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jpeg" ContentType="image/jpe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  <p:sldMasterId id="2147483673" r:id="rId4"/>
    <p:sldMasterId id="2147483685" r:id="rId5"/>
    <p:sldMasterId id="2147483698" r:id="rId6"/>
  </p:sldMasterIdLst>
  <p:notesMasterIdLst>
    <p:notesMasterId r:id="rId19"/>
  </p:notesMasterIdLst>
  <p:sldIdLst>
    <p:sldId id="306" r:id="rId7"/>
    <p:sldId id="461" r:id="rId8"/>
    <p:sldId id="307" r:id="rId9"/>
    <p:sldId id="355" r:id="rId10"/>
    <p:sldId id="659" r:id="rId11"/>
    <p:sldId id="824" r:id="rId12"/>
    <p:sldId id="358" r:id="rId13"/>
    <p:sldId id="877" r:id="rId14"/>
    <p:sldId id="367" r:id="rId15"/>
    <p:sldId id="498" r:id="rId16"/>
    <p:sldId id="463" r:id="rId17"/>
    <p:sldId id="410" r:id="rId18"/>
    <p:sldId id="465" r:id="rId20"/>
    <p:sldId id="327" r:id="rId21"/>
    <p:sldId id="315" r:id="rId22"/>
    <p:sldId id="414" r:id="rId23"/>
    <p:sldId id="368" r:id="rId24"/>
    <p:sldId id="474" r:id="rId25"/>
    <p:sldId id="278" r:id="rId26"/>
    <p:sldId id="859" r:id="rId27"/>
    <p:sldId id="477" r:id="rId28"/>
    <p:sldId id="478" r:id="rId29"/>
    <p:sldId id="479" r:id="rId30"/>
    <p:sldId id="480" r:id="rId31"/>
    <p:sldId id="481" r:id="rId32"/>
    <p:sldId id="482" r:id="rId33"/>
    <p:sldId id="860" r:id="rId34"/>
    <p:sldId id="483" r:id="rId35"/>
    <p:sldId id="484" r:id="rId36"/>
    <p:sldId id="485" r:id="rId37"/>
    <p:sldId id="858" r:id="rId38"/>
    <p:sldId id="486" r:id="rId39"/>
    <p:sldId id="855" r:id="rId40"/>
    <p:sldId id="282" r:id="rId41"/>
    <p:sldId id="875" r:id="rId42"/>
    <p:sldId id="856" r:id="rId43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200" b="1" i="0" u="none" kern="1200" baseline="0">
        <a:solidFill>
          <a:schemeClr val="tx2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200" b="1" i="0" u="none" kern="1200" baseline="0">
        <a:solidFill>
          <a:schemeClr val="tx2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200" b="1" i="0" u="none" kern="1200" baseline="0">
        <a:solidFill>
          <a:schemeClr val="tx2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200" b="1" i="0" u="none" kern="1200" baseline="0">
        <a:solidFill>
          <a:schemeClr val="tx2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200" b="1" i="0" u="none" kern="1200" baseline="0">
        <a:solidFill>
          <a:schemeClr val="tx2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200" b="1" i="0" u="none" kern="1200" baseline="0">
        <a:solidFill>
          <a:schemeClr val="tx2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200" b="1" i="0" u="none" kern="1200" baseline="0">
        <a:solidFill>
          <a:schemeClr val="tx2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200" b="1" i="0" u="none" kern="1200" baseline="0">
        <a:solidFill>
          <a:schemeClr val="tx2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200" b="1" i="0" u="none" kern="1200" baseline="0">
        <a:solidFill>
          <a:schemeClr val="tx2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6C31"/>
    <a:srgbClr val="FFFFFF"/>
    <a:srgbClr val="FFFFE1"/>
    <a:srgbClr val="969696"/>
    <a:srgbClr val="FFDED9"/>
    <a:srgbClr val="600060"/>
    <a:srgbClr val="D491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3897"/>
    <p:restoredTop sz="93399"/>
  </p:normalViewPr>
  <p:slideViewPr>
    <p:cSldViewPr showGuides="1">
      <p:cViewPr varScale="1">
        <p:scale>
          <a:sx n="81" d="100"/>
          <a:sy n="81" d="100"/>
        </p:scale>
        <p:origin x="102" y="7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-12708"/>
    </p:cViewPr>
  </p:sorterViewPr>
  <p:gridSpacing cx="76199" cy="76199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6" Type="http://schemas.openxmlformats.org/officeDocument/2006/relationships/tableStyles" Target="tableStyles.xml"/><Relationship Id="rId45" Type="http://schemas.openxmlformats.org/officeDocument/2006/relationships/viewProps" Target="viewProps.xml"/><Relationship Id="rId44" Type="http://schemas.openxmlformats.org/officeDocument/2006/relationships/presProps" Target="presProps.xml"/><Relationship Id="rId43" Type="http://schemas.openxmlformats.org/officeDocument/2006/relationships/slide" Target="slides/slide36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0" Type="http://schemas.openxmlformats.org/officeDocument/2006/relationships/slide" Target="slides/slide33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p>
            <a:pPr lvl="0" fontAlgn="base"/>
            <a:endParaRPr sz="1200" strike="noStrike" noProof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p>
            <a:pPr lvl="0" algn="r" fontAlgn="base"/>
            <a:endParaRPr lang="en-US" sz="1200" strike="noStrike" noProof="1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p>
            <a:pPr lvl="0" fontAlgn="base"/>
            <a:endParaRPr sz="1200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p>
            <a:pPr lvl="0" algn="r" fontAlgn="base"/>
            <a:fld id="{9A0DB2DC-4C9A-4742-B13C-FB6460FD3503}" type="slidenum">
              <a:rPr lang="en-US" sz="1200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US" sz="1200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86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68610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68611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indent="0" algn="r"/>
            <a:fld id="{9A0DB2DC-4C9A-4742-B13C-FB6460FD3503}" type="slidenum">
              <a:rPr lang="en-US" altLang="en-US" sz="1200" dirty="0">
                <a:solidFill>
                  <a:schemeClr val="tx1"/>
                </a:solidFill>
                <a:latin typeface="Times New Roman" panose="02020603050405020304" pitchFamily="18" charset="0"/>
              </a:rPr>
            </a:fld>
            <a:endParaRPr lang="en-US" altLang="en-US" sz="12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6609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indent="0" algn="r"/>
            <a:fld id="{9A0DB2DC-4C9A-4742-B13C-FB6460FD3503}" type="slidenum">
              <a:rPr lang="en-US" altLang="en-US" sz="1200" b="0" dirty="0">
                <a:solidFill>
                  <a:srgbClr val="000000"/>
                </a:solidFill>
                <a:latin typeface="Arial" panose="020B0604020202020204" pitchFamily="34" charset="0"/>
              </a:rPr>
            </a:fld>
            <a:endParaRPr lang="en-US" altLang="en-US" sz="1200" b="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96610" name="Rectangle 2"/>
          <p:cNvSpPr>
            <a:spLocks noRo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96611" name="Rectangle 3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/>
            <a:endParaRPr lang="en-GB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Title and Vertical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Vertical Title an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6096000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6096000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showMasterSp="0">
  <p:cSld name="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/>
          <a:p>
            <a:pPr lvl="0" fontAlgn="base"/>
            <a:endParaRPr lang="en-GB" altLang="x-none" strike="noStrike" noProof="1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/>
          <a:p>
            <a:pPr lvl="0" fontAlgn="base"/>
            <a:endParaRPr lang="en-GB" altLang="x-none" strike="noStrike" noProof="1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/>
          <a:p>
            <a:pPr lvl="0" fontAlgn="base"/>
            <a:fld id="{9A0DB2DC-4C9A-4742-B13C-FB6460FD3503}" type="slidenum">
              <a:rPr lang="en-GB" altLang="x-none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altLang="x-none" strike="noStrike" noProof="1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5540"/>
            </a:lvl1pPr>
          </a:lstStyle>
          <a:p>
            <a:pPr fontAlgn="base"/>
            <a:r>
              <a:rPr lang="en-US" sz="5540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215"/>
            </a:lvl1pPr>
            <a:lvl2pPr marL="422275" indent="0" algn="ctr">
              <a:buNone/>
              <a:defRPr sz="1845"/>
            </a:lvl2pPr>
            <a:lvl3pPr marL="843915" indent="0" algn="ctr">
              <a:buNone/>
              <a:defRPr sz="1660"/>
            </a:lvl3pPr>
            <a:lvl4pPr marL="1266190" indent="0" algn="ctr">
              <a:buNone/>
              <a:defRPr sz="1475"/>
            </a:lvl4pPr>
            <a:lvl5pPr marL="1688465" indent="0" algn="ctr">
              <a:buNone/>
              <a:defRPr sz="1475"/>
            </a:lvl5pPr>
            <a:lvl6pPr marL="2110105" indent="0" algn="ctr">
              <a:buNone/>
              <a:defRPr sz="1475"/>
            </a:lvl6pPr>
            <a:lvl7pPr marL="2532380" indent="0" algn="ctr">
              <a:buNone/>
              <a:defRPr sz="1475"/>
            </a:lvl7pPr>
            <a:lvl8pPr marL="2954020" indent="0" algn="ctr">
              <a:buNone/>
              <a:defRPr sz="1475"/>
            </a:lvl8pPr>
            <a:lvl9pPr marL="3376295" indent="0" algn="ctr">
              <a:buNone/>
              <a:defRPr sz="1475"/>
            </a:lvl9pPr>
          </a:lstStyle>
          <a:p>
            <a:pPr fontAlgn="base"/>
            <a:r>
              <a:rPr lang="en-US" sz="2215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defTabSz="882650" fontAlgn="base"/>
            <a:endParaRPr lang="en-GB" altLang="en-US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defTabSz="882650" fontAlgn="base"/>
            <a:endParaRPr lang="en-GB" altLang="en-US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defTabSz="882650" fontAlgn="base"/>
            <a:fld id="{9A0DB2DC-4C9A-4742-B13C-FB6460FD3503}" type="slidenum">
              <a:rPr lang="en-GB" altLang="en-US" strike="noStrike" noProof="1" dirty="0">
                <a:latin typeface="Times New Roman" panose="02020603050405020304" pitchFamily="18" charset="0"/>
                <a:ea typeface="+mn-ea"/>
                <a:cs typeface="+mn-cs"/>
              </a:rPr>
            </a:fld>
            <a:endParaRPr lang="en-GB" altLang="en-US" strike="noStrike" noProof="1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defTabSz="882650" fontAlgn="base"/>
            <a:endParaRPr lang="en-GB" altLang="en-US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defTabSz="882650" fontAlgn="base"/>
            <a:endParaRPr lang="en-GB" altLang="en-US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defTabSz="882650" fontAlgn="base"/>
            <a:fld id="{9A0DB2DC-4C9A-4742-B13C-FB6460FD3503}" type="slidenum">
              <a:rPr lang="en-GB" altLang="en-US" strike="noStrike" noProof="1" dirty="0">
                <a:latin typeface="Times New Roman" panose="02020603050405020304" pitchFamily="18" charset="0"/>
                <a:ea typeface="+mn-ea"/>
                <a:cs typeface="+mn-cs"/>
              </a:rPr>
            </a:fld>
            <a:endParaRPr lang="en-GB" altLang="en-US" strike="noStrike" noProof="1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254" y="1709739"/>
            <a:ext cx="7886700" cy="2852737"/>
          </a:xfrm>
        </p:spPr>
        <p:txBody>
          <a:bodyPr anchor="b"/>
          <a:lstStyle>
            <a:lvl1pPr>
              <a:defRPr sz="5540"/>
            </a:lvl1pPr>
          </a:lstStyle>
          <a:p>
            <a:pPr fontAlgn="base"/>
            <a:r>
              <a:rPr lang="en-US" sz="5540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254" y="4589464"/>
            <a:ext cx="7886700" cy="1500187"/>
          </a:xfrm>
        </p:spPr>
        <p:txBody>
          <a:bodyPr/>
          <a:lstStyle>
            <a:lvl1pPr marL="0" indent="0">
              <a:buNone/>
              <a:defRPr sz="2215"/>
            </a:lvl1pPr>
            <a:lvl2pPr marL="422275" indent="0">
              <a:buNone/>
              <a:defRPr sz="1845"/>
            </a:lvl2pPr>
            <a:lvl3pPr marL="843915" indent="0">
              <a:buNone/>
              <a:defRPr sz="1660"/>
            </a:lvl3pPr>
            <a:lvl4pPr marL="1266190" indent="0">
              <a:buNone/>
              <a:defRPr sz="1475"/>
            </a:lvl4pPr>
            <a:lvl5pPr marL="1688465" indent="0">
              <a:buNone/>
              <a:defRPr sz="1475"/>
            </a:lvl5pPr>
            <a:lvl6pPr marL="2110105" indent="0">
              <a:buNone/>
              <a:defRPr sz="1475"/>
            </a:lvl6pPr>
            <a:lvl7pPr marL="2532380" indent="0">
              <a:buNone/>
              <a:defRPr sz="1475"/>
            </a:lvl7pPr>
            <a:lvl8pPr marL="2954020" indent="0">
              <a:buNone/>
              <a:defRPr sz="1475"/>
            </a:lvl8pPr>
            <a:lvl9pPr marL="3376295" indent="0">
              <a:buNone/>
              <a:defRPr sz="1475"/>
            </a:lvl9pPr>
          </a:lstStyle>
          <a:p>
            <a:pPr lvl="0" fontAlgn="base"/>
            <a:r>
              <a:rPr lang="en-US" sz="2215" strike="noStrike" noProof="1" smtClean="0"/>
              <a:t>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defTabSz="882650" fontAlgn="base"/>
            <a:endParaRPr lang="en-GB" altLang="en-US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defTabSz="882650" fontAlgn="base"/>
            <a:endParaRPr lang="en-GB" altLang="en-US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defTabSz="882650" fontAlgn="base"/>
            <a:fld id="{9A0DB2DC-4C9A-4742-B13C-FB6460FD3503}" type="slidenum">
              <a:rPr lang="en-GB" altLang="en-US" strike="noStrike" noProof="1" dirty="0">
                <a:latin typeface="Times New Roman" panose="02020603050405020304" pitchFamily="18" charset="0"/>
                <a:ea typeface="+mn-ea"/>
                <a:cs typeface="+mn-cs"/>
              </a:rPr>
            </a:fld>
            <a:endParaRPr lang="en-GB" altLang="en-US" strike="noStrike" noProof="1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5862" cy="41148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338" y="1981200"/>
            <a:ext cx="3815862" cy="41148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defTabSz="882650" fontAlgn="base"/>
            <a:endParaRPr lang="en-GB" altLang="en-US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defTabSz="882650" fontAlgn="base"/>
            <a:endParaRPr lang="en-GB" altLang="en-US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defTabSz="882650" fontAlgn="base"/>
            <a:fld id="{9A0DB2DC-4C9A-4742-B13C-FB6460FD3503}" type="slidenum">
              <a:rPr lang="en-GB" altLang="en-US" strike="noStrike" noProof="1" dirty="0">
                <a:latin typeface="Times New Roman" panose="02020603050405020304" pitchFamily="18" charset="0"/>
                <a:ea typeface="+mn-ea"/>
                <a:cs typeface="+mn-cs"/>
              </a:rPr>
            </a:fld>
            <a:endParaRPr lang="en-GB" altLang="en-US" strike="noStrike" noProof="1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116" y="365126"/>
            <a:ext cx="7886700" cy="1325563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116" y="1681163"/>
            <a:ext cx="3868615" cy="82391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275" indent="0">
              <a:buNone/>
              <a:defRPr sz="1845" b="1"/>
            </a:lvl2pPr>
            <a:lvl3pPr marL="843915" indent="0">
              <a:buNone/>
              <a:defRPr sz="1660" b="1"/>
            </a:lvl3pPr>
            <a:lvl4pPr marL="1266190" indent="0">
              <a:buNone/>
              <a:defRPr sz="1475" b="1"/>
            </a:lvl4pPr>
            <a:lvl5pPr marL="1688465" indent="0">
              <a:buNone/>
              <a:defRPr sz="1475" b="1"/>
            </a:lvl5pPr>
            <a:lvl6pPr marL="2110105" indent="0">
              <a:buNone/>
              <a:defRPr sz="1475" b="1"/>
            </a:lvl6pPr>
            <a:lvl7pPr marL="2532380" indent="0">
              <a:buNone/>
              <a:defRPr sz="1475" b="1"/>
            </a:lvl7pPr>
            <a:lvl8pPr marL="2954020" indent="0">
              <a:buNone/>
              <a:defRPr sz="1475" b="1"/>
            </a:lvl8pPr>
            <a:lvl9pPr marL="3376295" indent="0">
              <a:buNone/>
              <a:defRPr sz="1475" b="1"/>
            </a:lvl9pPr>
          </a:lstStyle>
          <a:p>
            <a:pPr lvl="0" fontAlgn="base"/>
            <a:r>
              <a:rPr lang="en-US" sz="2215" strike="noStrike" noProof="1" smtClean="0"/>
              <a:t>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116" y="2505075"/>
            <a:ext cx="3868615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665" cy="82391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275" indent="0">
              <a:buNone/>
              <a:defRPr sz="1845" b="1"/>
            </a:lvl2pPr>
            <a:lvl3pPr marL="843915" indent="0">
              <a:buNone/>
              <a:defRPr sz="1660" b="1"/>
            </a:lvl3pPr>
            <a:lvl4pPr marL="1266190" indent="0">
              <a:buNone/>
              <a:defRPr sz="1475" b="1"/>
            </a:lvl4pPr>
            <a:lvl5pPr marL="1688465" indent="0">
              <a:buNone/>
              <a:defRPr sz="1475" b="1"/>
            </a:lvl5pPr>
            <a:lvl6pPr marL="2110105" indent="0">
              <a:buNone/>
              <a:defRPr sz="1475" b="1"/>
            </a:lvl6pPr>
            <a:lvl7pPr marL="2532380" indent="0">
              <a:buNone/>
              <a:defRPr sz="1475" b="1"/>
            </a:lvl7pPr>
            <a:lvl8pPr marL="2954020" indent="0">
              <a:buNone/>
              <a:defRPr sz="1475" b="1"/>
            </a:lvl8pPr>
            <a:lvl9pPr marL="3376295" indent="0">
              <a:buNone/>
              <a:defRPr sz="1475" b="1"/>
            </a:lvl9pPr>
          </a:lstStyle>
          <a:p>
            <a:pPr lvl="0" fontAlgn="base"/>
            <a:r>
              <a:rPr lang="en-US" sz="2215" strike="noStrike" noProof="1" smtClean="0"/>
              <a:t>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665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defTabSz="882650" fontAlgn="base"/>
            <a:endParaRPr lang="en-GB" altLang="en-US" strike="noStrike" noProof="1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defTabSz="882650" fontAlgn="base"/>
            <a:endParaRPr lang="en-GB" altLang="en-US" strike="noStrike" noProof="1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defTabSz="882650" fontAlgn="base"/>
            <a:fld id="{9A0DB2DC-4C9A-4742-B13C-FB6460FD3503}" type="slidenum">
              <a:rPr lang="en-GB" altLang="en-US" strike="noStrike" noProof="1" dirty="0">
                <a:latin typeface="Times New Roman" panose="02020603050405020304" pitchFamily="18" charset="0"/>
                <a:ea typeface="+mn-ea"/>
                <a:cs typeface="+mn-cs"/>
              </a:rPr>
            </a:fld>
            <a:endParaRPr lang="en-GB" altLang="en-US" strike="noStrike" noProof="1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defTabSz="882650" fontAlgn="base"/>
            <a:endParaRPr lang="en-GB" altLang="en-US" strike="noStrike" noProof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defTabSz="882650" fontAlgn="base"/>
            <a:endParaRPr lang="en-GB" altLang="en-US" strike="noStrike" noProof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defTabSz="882650" fontAlgn="base"/>
            <a:fld id="{9A0DB2DC-4C9A-4742-B13C-FB6460FD3503}" type="slidenum">
              <a:rPr lang="en-GB" altLang="en-US" strike="noStrike" noProof="1" dirty="0">
                <a:latin typeface="Times New Roman" panose="02020603050405020304" pitchFamily="18" charset="0"/>
                <a:ea typeface="+mn-ea"/>
                <a:cs typeface="+mn-cs"/>
              </a:rPr>
            </a:fld>
            <a:endParaRPr lang="en-GB" altLang="en-US" strike="noStrike" noProof="1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defTabSz="882650" fontAlgn="base"/>
            <a:endParaRPr lang="en-GB" altLang="en-US" strike="noStrike" noProof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defTabSz="882650" fontAlgn="base"/>
            <a:endParaRPr lang="en-GB" altLang="en-US" strike="noStrike" noProof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defTabSz="882650" fontAlgn="base"/>
            <a:fld id="{9A0DB2DC-4C9A-4742-B13C-FB6460FD3503}" type="slidenum">
              <a:rPr lang="en-GB" altLang="en-US" strike="noStrike" noProof="1" dirty="0">
                <a:latin typeface="Times New Roman" panose="02020603050405020304" pitchFamily="18" charset="0"/>
                <a:ea typeface="+mn-ea"/>
                <a:cs typeface="+mn-cs"/>
              </a:rPr>
            </a:fld>
            <a:endParaRPr lang="en-GB" altLang="en-US" strike="noStrike" noProof="1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115" y="457200"/>
            <a:ext cx="2948354" cy="1600200"/>
          </a:xfrm>
        </p:spPr>
        <p:txBody>
          <a:bodyPr anchor="b"/>
          <a:lstStyle>
            <a:lvl1pPr>
              <a:defRPr sz="2955"/>
            </a:lvl1pPr>
          </a:lstStyle>
          <a:p>
            <a:pPr fontAlgn="base"/>
            <a:r>
              <a:rPr lang="en-US" sz="2955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666" y="987426"/>
            <a:ext cx="4629150" cy="4873625"/>
          </a:xfrm>
        </p:spPr>
        <p:txBody>
          <a:bodyPr/>
          <a:lstStyle>
            <a:lvl1pPr>
              <a:defRPr sz="2955"/>
            </a:lvl1pPr>
            <a:lvl2pPr>
              <a:defRPr sz="2585"/>
            </a:lvl2pPr>
            <a:lvl3pPr>
              <a:defRPr sz="2215"/>
            </a:lvl3pPr>
            <a:lvl4pPr>
              <a:defRPr sz="1845"/>
            </a:lvl4pPr>
            <a:lvl5pPr>
              <a:defRPr sz="1845"/>
            </a:lvl5pPr>
            <a:lvl6pPr>
              <a:defRPr sz="1845"/>
            </a:lvl6pPr>
            <a:lvl7pPr>
              <a:defRPr sz="1845"/>
            </a:lvl7pPr>
            <a:lvl8pPr>
              <a:defRPr sz="1845"/>
            </a:lvl8pPr>
            <a:lvl9pPr>
              <a:defRPr sz="1845"/>
            </a:lvl9pPr>
          </a:lstStyle>
          <a:p>
            <a:pPr lvl="0" fontAlgn="base"/>
            <a:r>
              <a:rPr lang="en-US" sz="2955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z="2585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z="2215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z="1845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z="1845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115" y="2057400"/>
            <a:ext cx="2948354" cy="3811588"/>
          </a:xfrm>
        </p:spPr>
        <p:txBody>
          <a:bodyPr/>
          <a:lstStyle>
            <a:lvl1pPr marL="0" indent="0">
              <a:buNone/>
              <a:defRPr sz="1475"/>
            </a:lvl1pPr>
            <a:lvl2pPr marL="422275" indent="0">
              <a:buNone/>
              <a:defRPr sz="1290"/>
            </a:lvl2pPr>
            <a:lvl3pPr marL="843915" indent="0">
              <a:buNone/>
              <a:defRPr sz="1110"/>
            </a:lvl3pPr>
            <a:lvl4pPr marL="1266190" indent="0">
              <a:buNone/>
              <a:defRPr sz="925"/>
            </a:lvl4pPr>
            <a:lvl5pPr marL="1688465" indent="0">
              <a:buNone/>
              <a:defRPr sz="925"/>
            </a:lvl5pPr>
            <a:lvl6pPr marL="2110105" indent="0">
              <a:buNone/>
              <a:defRPr sz="925"/>
            </a:lvl6pPr>
            <a:lvl7pPr marL="2532380" indent="0">
              <a:buNone/>
              <a:defRPr sz="925"/>
            </a:lvl7pPr>
            <a:lvl8pPr marL="2954020" indent="0">
              <a:buNone/>
              <a:defRPr sz="925"/>
            </a:lvl8pPr>
            <a:lvl9pPr marL="3376295" indent="0">
              <a:buNone/>
              <a:defRPr sz="925"/>
            </a:lvl9pPr>
          </a:lstStyle>
          <a:p>
            <a:pPr lvl="0" fontAlgn="base"/>
            <a:r>
              <a:rPr lang="en-US" sz="1475" strike="noStrike" noProof="1" smtClean="0"/>
              <a:t>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defTabSz="882650" fontAlgn="base"/>
            <a:endParaRPr lang="en-GB" altLang="en-US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defTabSz="882650" fontAlgn="base"/>
            <a:endParaRPr lang="en-GB" altLang="en-US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defTabSz="882650" fontAlgn="base"/>
            <a:fld id="{9A0DB2DC-4C9A-4742-B13C-FB6460FD3503}" type="slidenum">
              <a:rPr lang="en-GB" altLang="en-US" strike="noStrike" noProof="1" dirty="0">
                <a:latin typeface="Times New Roman" panose="02020603050405020304" pitchFamily="18" charset="0"/>
                <a:ea typeface="+mn-ea"/>
                <a:cs typeface="+mn-cs"/>
              </a:rPr>
            </a:fld>
            <a:endParaRPr lang="en-GB" altLang="en-US" strike="noStrike" noProof="1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115" y="457200"/>
            <a:ext cx="2948354" cy="1600200"/>
          </a:xfrm>
        </p:spPr>
        <p:txBody>
          <a:bodyPr anchor="b"/>
          <a:lstStyle>
            <a:lvl1pPr>
              <a:defRPr sz="2955"/>
            </a:lvl1pPr>
          </a:lstStyle>
          <a:p>
            <a:pPr fontAlgn="base"/>
            <a:r>
              <a:rPr lang="en-US" sz="2955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666" y="987426"/>
            <a:ext cx="4629150" cy="4873625"/>
          </a:xfrm>
        </p:spPr>
        <p:txBody>
          <a:bodyPr vert="horz" wrap="square" lIns="95781" tIns="47891" rIns="95781" bIns="47891" numCol="1" anchor="t" anchorCtr="0" compatLnSpc="1"/>
          <a:lstStyle>
            <a:lvl1pPr marL="0" indent="0">
              <a:buNone/>
              <a:defRPr sz="2955"/>
            </a:lvl1pPr>
            <a:lvl2pPr marL="422275" indent="0">
              <a:buNone/>
              <a:defRPr sz="2585"/>
            </a:lvl2pPr>
            <a:lvl3pPr marL="843915" indent="0">
              <a:buNone/>
              <a:defRPr sz="2215"/>
            </a:lvl3pPr>
            <a:lvl4pPr marL="1266190" indent="0">
              <a:buNone/>
              <a:defRPr sz="1845"/>
            </a:lvl4pPr>
            <a:lvl5pPr marL="1688465" indent="0">
              <a:buNone/>
              <a:defRPr sz="1845"/>
            </a:lvl5pPr>
            <a:lvl6pPr marL="2110105" indent="0">
              <a:buNone/>
              <a:defRPr sz="1845"/>
            </a:lvl6pPr>
            <a:lvl7pPr marL="2532380" indent="0">
              <a:buNone/>
              <a:defRPr sz="1845"/>
            </a:lvl7pPr>
            <a:lvl8pPr marL="2954020" indent="0">
              <a:buNone/>
              <a:defRPr sz="1845"/>
            </a:lvl8pPr>
            <a:lvl9pPr marL="3376295" indent="0">
              <a:buNone/>
              <a:defRPr sz="1845"/>
            </a:lvl9pPr>
          </a:lstStyle>
          <a:p>
            <a:pPr marL="0" marR="0" lvl="0" indent="0" algn="l" defTabSz="8826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955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115" y="2057400"/>
            <a:ext cx="2948354" cy="3811588"/>
          </a:xfrm>
        </p:spPr>
        <p:txBody>
          <a:bodyPr/>
          <a:lstStyle>
            <a:lvl1pPr marL="0" indent="0">
              <a:buNone/>
              <a:defRPr sz="1475"/>
            </a:lvl1pPr>
            <a:lvl2pPr marL="422275" indent="0">
              <a:buNone/>
              <a:defRPr sz="1290"/>
            </a:lvl2pPr>
            <a:lvl3pPr marL="843915" indent="0">
              <a:buNone/>
              <a:defRPr sz="1110"/>
            </a:lvl3pPr>
            <a:lvl4pPr marL="1266190" indent="0">
              <a:buNone/>
              <a:defRPr sz="925"/>
            </a:lvl4pPr>
            <a:lvl5pPr marL="1688465" indent="0">
              <a:buNone/>
              <a:defRPr sz="925"/>
            </a:lvl5pPr>
            <a:lvl6pPr marL="2110105" indent="0">
              <a:buNone/>
              <a:defRPr sz="925"/>
            </a:lvl6pPr>
            <a:lvl7pPr marL="2532380" indent="0">
              <a:buNone/>
              <a:defRPr sz="925"/>
            </a:lvl7pPr>
            <a:lvl8pPr marL="2954020" indent="0">
              <a:buNone/>
              <a:defRPr sz="925"/>
            </a:lvl8pPr>
            <a:lvl9pPr marL="3376295" indent="0">
              <a:buNone/>
              <a:defRPr sz="925"/>
            </a:lvl9pPr>
          </a:lstStyle>
          <a:p>
            <a:pPr lvl="0" fontAlgn="base"/>
            <a:r>
              <a:rPr lang="en-US" sz="1475" strike="noStrike" noProof="1" smtClean="0"/>
              <a:t>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defTabSz="882650" fontAlgn="base"/>
            <a:endParaRPr lang="en-GB" altLang="en-US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defTabSz="882650" fontAlgn="base"/>
            <a:endParaRPr lang="en-GB" altLang="en-US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defTabSz="882650" fontAlgn="base"/>
            <a:fld id="{9A0DB2DC-4C9A-4742-B13C-FB6460FD3503}" type="slidenum">
              <a:rPr lang="en-GB" altLang="en-US" strike="noStrike" noProof="1" dirty="0">
                <a:latin typeface="Times New Roman" panose="02020603050405020304" pitchFamily="18" charset="0"/>
                <a:ea typeface="+mn-ea"/>
                <a:cs typeface="+mn-cs"/>
              </a:rPr>
            </a:fld>
            <a:endParaRPr lang="en-GB" altLang="en-US" strike="noStrike" noProof="1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defTabSz="882650" fontAlgn="base"/>
            <a:endParaRPr lang="en-GB" altLang="en-US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defTabSz="882650" fontAlgn="base"/>
            <a:endParaRPr lang="en-GB" altLang="en-US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defTabSz="882650" fontAlgn="base"/>
            <a:fld id="{9A0DB2DC-4C9A-4742-B13C-FB6460FD3503}" type="slidenum">
              <a:rPr lang="en-GB" altLang="en-US" strike="noStrike" noProof="1" dirty="0">
                <a:latin typeface="Times New Roman" panose="02020603050405020304" pitchFamily="18" charset="0"/>
                <a:ea typeface="+mn-ea"/>
                <a:cs typeface="+mn-cs"/>
              </a:rPr>
            </a:fld>
            <a:endParaRPr lang="en-GB" altLang="en-US" strike="noStrike" noProof="1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1" y="609600"/>
            <a:ext cx="5688623" cy="5486400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defTabSz="882650" fontAlgn="base"/>
            <a:endParaRPr lang="en-GB" altLang="en-US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defTabSz="882650" fontAlgn="base"/>
            <a:endParaRPr lang="en-GB" altLang="en-US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defTabSz="882650" fontAlgn="base"/>
            <a:fld id="{9A0DB2DC-4C9A-4742-B13C-FB6460FD3503}" type="slidenum">
              <a:rPr lang="en-GB" altLang="en-US" strike="noStrike" noProof="1" dirty="0">
                <a:latin typeface="Times New Roman" panose="02020603050405020304" pitchFamily="18" charset="0"/>
                <a:ea typeface="+mn-ea"/>
                <a:cs typeface="+mn-cs"/>
              </a:rPr>
            </a:fld>
            <a:endParaRPr lang="en-GB" altLang="en-US" strike="noStrike" noProof="1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GB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strike="noStrike" noProof="1" dirty="0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strike="noStrike" noProof="1" dirty="0"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D37492A-315F-481D-8A16-1C958643C503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strike="noStrike" noProof="1" dirty="0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strike="noStrike" noProof="1" dirty="0"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D37492A-315F-481D-8A16-1C958643C503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strike="noStrike" noProof="1" dirty="0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strike="noStrike" noProof="1" dirty="0"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D37492A-315F-481D-8A16-1C958643C503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strike="noStrike" noProof="1" dirty="0">
              <a:latin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strike="noStrike" noProof="1" dirty="0">
              <a:latin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D37492A-315F-481D-8A16-1C958643C503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strike="noStrike" noProof="1" dirty="0">
              <a:latin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strike="noStrike" noProof="1" dirty="0">
              <a:latin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D37492A-315F-481D-8A16-1C958643C503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strike="noStrike" noProof="1" dirty="0">
              <a:latin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strike="noStrike" noProof="1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D37492A-315F-481D-8A16-1C958643C503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strike="noStrike" noProof="1" dirty="0">
              <a:latin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strike="noStrike" noProof="1" dirty="0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D37492A-315F-481D-8A16-1C958643C503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strike="noStrike" noProof="1" dirty="0">
              <a:latin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strike="noStrike" noProof="1" dirty="0">
              <a:latin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D37492A-315F-481D-8A16-1C958643C503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strike="noStrike" noProof="1" dirty="0">
              <a:latin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strike="noStrike" noProof="1" dirty="0">
              <a:latin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D37492A-315F-481D-8A16-1C958643C503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strike="noStrike" noProof="1" dirty="0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strike="noStrike" noProof="1" dirty="0"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D37492A-315F-481D-8A16-1C958643C503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GB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strike="noStrike" noProof="1" dirty="0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strike="noStrike" noProof="1" dirty="0"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D37492A-315F-481D-8A16-1C958643C503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Two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8006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8006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Comparis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Two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8006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8006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nt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Title and Vertical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Vertical Title an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6096000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6096000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showMasterSp="0">
  <p:cSld name="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GB" strike="noStrike" noProof="1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/>
          <a:p>
            <a:pPr lvl="0" fontAlgn="base"/>
            <a:endParaRPr lang="en-GB" altLang="x-none" strike="noStrike" noProof="1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/>
          <a:p>
            <a:pPr lvl="0" fontAlgn="base"/>
            <a:endParaRPr lang="en-GB" altLang="x-none" strike="noStrike" noProof="1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/>
          <a:p>
            <a:pPr lvl="0" fontAlgn="base"/>
            <a:fld id="{9A0DB2DC-4C9A-4742-B13C-FB6460FD3503}" type="slidenum">
              <a:rPr lang="en-GB" altLang="x-none" strike="noStrike" noProof="1" dirty="0">
                <a:latin typeface="Arial" panose="020B0604020202020204" pitchFamily="34" charset="0"/>
                <a:ea typeface="+mn-ea"/>
                <a:cs typeface="+mn-cs"/>
              </a:rPr>
            </a:fld>
            <a:endParaRPr lang="en-GB" altLang="x-none" strike="noStrike" noProof="1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Group 2"/>
          <p:cNvGrpSpPr/>
          <p:nvPr/>
        </p:nvGrpSpPr>
        <p:grpSpPr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16" name="Freeform 3"/>
            <p:cNvSpPr/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" name="Freeform 4"/>
            <p:cNvSpPr/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" name="Freeform 5"/>
            <p:cNvSpPr/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" name="Freeform 6"/>
            <p:cNvSpPr/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6871" name="Oval 7"/>
            <p:cNvSpPr/>
            <p:nvPr/>
          </p:nvSpPr>
          <p:spPr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  <a:tileRect/>
            </a:gradFill>
            <a:ln w="9525">
              <a:noFill/>
            </a:ln>
          </p:spPr>
          <p:txBody>
            <a:bodyPr anchor="t"/>
            <a:p>
              <a:pPr lvl="0" indent="0" eaLnBrk="0" hangingPunct="0">
                <a:spcBef>
                  <a:spcPct val="50000"/>
                </a:spcBef>
              </a:pPr>
              <a:endParaRPr lang="en-US" altLang="en-US" sz="2400" b="0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6872" name="Oval 8"/>
            <p:cNvSpPr/>
            <p:nvPr/>
          </p:nvSpPr>
          <p:spPr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  <a:tileRect/>
            </a:gradFill>
            <a:ln w="9525">
              <a:noFill/>
            </a:ln>
          </p:spPr>
          <p:txBody>
            <a:bodyPr anchor="t"/>
            <a:p>
              <a:pPr lvl="0" indent="0" eaLnBrk="0" hangingPunct="0">
                <a:spcBef>
                  <a:spcPct val="50000"/>
                </a:spcBef>
              </a:pPr>
              <a:endParaRPr lang="en-US" altLang="en-US" sz="2400" b="0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6873" name="Oval 9"/>
            <p:cNvSpPr/>
            <p:nvPr/>
          </p:nvSpPr>
          <p:spPr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  <a:tileRect/>
            </a:gradFill>
            <a:ln w="9525">
              <a:noFill/>
            </a:ln>
          </p:spPr>
          <p:txBody>
            <a:bodyPr anchor="t"/>
            <a:p>
              <a:pPr lvl="0" indent="0" eaLnBrk="0" hangingPunct="0">
                <a:spcBef>
                  <a:spcPct val="50000"/>
                </a:spcBef>
              </a:pPr>
              <a:endParaRPr lang="en-US" altLang="en-US" sz="2400" b="0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</p:grpSp>
      <p:sp>
        <p:nvSpPr>
          <p:cNvPr id="13322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pPr lvl="0" fontAlgn="base"/>
            <a:r>
              <a:rPr lang="en-US" altLang="en-US" strike="noStrike" noProof="0" smtClean="0"/>
              <a:t>Click to edit Master title style</a:t>
            </a:r>
            <a:endParaRPr lang="en-US" altLang="en-US" strike="noStrike" noProof="0" smtClean="0"/>
          </a:p>
        </p:txBody>
      </p:sp>
      <p:sp>
        <p:nvSpPr>
          <p:cNvPr id="13323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 fontAlgn="base"/>
            <a:r>
              <a:rPr lang="en-US" altLang="en-US" strike="noStrike" noProof="0" smtClean="0"/>
              <a:t>Click to edit Master subtitle style</a:t>
            </a:r>
            <a:endParaRPr lang="en-US" altLang="en-US" strike="noStrike" noProof="0" smtClean="0"/>
          </a:p>
        </p:txBody>
      </p:sp>
      <p:sp>
        <p:nvSpPr>
          <p:cNvPr id="23" name="Rectangle 12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eaLnBrk="1" fontAlgn="base" hangingPunct="1"/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ea typeface="Arial" panose="020B0604020202020204" pitchFamily="34" charset="0"/>
            </a:endParaRPr>
          </a:p>
        </p:txBody>
      </p:sp>
      <p:sp>
        <p:nvSpPr>
          <p:cNvPr id="24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ctr" eaLnBrk="1" fontAlgn="base" hangingPunct="1"/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ea typeface="Arial" panose="020B0604020202020204" pitchFamily="34" charset="0"/>
            </a:endParaRPr>
          </a:p>
        </p:txBody>
      </p:sp>
      <p:sp>
        <p:nvSpPr>
          <p:cNvPr id="25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 eaLnBrk="1" fontAlgn="base" hangingPunct="1"/>
            <a:fld id="{9A0DB2DC-4C9A-4742-B13C-FB6460FD3503}" type="slidenum">
              <a:rPr lang="en-US" altLang="en-US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fld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en-US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fld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en-US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fld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Comparis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en-US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fld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en-US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fld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en-US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fld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en-US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fld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en-US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fld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en-US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fld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en-US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fld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en-US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fld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nt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en-US" strike="noStrike" noProof="1" smtClean="0"/>
              <a:t>Edit Master text styles</a:t>
            </a:r>
            <a:endParaRPr lang="en-US" strike="noStrike" noProof="1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0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5.xml"/><Relationship Id="rId8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2.xml"/><Relationship Id="rId5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8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anchor="ctr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/>
          </p:nvPr>
        </p:nvSpPr>
        <p:spPr>
          <a:xfrm>
            <a:off x="685800" y="1600200"/>
            <a:ext cx="7772400" cy="48006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 indent="-285750"/>
            <a:r>
              <a:rPr lang="en-US" altLang="en-US" dirty="0"/>
              <a:t>Second level</a:t>
            </a:r>
            <a:endParaRPr lang="en-US" altLang="en-US" dirty="0"/>
          </a:p>
          <a:p>
            <a:pPr lvl="2" indent="-228600"/>
            <a:r>
              <a:rPr lang="en-US" altLang="en-US" dirty="0"/>
              <a:t>Third level</a:t>
            </a:r>
            <a:endParaRPr lang="en-US" altLang="en-US" dirty="0"/>
          </a:p>
          <a:p>
            <a:pPr lvl="3" indent="-228600"/>
            <a:r>
              <a:rPr lang="en-US" altLang="en-US" dirty="0"/>
              <a:t>Fourth level</a:t>
            </a:r>
            <a:endParaRPr lang="en-US" altLang="en-US" dirty="0"/>
          </a:p>
          <a:p>
            <a:pPr lvl="4" indent="-228600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1028" name="Rectangle 12"/>
          <p:cNvSpPr/>
          <p:nvPr/>
        </p:nvSpPr>
        <p:spPr>
          <a:xfrm>
            <a:off x="8153400" y="0"/>
            <a:ext cx="990600" cy="457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0" algn="r"/>
            <a:fld id="{9A0DB2DC-4C9A-4742-B13C-FB6460FD3503}" type="slidenum">
              <a:rPr lang="en-US" alt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en-US" sz="20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7696200" y="6477000"/>
            <a:ext cx="14239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sm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1400" b="0" i="0" u="none" strike="noStrike" kern="1200" cap="none" spc="0" normalizeH="0" baseline="0" noProof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  <a:sym typeface="+mn-ea"/>
              </a:rPr>
              <a:t>Chapter Eighteen</a:t>
            </a:r>
            <a:endParaRPr kumimoji="0" lang="en-US" altLang="en-US" sz="1400" b="0" i="0" u="none" strike="noStrike" kern="1200" cap="none" spc="0" normalizeH="0" baseline="0" noProof="1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+mn-ea"/>
              <a:cs typeface="+mn-cs"/>
              <a:sym typeface="+mn-ea"/>
            </a:endParaRPr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3033713" y="6610350"/>
            <a:ext cx="33670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sm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1000" b="0" i="1" u="none" strike="noStrike" kern="1200" cap="none" spc="0" normalizeH="0" baseline="0" noProof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  <a:sym typeface="+mn-ea"/>
              </a:rPr>
              <a:t>General Chemistry</a:t>
            </a:r>
            <a:r>
              <a:rPr kumimoji="0" lang="en-US" altLang="en-US" sz="1000" b="0" i="0" u="none" strike="noStrike" kern="1200" cap="none" spc="0" normalizeH="0" baseline="0" noProof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  <a:sym typeface="+mn-ea"/>
              </a:rPr>
              <a:t> 4</a:t>
            </a:r>
            <a:r>
              <a:rPr kumimoji="0" lang="en-US" altLang="en-US" sz="1000" b="0" i="0" u="none" strike="noStrike" kern="1200" cap="none" spc="0" normalizeH="0" baseline="30000" noProof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  <a:sym typeface="+mn-ea"/>
              </a:rPr>
              <a:t>th</a:t>
            </a:r>
            <a:r>
              <a:rPr kumimoji="0" lang="en-US" altLang="en-US" sz="1000" b="0" i="0" u="none" strike="noStrike" kern="1200" cap="none" spc="0" normalizeH="0" baseline="0" noProof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  <a:sym typeface="+mn-ea"/>
              </a:rPr>
              <a:t> edition, Hill, Petrucci, McCreary, Perry</a:t>
            </a:r>
            <a:endParaRPr kumimoji="0" lang="en-US" altLang="en-US" sz="1000" b="0" i="0" u="none" strike="noStrike" kern="1200" cap="none" spc="0" normalizeH="0" baseline="0" noProof="1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+mn-ea"/>
              <a:cs typeface="+mn-cs"/>
              <a:sym typeface="+mn-ea"/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76200" y="6477000"/>
            <a:ext cx="16970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sm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+mn-ea"/>
              </a:rPr>
              <a:t>Prentice</a:t>
            </a: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+mn-ea"/>
              </a:rPr>
              <a:t> </a:t>
            </a: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+mn-ea"/>
              </a:rPr>
              <a:t>Hall © 2005</a:t>
            </a: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  <a:sym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098" name="Rectang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 lIns="95781" tIns="47891" rIns="95781" bIns="47891" anchor="ctr"/>
          <a:p>
            <a:pPr lvl="0"/>
            <a:r>
              <a:rPr lang="en-GB" altLang="en-US" dirty="0"/>
              <a:t>Click to edit Master title style</a:t>
            </a:r>
            <a:endParaRPr lang="en-GB" altLang="en-US" dirty="0"/>
          </a:p>
        </p:txBody>
      </p:sp>
      <p:sp>
        <p:nvSpPr>
          <p:cNvPr id="4099" name="Rectangle 3"/>
          <p:cNvSpPr>
            <a:spLocks noGrp="1"/>
          </p:cNvSpPr>
          <p:nvPr>
            <p:ph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</a:ln>
        </p:spPr>
        <p:txBody>
          <a:bodyPr lIns="95781" tIns="47891" rIns="95781" bIns="47891" anchor="t"/>
          <a:p>
            <a:pPr lvl="0" indent="-330200"/>
            <a:r>
              <a:rPr lang="en-GB" altLang="en-US" dirty="0"/>
              <a:t>Click to edit Master text styles</a:t>
            </a:r>
            <a:endParaRPr lang="en-GB" altLang="en-US" dirty="0"/>
          </a:p>
          <a:p>
            <a:pPr lvl="1" indent="-274320"/>
            <a:r>
              <a:rPr lang="en-GB" altLang="en-US" dirty="0"/>
              <a:t>Second level</a:t>
            </a:r>
            <a:endParaRPr lang="en-GB" altLang="en-US" dirty="0"/>
          </a:p>
          <a:p>
            <a:pPr lvl="2" indent="-220345"/>
            <a:r>
              <a:rPr lang="en-GB" altLang="en-US" dirty="0"/>
              <a:t>Third level</a:t>
            </a:r>
            <a:endParaRPr lang="en-GB" altLang="en-US" dirty="0"/>
          </a:p>
          <a:p>
            <a:pPr lvl="3" indent="-220345"/>
            <a:r>
              <a:rPr lang="en-GB" altLang="en-US" dirty="0"/>
              <a:t>Fourth level</a:t>
            </a:r>
            <a:endParaRPr lang="en-GB" altLang="en-US" dirty="0"/>
          </a:p>
          <a:p>
            <a:pPr lvl="4" indent="-219075"/>
            <a:r>
              <a:rPr lang="en-GB" altLang="en-US" dirty="0"/>
              <a:t>Fifth level</a:t>
            </a:r>
            <a:endParaRPr lang="en-GB" altLang="en-U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81" tIns="47891" rIns="95781" bIns="47891" numCol="1" anchor="t" anchorCtr="0" compatLnSpc="1"/>
          <a:lstStyle>
            <a:lvl1pPr>
              <a:defRPr sz="1300" b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lvl="0" defTabSz="882650" fontAlgn="base"/>
            <a:endParaRPr lang="en-GB" altLang="en-US" strike="noStrike" noProof="1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81" tIns="47891" rIns="95781" bIns="47891" numCol="1" anchor="t" anchorCtr="0" compatLnSpc="1"/>
          <a:lstStyle>
            <a:lvl1pPr algn="ctr">
              <a:defRPr sz="1300" b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lvl="0" defTabSz="882650" fontAlgn="base"/>
            <a:endParaRPr lang="en-GB" altLang="en-US" strike="noStrike" noProof="1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81" tIns="47891" rIns="95781" bIns="47891" numCol="1" anchor="t" anchorCtr="0" compatLnSpc="1"/>
          <a:lstStyle>
            <a:lvl1pPr algn="r">
              <a:defRPr sz="1300" b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lvl="0" defTabSz="882650" fontAlgn="base"/>
            <a:fld id="{9A0DB2DC-4C9A-4742-B13C-FB6460FD3503}" type="slidenum">
              <a:rPr lang="en-GB" altLang="en-US" strike="noStrike" noProof="1" dirty="0">
                <a:latin typeface="Times New Roman" panose="02020603050405020304" pitchFamily="18" charset="0"/>
                <a:ea typeface="+mn-ea"/>
                <a:cs typeface="+mn-cs"/>
              </a:rPr>
            </a:fld>
            <a:endParaRPr lang="en-GB" altLang="en-US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ctr" defTabSz="882650" rtl="0" eaLnBrk="0" fontAlgn="base" hangingPunct="0">
        <a:spcBef>
          <a:spcPct val="0"/>
        </a:spcBef>
        <a:spcAft>
          <a:spcPct val="0"/>
        </a:spcAft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882650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</a:defRPr>
      </a:lvl2pPr>
      <a:lvl3pPr algn="ctr" defTabSz="882650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</a:defRPr>
      </a:lvl3pPr>
      <a:lvl4pPr algn="ctr" defTabSz="882650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</a:defRPr>
      </a:lvl4pPr>
      <a:lvl5pPr algn="ctr" defTabSz="882650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</a:defRPr>
      </a:lvl5pPr>
      <a:lvl6pPr marL="422275" algn="ctr" defTabSz="883920" rtl="0" eaLnBrk="0" fontAlgn="base" hangingPunct="0">
        <a:spcBef>
          <a:spcPct val="0"/>
        </a:spcBef>
        <a:spcAft>
          <a:spcPct val="0"/>
        </a:spcAft>
        <a:defRPr sz="4245">
          <a:solidFill>
            <a:schemeClr val="tx2"/>
          </a:solidFill>
          <a:latin typeface="Times New Roman" panose="02020603050405020304" pitchFamily="18" charset="0"/>
        </a:defRPr>
      </a:lvl6pPr>
      <a:lvl7pPr marL="843915" algn="ctr" defTabSz="883920" rtl="0" eaLnBrk="0" fontAlgn="base" hangingPunct="0">
        <a:spcBef>
          <a:spcPct val="0"/>
        </a:spcBef>
        <a:spcAft>
          <a:spcPct val="0"/>
        </a:spcAft>
        <a:defRPr sz="4245">
          <a:solidFill>
            <a:schemeClr val="tx2"/>
          </a:solidFill>
          <a:latin typeface="Times New Roman" panose="02020603050405020304" pitchFamily="18" charset="0"/>
        </a:defRPr>
      </a:lvl7pPr>
      <a:lvl8pPr marL="1266190" algn="ctr" defTabSz="883920" rtl="0" eaLnBrk="0" fontAlgn="base" hangingPunct="0">
        <a:spcBef>
          <a:spcPct val="0"/>
        </a:spcBef>
        <a:spcAft>
          <a:spcPct val="0"/>
        </a:spcAft>
        <a:defRPr sz="4245">
          <a:solidFill>
            <a:schemeClr val="tx2"/>
          </a:solidFill>
          <a:latin typeface="Times New Roman" panose="02020603050405020304" pitchFamily="18" charset="0"/>
        </a:defRPr>
      </a:lvl8pPr>
      <a:lvl9pPr marL="1688465" algn="ctr" defTabSz="883920" rtl="0" eaLnBrk="0" fontAlgn="base" hangingPunct="0">
        <a:spcBef>
          <a:spcPct val="0"/>
        </a:spcBef>
        <a:spcAft>
          <a:spcPct val="0"/>
        </a:spcAft>
        <a:defRPr sz="4245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30200" indent="-330200" algn="l" defTabSz="882650" rtl="0" eaLnBrk="0" fontAlgn="base" hangingPunct="0">
        <a:spcBef>
          <a:spcPct val="20000"/>
        </a:spcBef>
        <a:spcAft>
          <a:spcPct val="0"/>
        </a:spcAft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17550" indent="-274955" algn="l" defTabSz="882650" rtl="0" eaLnBrk="0" fontAlgn="base" hangingPunct="0">
        <a:spcBef>
          <a:spcPct val="20000"/>
        </a:spcBef>
        <a:spcAft>
          <a:spcPct val="0"/>
        </a:spcAft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0980" algn="l" defTabSz="882650" rtl="0" eaLnBrk="0" fontAlgn="base" hangingPunct="0">
        <a:spcBef>
          <a:spcPct val="20000"/>
        </a:spcBef>
        <a:spcAft>
          <a:spcPct val="0"/>
        </a:spcAft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46225" indent="-220980" algn="l" defTabSz="882650" rtl="0" eaLnBrk="0" fontAlgn="base" hangingPunct="0">
        <a:spcBef>
          <a:spcPct val="20000"/>
        </a:spcBef>
        <a:spcAft>
          <a:spcPct val="0"/>
        </a:spcAft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87550" indent="-219075" algn="l" defTabSz="882650" rtl="0" eaLnBrk="0" fontAlgn="base" hangingPunct="0">
        <a:spcBef>
          <a:spcPct val="20000"/>
        </a:spcBef>
        <a:spcAft>
          <a:spcPct val="0"/>
        </a:spcAft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20925" indent="-210820" algn="l" defTabSz="843915" rtl="0" eaLnBrk="1" latinLnBrk="0" hangingPunct="1">
        <a:lnSpc>
          <a:spcPct val="90000"/>
        </a:lnSpc>
        <a:spcBef>
          <a:spcPts val="460"/>
        </a:spcBef>
        <a:buFont typeface="Arial" panose="020B0604020202020204" pitchFamily="34" charset="0"/>
        <a:buChar char="•"/>
        <a:defRPr sz="166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indent="-210820" algn="l" defTabSz="843915" rtl="0" eaLnBrk="1" latinLnBrk="0" hangingPunct="1">
        <a:lnSpc>
          <a:spcPct val="90000"/>
        </a:lnSpc>
        <a:spcBef>
          <a:spcPts val="460"/>
        </a:spcBef>
        <a:buFont typeface="Arial" panose="020B0604020202020204" pitchFamily="34" charset="0"/>
        <a:buChar char="•"/>
        <a:defRPr sz="1660" kern="1200">
          <a:solidFill>
            <a:schemeClr val="tx1"/>
          </a:solidFill>
          <a:latin typeface="+mn-lt"/>
          <a:ea typeface="+mn-ea"/>
          <a:cs typeface="+mn-cs"/>
        </a:defRPr>
      </a:lvl7pPr>
      <a:lvl8pPr marL="3165475" indent="-210820" algn="l" defTabSz="843915" rtl="0" eaLnBrk="1" latinLnBrk="0" hangingPunct="1">
        <a:lnSpc>
          <a:spcPct val="90000"/>
        </a:lnSpc>
        <a:spcBef>
          <a:spcPts val="460"/>
        </a:spcBef>
        <a:buFont typeface="Arial" panose="020B0604020202020204" pitchFamily="34" charset="0"/>
        <a:buChar char="•"/>
        <a:defRPr sz="1660" kern="1200">
          <a:solidFill>
            <a:schemeClr val="tx1"/>
          </a:solidFill>
          <a:latin typeface="+mn-lt"/>
          <a:ea typeface="+mn-ea"/>
          <a:cs typeface="+mn-cs"/>
        </a:defRPr>
      </a:lvl8pPr>
      <a:lvl9pPr marL="3587115" indent="-210820" algn="l" defTabSz="843915" rtl="0" eaLnBrk="1" latinLnBrk="0" hangingPunct="1">
        <a:lnSpc>
          <a:spcPct val="90000"/>
        </a:lnSpc>
        <a:spcBef>
          <a:spcPts val="460"/>
        </a:spcBef>
        <a:buFont typeface="Arial" panose="020B0604020202020204" pitchFamily="34" charset="0"/>
        <a:buChar char="•"/>
        <a:defRPr sz="16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3915" rtl="0" eaLnBrk="1" latinLnBrk="0" hangingPunct="1">
        <a:defRPr sz="1660" kern="1200">
          <a:solidFill>
            <a:schemeClr val="tx1"/>
          </a:solidFill>
          <a:latin typeface="+mn-lt"/>
          <a:ea typeface="+mn-ea"/>
          <a:cs typeface="+mn-cs"/>
        </a:defRPr>
      </a:lvl1pPr>
      <a:lvl2pPr marL="422275" algn="l" defTabSz="843915" rtl="0" eaLnBrk="1" latinLnBrk="0" hangingPunct="1">
        <a:defRPr sz="1660" kern="1200">
          <a:solidFill>
            <a:schemeClr val="tx1"/>
          </a:solidFill>
          <a:latin typeface="+mn-lt"/>
          <a:ea typeface="+mn-ea"/>
          <a:cs typeface="+mn-cs"/>
        </a:defRPr>
      </a:lvl2pPr>
      <a:lvl3pPr marL="843915" algn="l" defTabSz="843915" rtl="0" eaLnBrk="1" latinLnBrk="0" hangingPunct="1">
        <a:defRPr sz="1660" kern="1200">
          <a:solidFill>
            <a:schemeClr val="tx1"/>
          </a:solidFill>
          <a:latin typeface="+mn-lt"/>
          <a:ea typeface="+mn-ea"/>
          <a:cs typeface="+mn-cs"/>
        </a:defRPr>
      </a:lvl3pPr>
      <a:lvl4pPr marL="1266190" algn="l" defTabSz="843915" rtl="0" eaLnBrk="1" latinLnBrk="0" hangingPunct="1">
        <a:defRPr sz="1660" kern="1200">
          <a:solidFill>
            <a:schemeClr val="tx1"/>
          </a:solidFill>
          <a:latin typeface="+mn-lt"/>
          <a:ea typeface="+mn-ea"/>
          <a:cs typeface="+mn-cs"/>
        </a:defRPr>
      </a:lvl4pPr>
      <a:lvl5pPr marL="1688465" algn="l" defTabSz="843915" rtl="0" eaLnBrk="1" latinLnBrk="0" hangingPunct="1">
        <a:defRPr sz="1660" kern="1200">
          <a:solidFill>
            <a:schemeClr val="tx1"/>
          </a:solidFill>
          <a:latin typeface="+mn-lt"/>
          <a:ea typeface="+mn-ea"/>
          <a:cs typeface="+mn-cs"/>
        </a:defRPr>
      </a:lvl5pPr>
      <a:lvl6pPr marL="2110105" algn="l" defTabSz="843915" rtl="0" eaLnBrk="1" latinLnBrk="0" hangingPunct="1">
        <a:defRPr sz="1660" kern="1200">
          <a:solidFill>
            <a:schemeClr val="tx1"/>
          </a:solidFill>
          <a:latin typeface="+mn-lt"/>
          <a:ea typeface="+mn-ea"/>
          <a:cs typeface="+mn-cs"/>
        </a:defRPr>
      </a:lvl6pPr>
      <a:lvl7pPr marL="2532380" algn="l" defTabSz="843915" rtl="0" eaLnBrk="1" latinLnBrk="0" hangingPunct="1">
        <a:defRPr sz="1660" kern="1200">
          <a:solidFill>
            <a:schemeClr val="tx1"/>
          </a:solidFill>
          <a:latin typeface="+mn-lt"/>
          <a:ea typeface="+mn-ea"/>
          <a:cs typeface="+mn-cs"/>
        </a:defRPr>
      </a:lvl7pPr>
      <a:lvl8pPr marL="2954020" algn="l" defTabSz="843915" rtl="0" eaLnBrk="1" latinLnBrk="0" hangingPunct="1">
        <a:defRPr sz="1660" kern="1200">
          <a:solidFill>
            <a:schemeClr val="tx1"/>
          </a:solidFill>
          <a:latin typeface="+mn-lt"/>
          <a:ea typeface="+mn-ea"/>
          <a:cs typeface="+mn-cs"/>
        </a:defRPr>
      </a:lvl8pPr>
      <a:lvl9pPr marL="3376295" algn="l" defTabSz="843915" rtl="0" eaLnBrk="1" latinLnBrk="0" hangingPunct="1">
        <a:defRPr sz="16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9218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/>
          <a:p>
            <a:pPr lvl="0"/>
            <a:r>
              <a:rPr lang="en-US" altLang="zh-CN"/>
              <a:t>Click to edit Master title style</a:t>
            </a:r>
            <a:endParaRPr lang="en-US" altLang="zh-CN"/>
          </a:p>
        </p:txBody>
      </p:sp>
      <p:sp>
        <p:nvSpPr>
          <p:cNvPr id="9219" name="Rectangle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/>
          <a:p>
            <a:pPr lvl="0" indent="-342900"/>
            <a:r>
              <a:rPr lang="en-US" altLang="zh-CN"/>
              <a:t>Click to edit Master text styles</a:t>
            </a:r>
            <a:endParaRPr lang="en-US" altLang="zh-CN"/>
          </a:p>
          <a:p>
            <a:pPr lvl="1" indent="-285750"/>
            <a:r>
              <a:rPr lang="en-US" altLang="zh-CN"/>
              <a:t>Second level</a:t>
            </a:r>
            <a:endParaRPr lang="en-US" altLang="zh-CN"/>
          </a:p>
          <a:p>
            <a:pPr lvl="2" indent="-228600"/>
            <a:r>
              <a:rPr lang="en-US" altLang="zh-CN"/>
              <a:t>Third level</a:t>
            </a:r>
            <a:endParaRPr lang="en-US" altLang="zh-CN"/>
          </a:p>
          <a:p>
            <a:pPr lvl="3" indent="-228600"/>
            <a:r>
              <a:rPr lang="en-US" altLang="zh-CN"/>
              <a:t>Fourth level</a:t>
            </a:r>
            <a:endParaRPr lang="en-US" altLang="zh-CN"/>
          </a:p>
          <a:p>
            <a:pPr lvl="4" indent="-228600"/>
            <a:r>
              <a:rPr lang="en-US" altLang="zh-CN"/>
              <a:t>Fifth level</a:t>
            </a:r>
            <a:endParaRPr lang="en-US" altLang="zh-CN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 b="0">
                <a:solidFill>
                  <a:srgbClr val="000000"/>
                </a:solidFill>
                <a:ea typeface="Arial" panose="020B0604020202020204" pitchFamily="34" charset="0"/>
              </a:defRPr>
            </a:lvl1pPr>
          </a:lstStyle>
          <a:p>
            <a:pPr lvl="0" eaLnBrk="1" fontAlgn="base" hangingPunct="1"/>
            <a:endParaRPr strike="noStrike" noProof="1" dirty="0">
              <a:latin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 b="0">
                <a:solidFill>
                  <a:srgbClr val="000000"/>
                </a:solidFill>
                <a:ea typeface="Arial" panose="020B0604020202020204" pitchFamily="34" charset="0"/>
              </a:defRPr>
            </a:lvl1pPr>
          </a:lstStyle>
          <a:p>
            <a:pPr lvl="0" eaLnBrk="1" fontAlgn="base" hangingPunct="1"/>
            <a:endParaRPr strike="noStrike" noProof="1" dirty="0">
              <a:latin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 b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D37492A-315F-481D-8A16-1C958643C503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MS PGothic" panose="020B0600070205080204" pitchFamily="34" charset="-128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2290" name="Rectangle 2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anchor="ctr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2291" name="Rectangle 3"/>
          <p:cNvSpPr>
            <a:spLocks noGrp="1"/>
          </p:cNvSpPr>
          <p:nvPr>
            <p:ph type="body"/>
          </p:nvPr>
        </p:nvSpPr>
        <p:spPr>
          <a:xfrm>
            <a:off x="685800" y="1600200"/>
            <a:ext cx="7772400" cy="48006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 indent="-285750"/>
            <a:r>
              <a:rPr lang="en-US" altLang="en-US" dirty="0"/>
              <a:t>Second level</a:t>
            </a:r>
            <a:endParaRPr lang="en-US" altLang="en-US" dirty="0"/>
          </a:p>
          <a:p>
            <a:pPr lvl="2" indent="-228600"/>
            <a:r>
              <a:rPr lang="en-US" altLang="en-US" dirty="0"/>
              <a:t>Third level</a:t>
            </a:r>
            <a:endParaRPr lang="en-US" altLang="en-US" dirty="0"/>
          </a:p>
          <a:p>
            <a:pPr lvl="3" indent="-228600"/>
            <a:r>
              <a:rPr lang="en-US" altLang="en-US" dirty="0"/>
              <a:t>Fourth level</a:t>
            </a:r>
            <a:endParaRPr lang="en-US" altLang="en-US" dirty="0"/>
          </a:p>
          <a:p>
            <a:pPr lvl="4" indent="-228600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12292" name="Rectangle 12"/>
          <p:cNvSpPr/>
          <p:nvPr/>
        </p:nvSpPr>
        <p:spPr>
          <a:xfrm>
            <a:off x="8153400" y="0"/>
            <a:ext cx="990600" cy="457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0" algn="r"/>
            <a:fld id="{9A0DB2DC-4C9A-4742-B13C-FB6460FD3503}" type="slidenum">
              <a:rPr lang="en-US" alt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</a:fld>
            <a:endParaRPr lang="en-US" altLang="en-US" sz="20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7696200" y="6477000"/>
            <a:ext cx="14239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sm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1400" b="0" i="0" u="none" strike="noStrike" kern="1200" cap="none" spc="0" normalizeH="0" baseline="0" noProof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  <a:sym typeface="+mn-ea"/>
              </a:rPr>
              <a:t>Chapter Eighteen</a:t>
            </a:r>
            <a:endParaRPr kumimoji="0" lang="en-US" altLang="en-US" sz="1400" b="0" i="0" u="none" strike="noStrike" kern="1200" cap="none" spc="0" normalizeH="0" baseline="0" noProof="1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+mn-ea"/>
              <a:cs typeface="+mn-cs"/>
              <a:sym typeface="+mn-ea"/>
            </a:endParaRPr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3033713" y="6610350"/>
            <a:ext cx="33670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sm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1000" b="0" i="1" u="none" strike="noStrike" kern="1200" cap="none" spc="0" normalizeH="0" baseline="0" noProof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  <a:sym typeface="+mn-ea"/>
              </a:rPr>
              <a:t>General Chemistry</a:t>
            </a:r>
            <a:r>
              <a:rPr kumimoji="0" lang="en-US" altLang="en-US" sz="1000" b="0" i="0" u="none" strike="noStrike" kern="1200" cap="none" spc="0" normalizeH="0" baseline="0" noProof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  <a:sym typeface="+mn-ea"/>
              </a:rPr>
              <a:t> 4</a:t>
            </a:r>
            <a:r>
              <a:rPr kumimoji="0" lang="en-US" altLang="en-US" sz="1000" b="0" i="0" u="none" strike="noStrike" kern="1200" cap="none" spc="0" normalizeH="0" baseline="30000" noProof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  <a:sym typeface="+mn-ea"/>
              </a:rPr>
              <a:t>th</a:t>
            </a:r>
            <a:r>
              <a:rPr kumimoji="0" lang="en-US" altLang="en-US" sz="1000" b="0" i="0" u="none" strike="noStrike" kern="1200" cap="none" spc="0" normalizeH="0" baseline="0" noProof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  <a:sym typeface="+mn-ea"/>
              </a:rPr>
              <a:t> edition, Hill, Petrucci, McCreary, Perry</a:t>
            </a:r>
            <a:endParaRPr kumimoji="0" lang="en-US" altLang="en-US" sz="1000" b="0" i="0" u="none" strike="noStrike" kern="1200" cap="none" spc="0" normalizeH="0" baseline="0" noProof="1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+mn-ea"/>
              <a:cs typeface="+mn-cs"/>
              <a:sym typeface="+mn-ea"/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76200" y="6477000"/>
            <a:ext cx="16970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sm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+mn-ea"/>
              </a:rPr>
              <a:t>Prentice</a:t>
            </a: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+mn-ea"/>
              </a:rPr>
              <a:t> </a:t>
            </a: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+mn-ea"/>
              </a:rPr>
              <a:t>Hall © 2005</a:t>
            </a: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  <a:sym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10242" name="Group 2"/>
          <p:cNvGrpSpPr/>
          <p:nvPr/>
        </p:nvGrpSpPr>
        <p:grpSpPr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12291" name="Freeform 3"/>
            <p:cNvSpPr/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292" name="Freeform 4"/>
            <p:cNvSpPr/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293" name="Freeform 5"/>
            <p:cNvSpPr/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294" name="Freeform 6"/>
            <p:cNvSpPr/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247" name="Oval 7"/>
            <p:cNvSpPr/>
            <p:nvPr/>
          </p:nvSpPr>
          <p:spPr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  <a:tileRect/>
            </a:gradFill>
            <a:ln w="9525">
              <a:noFill/>
            </a:ln>
          </p:spPr>
          <p:txBody>
            <a:bodyPr anchor="t"/>
            <a:p>
              <a:pPr lvl="0" indent="0" eaLnBrk="0" hangingPunct="0">
                <a:spcBef>
                  <a:spcPct val="50000"/>
                </a:spcBef>
              </a:pPr>
              <a:endParaRPr lang="en-US" altLang="en-US" sz="2400" b="0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10248" name="Oval 8"/>
            <p:cNvSpPr/>
            <p:nvPr/>
          </p:nvSpPr>
          <p:spPr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  <a:tileRect/>
            </a:gradFill>
            <a:ln w="9525">
              <a:noFill/>
            </a:ln>
          </p:spPr>
          <p:txBody>
            <a:bodyPr anchor="t"/>
            <a:p>
              <a:pPr lvl="0" indent="0" eaLnBrk="0" hangingPunct="0">
                <a:spcBef>
                  <a:spcPct val="50000"/>
                </a:spcBef>
              </a:pPr>
              <a:endParaRPr lang="en-US" altLang="en-US" sz="2400" b="0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10249" name="Oval 9"/>
            <p:cNvSpPr/>
            <p:nvPr/>
          </p:nvSpPr>
          <p:spPr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  <a:tileRect/>
            </a:gradFill>
            <a:ln w="9525">
              <a:noFill/>
            </a:ln>
          </p:spPr>
          <p:txBody>
            <a:bodyPr anchor="t"/>
            <a:p>
              <a:pPr lvl="0" indent="0" eaLnBrk="0" hangingPunct="0">
                <a:spcBef>
                  <a:spcPct val="50000"/>
                </a:spcBef>
              </a:pPr>
              <a:endParaRPr lang="en-US" altLang="en-US" sz="2400" b="0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</p:grpSp>
      <p:sp>
        <p:nvSpPr>
          <p:cNvPr id="12298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/>
          <a:lstStyle/>
          <a:p>
            <a:pPr lvl="0" fontAlgn="base"/>
            <a:r>
              <a:rPr lang="en-US" altLang="en-US" strike="noStrike" noProof="1" smtClean="0"/>
              <a:t>Click to edit Master title style</a:t>
            </a:r>
            <a:endParaRPr lang="en-US" altLang="en-US" strike="noStrike" noProof="1" smtClean="0"/>
          </a:p>
        </p:txBody>
      </p:sp>
      <p:sp>
        <p:nvSpPr>
          <p:cNvPr id="12299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 fontAlgn="base"/>
            <a:r>
              <a:rPr lang="en-US" altLang="en-US" strike="noStrike" noProof="1" smtClean="0"/>
              <a:t>Click to edit Master text styles</a:t>
            </a:r>
            <a:endParaRPr lang="en-US" altLang="en-US" strike="noStrike" noProof="1" smtClean="0"/>
          </a:p>
          <a:p>
            <a:pPr lvl="1" fontAlgn="base"/>
            <a:r>
              <a:rPr lang="en-US" altLang="en-US" strike="noStrike" noProof="1" smtClean="0"/>
              <a:t>Second level</a:t>
            </a:r>
            <a:endParaRPr lang="en-US" altLang="en-US" strike="noStrike" noProof="1" smtClean="0"/>
          </a:p>
          <a:p>
            <a:pPr lvl="2" fontAlgn="base"/>
            <a:r>
              <a:rPr lang="en-US" altLang="en-US" strike="noStrike" noProof="1" smtClean="0"/>
              <a:t>Third level</a:t>
            </a:r>
            <a:endParaRPr lang="en-US" altLang="en-US" strike="noStrike" noProof="1" smtClean="0"/>
          </a:p>
          <a:p>
            <a:pPr lvl="3" fontAlgn="base"/>
            <a:r>
              <a:rPr lang="en-US" altLang="en-US" strike="noStrike" noProof="1" smtClean="0"/>
              <a:t>Fourth level</a:t>
            </a:r>
            <a:endParaRPr lang="en-US" altLang="en-US" strike="noStrike" noProof="1" smtClean="0"/>
          </a:p>
          <a:p>
            <a:pPr lvl="4" fontAlgn="base"/>
            <a:r>
              <a:rPr lang="en-US" altLang="en-US" strike="noStrike" noProof="1" smtClean="0"/>
              <a:t>Fifth level</a:t>
            </a:r>
            <a:endParaRPr lang="en-US" altLang="en-US" strike="noStrike" noProof="1" smtClean="0"/>
          </a:p>
        </p:txBody>
      </p:sp>
      <p:sp>
        <p:nvSpPr>
          <p:cNvPr id="12300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000" b="0">
                <a:solidFill>
                  <a:srgbClr val="000000"/>
                </a:solidFill>
                <a:ea typeface="Arial" panose="020B0604020202020204" pitchFamily="34" charset="0"/>
              </a:defRPr>
            </a:lvl1pPr>
          </a:lstStyle>
          <a:p>
            <a:pPr lvl="0" eaLnBrk="1" fontAlgn="base" hangingPunct="1"/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2301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000" b="0">
                <a:solidFill>
                  <a:srgbClr val="000000"/>
                </a:solidFill>
                <a:ea typeface="Arial" panose="020B0604020202020204" pitchFamily="34" charset="0"/>
              </a:defRPr>
            </a:lvl1pPr>
          </a:lstStyle>
          <a:p>
            <a:pPr lvl="0" eaLnBrk="1" fontAlgn="base" hangingPunct="1"/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2302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000" b="0">
                <a:solidFill>
                  <a:srgbClr val="000000"/>
                </a:solidFill>
              </a:defRPr>
            </a:lvl1pPr>
          </a:lstStyle>
          <a:p>
            <a:pPr lvl="0" eaLnBrk="1" fontAlgn="base" hangingPunct="1"/>
            <a:fld id="{9A0DB2DC-4C9A-4742-B13C-FB6460FD3503}" type="slidenum">
              <a:rPr lang="en-US" altLang="en-US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fld>
            <a:endParaRPr lang="en-US" altLang="en-US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anose="05000000000000000000" pitchFamily="2" charset="2"/>
        <a:buChar char="l"/>
        <a:defRPr sz="32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l"/>
        <a:defRPr sz="28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l"/>
        <a:defRPr sz="24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anose="05000000000000000000" pitchFamily="2" charset="2"/>
        <a:buChar char="l"/>
        <a:defRPr sz="20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0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0.xml"/><Relationship Id="rId1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0.xml"/><Relationship Id="rId1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5.emf"/><Relationship Id="rId1" Type="http://schemas.openxmlformats.org/officeDocument/2006/relationships/oleObject" Target="../embeddings/oleObject1.bin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6.png"/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1.jpeg"/><Relationship Id="rId1" Type="http://schemas.openxmlformats.org/officeDocument/2006/relationships/image" Target="../media/image3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1.xml"/><Relationship Id="rId1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51201" name="Rectangle 7"/>
          <p:cNvSpPr>
            <a:spLocks noGrp="1"/>
          </p:cNvSpPr>
          <p:nvPr>
            <p:ph type="ctrTitle"/>
          </p:nvPr>
        </p:nvSpPr>
        <p:spPr>
          <a:xfrm>
            <a:off x="762000" y="457200"/>
            <a:ext cx="7772400" cy="1143000"/>
          </a:xfrm>
          <a:solidFill>
            <a:srgbClr val="006C31"/>
          </a:solidFill>
        </p:spPr>
        <p:txBody>
          <a:bodyPr vert="horz" wrap="square" lIns="91440" tIns="45720" rIns="91440" bIns="45720" anchor="ctr"/>
          <a:p>
            <a:pPr eaLnBrk="1" hangingPunct="1"/>
            <a:r>
              <a:rPr lang="en-US" altLang="en-US" sz="4400" kern="1200" dirty="0">
                <a:latin typeface="+mj-lt"/>
                <a:ea typeface="+mj-ea"/>
                <a:cs typeface="+mj-cs"/>
              </a:rPr>
              <a:t>Electrochemistry</a:t>
            </a:r>
            <a:endParaRPr lang="en-US" altLang="en-US" sz="4400" kern="1200" dirty="0">
              <a:latin typeface="+mj-lt"/>
              <a:ea typeface="+mj-ea"/>
              <a:cs typeface="+mj-cs"/>
            </a:endParaRPr>
          </a:p>
        </p:txBody>
      </p:sp>
      <p:grpSp>
        <p:nvGrpSpPr>
          <p:cNvPr id="54288" name="Group 16"/>
          <p:cNvGrpSpPr/>
          <p:nvPr/>
        </p:nvGrpSpPr>
        <p:grpSpPr>
          <a:xfrm>
            <a:off x="152400" y="2362200"/>
            <a:ext cx="8839200" cy="4184650"/>
            <a:chOff x="96" y="1488"/>
            <a:chExt cx="5568" cy="2636"/>
          </a:xfrm>
        </p:grpSpPr>
        <p:pic>
          <p:nvPicPr>
            <p:cNvPr id="51203" name="Picture 10" descr="FG18_03b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44" y="1488"/>
              <a:ext cx="1968" cy="1311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204" name="Picture 11" descr="FG18_05-02UN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04" y="2976"/>
              <a:ext cx="2160" cy="111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205" name="Picture 12" descr="FG18_0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72" y="3024"/>
              <a:ext cx="1248" cy="96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206" name="Picture 13" descr="FG18_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6" y="2688"/>
              <a:ext cx="1488" cy="143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207" name="Picture 14" descr="FG18_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88" y="1536"/>
              <a:ext cx="1164" cy="134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208" name="Picture 1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44" y="1584"/>
              <a:ext cx="971" cy="1320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9393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1600" y="152400"/>
            <a:ext cx="6035675" cy="6705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Rectangle 2"/>
          <p:cNvSpPr/>
          <p:nvPr/>
        </p:nvSpPr>
        <p:spPr>
          <a:xfrm>
            <a:off x="1981200" y="152400"/>
            <a:ext cx="2362200" cy="228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anchor="ctr"/>
          <a:p>
            <a:pPr indent="0" algn="ctr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95600" y="1600200"/>
            <a:ext cx="2362200" cy="228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anchor="ctr"/>
          <a:p>
            <a:pPr indent="0" algn="ctr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06600" y="2057400"/>
            <a:ext cx="2362200" cy="228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anchor="ctr"/>
          <a:p>
            <a:pPr indent="0" algn="ctr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43200" y="3276600"/>
            <a:ext cx="2362200" cy="2286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anchor="ctr"/>
          <a:p>
            <a:pPr indent="0" algn="ctr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16275" y="4691063"/>
            <a:ext cx="898525" cy="261937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anchor="ctr"/>
          <a:p>
            <a:pPr indent="0" algn="ctr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33600" y="6477000"/>
            <a:ext cx="898525" cy="261938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anchor="ctr"/>
          <a:p>
            <a:pPr indent="0" algn="ctr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919538" y="6140450"/>
            <a:ext cx="900112" cy="26035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anchor="ctr"/>
          <a:p>
            <a:pPr indent="0" algn="ctr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13225" y="4905375"/>
            <a:ext cx="900113" cy="26035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anchor="ctr"/>
          <a:p>
            <a:pPr indent="0" algn="ctr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603375" y="3581400"/>
            <a:ext cx="755650" cy="3048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anchor="ctr"/>
          <a:p>
            <a:pPr indent="0" algn="ctr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655888" y="3581400"/>
            <a:ext cx="754062" cy="3048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anchor="ctr"/>
          <a:p>
            <a:pPr indent="0" algn="ctr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387475" y="5221288"/>
            <a:ext cx="754063" cy="3048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anchor="ctr"/>
          <a:p>
            <a:pPr indent="0" algn="ctr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559050" y="5178425"/>
            <a:ext cx="754063" cy="3048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anchor="ctr"/>
          <a:p>
            <a:pPr indent="0" algn="ctr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.00000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.00000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66561" name="Rectangle 7"/>
          <p:cNvSpPr>
            <a:spLocks noGrp="1"/>
          </p:cNvSpPr>
          <p:nvPr>
            <p:ph type="title"/>
          </p:nvPr>
        </p:nvSpPr>
        <p:spPr>
          <a:xfrm>
            <a:off x="0" y="1752600"/>
            <a:ext cx="9144000" cy="2590800"/>
          </a:xfrm>
          <a:solidFill>
            <a:srgbClr val="006C31"/>
          </a:solidFill>
        </p:spPr>
        <p:txBody>
          <a:bodyPr vert="horz" wrap="square" lIns="91440" tIns="45720" rIns="91440" bIns="45720" anchor="ctr"/>
          <a:p>
            <a:pPr eaLnBrk="1" hangingPunct="1"/>
            <a:r>
              <a:rPr lang="en-US" altLang="en-US" sz="7200" dirty="0"/>
              <a:t>Nomenclature</a:t>
            </a:r>
            <a:endParaRPr lang="en-US" altLang="en-US" sz="7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67585" name="Text Box 1035"/>
          <p:cNvSpPr txBox="1"/>
          <p:nvPr/>
        </p:nvSpPr>
        <p:spPr>
          <a:xfrm>
            <a:off x="547688" y="4248150"/>
            <a:ext cx="7526337" cy="19240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indent="0" eaLnBrk="0" hangingPunct="0">
              <a:spcBef>
                <a:spcPct val="50000"/>
              </a:spcBef>
            </a:pPr>
            <a:r>
              <a:rPr lang="en-US" altLang="en-US" sz="2400" i="1" dirty="0">
                <a:solidFill>
                  <a:srgbClr val="000066"/>
                </a:solidFill>
                <a:latin typeface="Arial" panose="020B0604020202020204" pitchFamily="34" charset="0"/>
              </a:rPr>
              <a:t>Q. </a:t>
            </a:r>
            <a:r>
              <a:rPr lang="en-US" altLang="en-US" sz="1600" i="1" dirty="0">
                <a:solidFill>
                  <a:srgbClr val="000066"/>
                </a:solidFill>
                <a:latin typeface="Arial" panose="020B0604020202020204" pitchFamily="34" charset="0"/>
              </a:rPr>
              <a:t>   </a:t>
            </a:r>
            <a:r>
              <a:rPr lang="en-GB" altLang="en-US" sz="1600" dirty="0">
                <a:solidFill>
                  <a:srgbClr val="000066"/>
                </a:solidFill>
                <a:latin typeface="Arial" panose="020B0604020202020204" pitchFamily="34" charset="0"/>
              </a:rPr>
              <a:t>Name the following...	PbO</a:t>
            </a:r>
            <a:r>
              <a:rPr lang="en-GB" altLang="en-US" sz="1600" baseline="-25000" dirty="0">
                <a:solidFill>
                  <a:srgbClr val="000066"/>
                </a:solidFill>
                <a:latin typeface="Arial" panose="020B0604020202020204" pitchFamily="34" charset="0"/>
              </a:rPr>
              <a:t>2</a:t>
            </a: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		</a:t>
            </a:r>
            <a:r>
              <a:rPr lang="en-GB" altLang="en-US" sz="1600" dirty="0">
                <a:solidFill>
                  <a:srgbClr val="CC0000"/>
                </a:solidFill>
                <a:latin typeface="Arial" panose="020B0604020202020204" pitchFamily="34" charset="0"/>
              </a:rPr>
              <a:t>lead(IV) oxide</a:t>
            </a:r>
            <a:endParaRPr lang="en-GB" altLang="en-US" sz="16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indent="0" eaLnBrk="0" hangingPunct="0">
              <a:spcBef>
                <a:spcPct val="50000"/>
              </a:spcBef>
            </a:pP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			SnCl</a:t>
            </a:r>
            <a:r>
              <a:rPr lang="en-GB" altLang="en-US" sz="1600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		</a:t>
            </a:r>
            <a:r>
              <a:rPr lang="en-GB" altLang="en-US" sz="1600" dirty="0">
                <a:solidFill>
                  <a:srgbClr val="CC0000"/>
                </a:solidFill>
                <a:latin typeface="Arial" panose="020B0604020202020204" pitchFamily="34" charset="0"/>
              </a:rPr>
              <a:t>tin(II) chloride</a:t>
            </a:r>
            <a:endParaRPr lang="en-GB" altLang="en-US" sz="16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indent="0" eaLnBrk="0" hangingPunct="0">
              <a:spcBef>
                <a:spcPct val="50000"/>
              </a:spcBef>
            </a:pP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			</a:t>
            </a:r>
            <a:r>
              <a:rPr lang="en-GB" altLang="en-US" sz="1600" dirty="0">
                <a:solidFill>
                  <a:srgbClr val="000066"/>
                </a:solidFill>
                <a:latin typeface="Arial" panose="020B0604020202020204" pitchFamily="34" charset="0"/>
              </a:rPr>
              <a:t>SbCl</a:t>
            </a:r>
            <a:r>
              <a:rPr lang="en-GB" altLang="en-US" sz="1600" baseline="-25000" dirty="0">
                <a:solidFill>
                  <a:srgbClr val="000066"/>
                </a:solidFill>
                <a:latin typeface="Arial" panose="020B0604020202020204" pitchFamily="34" charset="0"/>
              </a:rPr>
              <a:t>3</a:t>
            </a: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		</a:t>
            </a:r>
            <a:r>
              <a:rPr lang="en-GB" altLang="en-US" sz="1600" dirty="0">
                <a:solidFill>
                  <a:srgbClr val="CC0000"/>
                </a:solidFill>
                <a:latin typeface="Arial" panose="020B0604020202020204" pitchFamily="34" charset="0"/>
              </a:rPr>
              <a:t>antimony(III) chloride</a:t>
            </a:r>
            <a:endParaRPr lang="en-GB" altLang="en-US" sz="16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indent="0" eaLnBrk="0" hangingPunct="0">
              <a:spcBef>
                <a:spcPct val="50000"/>
              </a:spcBef>
            </a:pP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			</a:t>
            </a:r>
            <a:r>
              <a:rPr lang="en-GB" altLang="en-US" sz="1600" dirty="0">
                <a:solidFill>
                  <a:srgbClr val="000066"/>
                </a:solidFill>
                <a:latin typeface="Arial" panose="020B0604020202020204" pitchFamily="34" charset="0"/>
              </a:rPr>
              <a:t>TiCl</a:t>
            </a:r>
            <a:r>
              <a:rPr lang="en-GB" altLang="en-US" sz="1600" baseline="-25000" dirty="0">
                <a:solidFill>
                  <a:srgbClr val="000066"/>
                </a:solidFill>
                <a:latin typeface="Arial" panose="020B0604020202020204" pitchFamily="34" charset="0"/>
              </a:rPr>
              <a:t>4</a:t>
            </a: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		</a:t>
            </a:r>
            <a:r>
              <a:rPr lang="en-GB" altLang="en-US" sz="1600" dirty="0">
                <a:solidFill>
                  <a:srgbClr val="CC0000"/>
                </a:solidFill>
                <a:latin typeface="Arial" panose="020B0604020202020204" pitchFamily="34" charset="0"/>
              </a:rPr>
              <a:t>titanium(IV) chloride</a:t>
            </a:r>
            <a:endParaRPr lang="en-GB" altLang="en-US" sz="16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indent="0" eaLnBrk="0" hangingPunct="0">
              <a:spcBef>
                <a:spcPct val="50000"/>
              </a:spcBef>
            </a:pP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			</a:t>
            </a:r>
            <a:r>
              <a:rPr lang="en-GB" altLang="en-US" sz="1600" dirty="0">
                <a:solidFill>
                  <a:srgbClr val="000066"/>
                </a:solidFill>
                <a:latin typeface="Arial" panose="020B0604020202020204" pitchFamily="34" charset="0"/>
              </a:rPr>
              <a:t>BrF</a:t>
            </a:r>
            <a:r>
              <a:rPr lang="en-GB" altLang="en-US" sz="1600" baseline="-25000" dirty="0">
                <a:solidFill>
                  <a:srgbClr val="000066"/>
                </a:solidFill>
                <a:latin typeface="Arial" panose="020B0604020202020204" pitchFamily="34" charset="0"/>
              </a:rPr>
              <a:t>5</a:t>
            </a: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		</a:t>
            </a:r>
            <a:r>
              <a:rPr lang="en-GB" altLang="en-US" sz="1600" dirty="0">
                <a:solidFill>
                  <a:srgbClr val="CC0000"/>
                </a:solidFill>
                <a:latin typeface="Arial" panose="020B0604020202020204" pitchFamily="34" charset="0"/>
              </a:rPr>
              <a:t>bromine(V) fluoride</a:t>
            </a: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endParaRPr lang="en-GB" altLang="en-US" sz="1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704" name="Text Box 1036"/>
          <p:cNvSpPr txBox="1"/>
          <p:nvPr/>
        </p:nvSpPr>
        <p:spPr>
          <a:xfrm>
            <a:off x="547688" y="1933575"/>
            <a:ext cx="7912100" cy="20256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indent="0" eaLnBrk="0" hangingPunct="0">
              <a:spcAft>
                <a:spcPts val="200"/>
              </a:spcAft>
            </a:pP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manganese</a:t>
            </a:r>
            <a:r>
              <a:rPr lang="en-GB" altLang="en-US" sz="1600" dirty="0">
                <a:solidFill>
                  <a:srgbClr val="CC0000"/>
                </a:solidFill>
                <a:latin typeface="Arial" panose="020B0604020202020204" pitchFamily="34" charset="0"/>
              </a:rPr>
              <a:t>(IV)</a:t>
            </a: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 oxide shows that 	Mn is in the </a:t>
            </a:r>
            <a:r>
              <a:rPr lang="en-GB" altLang="en-US" sz="1600" dirty="0">
                <a:solidFill>
                  <a:srgbClr val="CC0000"/>
                </a:solidFill>
                <a:latin typeface="Arial" panose="020B0604020202020204" pitchFamily="34" charset="0"/>
              </a:rPr>
              <a:t>+4</a:t>
            </a: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 oxidation state in MnO</a:t>
            </a:r>
            <a:r>
              <a:rPr lang="en-GB" altLang="en-US" sz="1600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endParaRPr lang="en-GB" altLang="en-US" sz="16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indent="0" eaLnBrk="0" hangingPunct="0">
              <a:lnSpc>
                <a:spcPct val="160000"/>
              </a:lnSpc>
              <a:spcAft>
                <a:spcPts val="200"/>
              </a:spcAft>
            </a:pP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sulphur</a:t>
            </a:r>
            <a:r>
              <a:rPr lang="en-GB" altLang="en-US" sz="1600" dirty="0">
                <a:solidFill>
                  <a:srgbClr val="CC0000"/>
                </a:solidFill>
                <a:latin typeface="Arial" panose="020B0604020202020204" pitchFamily="34" charset="0"/>
              </a:rPr>
              <a:t>(VI)</a:t>
            </a: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 oxide for SO</a:t>
            </a:r>
            <a:r>
              <a:rPr lang="en-GB" altLang="en-US" sz="1600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3	 </a:t>
            </a: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	S is in the </a:t>
            </a:r>
            <a:r>
              <a:rPr lang="en-GB" altLang="en-US" sz="1600" dirty="0">
                <a:solidFill>
                  <a:srgbClr val="CC0000"/>
                </a:solidFill>
                <a:latin typeface="Arial" panose="020B0604020202020204" pitchFamily="34" charset="0"/>
              </a:rPr>
              <a:t>+6 </a:t>
            </a: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oxidation state </a:t>
            </a:r>
            <a:endParaRPr lang="en-GB" altLang="en-US" sz="16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indent="0" eaLnBrk="0" hangingPunct="0">
              <a:lnSpc>
                <a:spcPct val="160000"/>
              </a:lnSpc>
              <a:spcAft>
                <a:spcPts val="200"/>
              </a:spcAft>
            </a:pP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dichromate</a:t>
            </a:r>
            <a:r>
              <a:rPr lang="en-GB" altLang="en-US" sz="1600" dirty="0">
                <a:solidFill>
                  <a:srgbClr val="CC0000"/>
                </a:solidFill>
                <a:latin typeface="Arial" panose="020B0604020202020204" pitchFamily="34" charset="0"/>
              </a:rPr>
              <a:t>(VI)</a:t>
            </a: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 for Cr</a:t>
            </a:r>
            <a:r>
              <a:rPr lang="en-GB" altLang="en-US" sz="1600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O</a:t>
            </a:r>
            <a:r>
              <a:rPr lang="en-GB" altLang="en-US" sz="1600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7</a:t>
            </a:r>
            <a:r>
              <a:rPr lang="en-GB" altLang="en-US" sz="1600" baseline="30000" dirty="0">
                <a:solidFill>
                  <a:schemeClr val="tx1"/>
                </a:solidFill>
                <a:latin typeface="Arial" panose="020B0604020202020204" pitchFamily="34" charset="0"/>
              </a:rPr>
              <a:t>2-	 </a:t>
            </a: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	Cr is in the </a:t>
            </a:r>
            <a:r>
              <a:rPr lang="en-GB" altLang="en-US" sz="1600" dirty="0">
                <a:solidFill>
                  <a:srgbClr val="CC0000"/>
                </a:solidFill>
                <a:latin typeface="Arial" panose="020B0604020202020204" pitchFamily="34" charset="0"/>
              </a:rPr>
              <a:t>+6</a:t>
            </a: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 oxidation state </a:t>
            </a:r>
            <a:endParaRPr lang="en-GB" altLang="en-US" sz="16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indent="0" eaLnBrk="0" hangingPunct="0">
              <a:lnSpc>
                <a:spcPct val="160000"/>
              </a:lnSpc>
              <a:spcAft>
                <a:spcPts val="200"/>
              </a:spcAft>
            </a:pP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phosphorus</a:t>
            </a:r>
            <a:r>
              <a:rPr lang="en-GB" altLang="en-US" sz="1600" dirty="0">
                <a:solidFill>
                  <a:srgbClr val="CC0000"/>
                </a:solidFill>
                <a:latin typeface="Arial" panose="020B0604020202020204" pitchFamily="34" charset="0"/>
              </a:rPr>
              <a:t>(V) </a:t>
            </a: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chloride for PCl</a:t>
            </a:r>
            <a:r>
              <a:rPr lang="en-GB" altLang="en-US" sz="1600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5	 </a:t>
            </a: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P is in the </a:t>
            </a:r>
            <a:r>
              <a:rPr lang="en-GB" altLang="en-US" sz="1600" dirty="0">
                <a:solidFill>
                  <a:srgbClr val="CC0000"/>
                </a:solidFill>
                <a:latin typeface="Arial" panose="020B0604020202020204" pitchFamily="34" charset="0"/>
              </a:rPr>
              <a:t>+5</a:t>
            </a: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 oxidation state </a:t>
            </a:r>
            <a:endParaRPr lang="en-GB" altLang="en-US" sz="16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indent="0" eaLnBrk="0" hangingPunct="0">
              <a:lnSpc>
                <a:spcPct val="160000"/>
              </a:lnSpc>
              <a:spcAft>
                <a:spcPts val="200"/>
              </a:spcAft>
            </a:pP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phosphorus</a:t>
            </a:r>
            <a:r>
              <a:rPr lang="en-GB" altLang="en-US" sz="1600" dirty="0">
                <a:solidFill>
                  <a:srgbClr val="CC0000"/>
                </a:solidFill>
                <a:latin typeface="Arial" panose="020B0604020202020204" pitchFamily="34" charset="0"/>
              </a:rPr>
              <a:t>(III)</a:t>
            </a: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 chloride for PCl</a:t>
            </a:r>
            <a:r>
              <a:rPr lang="en-GB" altLang="en-US" sz="1600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3 	</a:t>
            </a: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P is in the </a:t>
            </a:r>
            <a:r>
              <a:rPr lang="en-GB" altLang="en-US" sz="1600" dirty="0">
                <a:solidFill>
                  <a:srgbClr val="CC0000"/>
                </a:solidFill>
                <a:latin typeface="Arial" panose="020B0604020202020204" pitchFamily="34" charset="0"/>
              </a:rPr>
              <a:t>+3</a:t>
            </a: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 oxidation state </a:t>
            </a:r>
            <a:endParaRPr lang="en-GB" altLang="en-US" sz="1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7587" name="Text Box 1037"/>
          <p:cNvSpPr txBox="1"/>
          <p:nvPr/>
        </p:nvSpPr>
        <p:spPr>
          <a:xfrm>
            <a:off x="228600" y="620713"/>
            <a:ext cx="8686800" cy="12001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indent="0" eaLnBrk="0" hangingPunct="0">
              <a:spcAft>
                <a:spcPts val="200"/>
              </a:spcAft>
            </a:pPr>
            <a:r>
              <a:rPr lang="en-GB" altLang="en-US" sz="1800" b="0" dirty="0">
                <a:solidFill>
                  <a:schemeClr val="tx1"/>
                </a:solidFill>
                <a:latin typeface="Arial" panose="020B0604020202020204" pitchFamily="34" charset="0"/>
              </a:rPr>
              <a:t>Transition metals can have varied oxidation states, therefore in compounds we show the state by using Roman Numerals, other elements also require this notation: e.g. mercury, tin, lead and covalent compounds which have a generic name e.g. carbon dioxide = carbon (IV) oxide</a:t>
            </a:r>
            <a:endParaRPr lang="en-GB" altLang="en-US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7588" name="Rectangle 7"/>
          <p:cNvSpPr txBox="1"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06C31"/>
          </a:solidFill>
          <a:ln w="9525">
            <a:noFill/>
          </a:ln>
        </p:spPr>
        <p:txBody>
          <a:bodyPr anchor="t"/>
          <a:p>
            <a:pPr indent="0" algn="ctr"/>
            <a:r>
              <a:rPr lang="en-US" altLang="en-US" sz="2800" dirty="0">
                <a:latin typeface="Arial" panose="020B0604020202020204" pitchFamily="34" charset="0"/>
              </a:rPr>
              <a:t>Nomenclature</a:t>
            </a:r>
            <a:endParaRPr lang="en-US" altLang="en-US" sz="2800" dirty="0">
              <a:latin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181600" y="4343400"/>
            <a:ext cx="2133600" cy="3048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anchor="ctr"/>
          <a:p>
            <a:pPr indent="0" algn="ctr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181600" y="4760913"/>
            <a:ext cx="2133600" cy="3048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anchor="ctr"/>
          <a:p>
            <a:pPr indent="0" algn="ctr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173663" y="5157788"/>
            <a:ext cx="2133600" cy="3048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anchor="ctr"/>
          <a:p>
            <a:pPr indent="0" algn="ctr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173663" y="5483225"/>
            <a:ext cx="2133600" cy="3048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anchor="ctr"/>
          <a:p>
            <a:pPr indent="0" algn="ctr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173663" y="5830888"/>
            <a:ext cx="2133600" cy="304800"/>
          </a:xfrm>
          <a:prstGeom prst="rect">
            <a:avLst/>
          </a:prstGeom>
          <a:solidFill>
            <a:srgbClr val="000099"/>
          </a:solidFill>
          <a:ln w="9525">
            <a:noFill/>
          </a:ln>
        </p:spPr>
        <p:txBody>
          <a:bodyPr anchor="ctr"/>
          <a:p>
            <a:pPr indent="0" algn="ctr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4" grpId="0"/>
      <p:bldP spid="2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79873" name="Rectangle 7"/>
          <p:cNvSpPr>
            <a:spLocks noGrp="1"/>
          </p:cNvSpPr>
          <p:nvPr>
            <p:ph type="title"/>
          </p:nvPr>
        </p:nvSpPr>
        <p:spPr>
          <a:xfrm>
            <a:off x="0" y="1752600"/>
            <a:ext cx="9144000" cy="2590800"/>
          </a:xfrm>
          <a:solidFill>
            <a:srgbClr val="006C31"/>
          </a:solidFill>
        </p:spPr>
        <p:txBody>
          <a:bodyPr vert="horz" wrap="square" lIns="95781" tIns="47891" rIns="95781" bIns="47891" anchor="ctr"/>
          <a:p>
            <a:pPr eaLnBrk="1" hangingPunct="1"/>
            <a:r>
              <a:rPr lang="en-US" altLang="en-US" sz="7200" dirty="0">
                <a:solidFill>
                  <a:schemeClr val="bg1"/>
                </a:solidFill>
                <a:latin typeface="Arial" panose="020B0604020202020204" pitchFamily="34" charset="0"/>
              </a:rPr>
              <a:t>Galvanic/Voltaic </a:t>
            </a:r>
            <a:br>
              <a:rPr lang="en-US" altLang="en-US" sz="72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altLang="en-US" sz="7200" dirty="0">
                <a:solidFill>
                  <a:schemeClr val="bg1"/>
                </a:solidFill>
                <a:latin typeface="Arial" panose="020B0604020202020204" pitchFamily="34" charset="0"/>
              </a:rPr>
              <a:t>Cells</a:t>
            </a:r>
            <a:endParaRPr lang="en-US" altLang="en-US" sz="72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75778" name="Rectangle 2050"/>
          <p:cNvSpPr>
            <a:spLocks noGrp="1"/>
          </p:cNvSpPr>
          <p:nvPr>
            <p:ph idx="1"/>
          </p:nvPr>
        </p:nvSpPr>
        <p:spPr>
          <a:xfrm>
            <a:off x="685800" y="1093788"/>
            <a:ext cx="7772400" cy="1524000"/>
          </a:xfrm>
        </p:spPr>
        <p:txBody>
          <a:bodyPr vert="horz" wrap="square" lIns="91440" tIns="45720" rIns="91440" bIns="45720" anchor="t"/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A </a:t>
            </a:r>
            <a:r>
              <a:rPr lang="en-US" altLang="en-US" sz="2400" b="1" i="1" dirty="0">
                <a:solidFill>
                  <a:srgbClr val="CC0000"/>
                </a:solidFill>
              </a:rPr>
              <a:t>voltaic cell</a:t>
            </a:r>
            <a:r>
              <a:rPr lang="en-US" altLang="en-US" sz="2400" dirty="0"/>
              <a:t> uses a spontaneous redox reaction to produce electricity.</a:t>
            </a:r>
            <a:endParaRPr lang="en-US" altLang="en-US" sz="24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A </a:t>
            </a:r>
            <a:r>
              <a:rPr lang="en-US" altLang="en-US" sz="2400" b="1" i="1" dirty="0">
                <a:solidFill>
                  <a:srgbClr val="CC0000"/>
                </a:solidFill>
              </a:rPr>
              <a:t>half-cell</a:t>
            </a:r>
            <a:r>
              <a:rPr lang="en-US" altLang="en-US" sz="2400" dirty="0"/>
              <a:t> consists of an </a:t>
            </a:r>
            <a:r>
              <a:rPr lang="en-US" altLang="en-US" sz="2400" b="1" i="1" dirty="0">
                <a:solidFill>
                  <a:srgbClr val="CC0000"/>
                </a:solidFill>
              </a:rPr>
              <a:t>electrode</a:t>
            </a:r>
            <a:r>
              <a:rPr lang="en-US" altLang="en-US" sz="2400" dirty="0"/>
              <a:t> (strip of metal or other conductor) immersed in a solution of ions.</a:t>
            </a:r>
            <a:endParaRPr lang="en-US" altLang="en-US" sz="2400" dirty="0"/>
          </a:p>
        </p:txBody>
      </p:sp>
      <p:pic>
        <p:nvPicPr>
          <p:cNvPr id="75780" name="Picture 2052" descr="FG18_03b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600" y="2895600"/>
            <a:ext cx="4800600" cy="3197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5781" name="Rectangle 2053"/>
          <p:cNvSpPr/>
          <p:nvPr/>
        </p:nvSpPr>
        <p:spPr>
          <a:xfrm>
            <a:off x="5562600" y="3608388"/>
            <a:ext cx="3200400" cy="15525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indent="0">
              <a:spcBef>
                <a:spcPct val="20000"/>
              </a:spcBef>
            </a:pPr>
            <a:r>
              <a:rPr lang="en-US" altLang="en-US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Both oxidation and reduction occur at the electrode surface, and equilibrium is reached.</a:t>
            </a:r>
            <a:endParaRPr lang="en-US" altLang="en-US" sz="24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5782" name="AutoShape 2054"/>
          <p:cNvSpPr/>
          <p:nvPr/>
        </p:nvSpPr>
        <p:spPr>
          <a:xfrm>
            <a:off x="4343400" y="2617788"/>
            <a:ext cx="2133600" cy="685800"/>
          </a:xfrm>
          <a:prstGeom prst="wedgeRectCallout">
            <a:avLst>
              <a:gd name="adj1" fmla="val -87278"/>
              <a:gd name="adj2" fmla="val 87731"/>
            </a:avLst>
          </a:prstGeom>
          <a:solidFill>
            <a:srgbClr val="AFE5B2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p>
            <a:pPr indent="0" algn="ctr"/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This Zn</a:t>
            </a:r>
            <a:r>
              <a:rPr lang="en-US" altLang="en-US" sz="1800" baseline="30000" dirty="0">
                <a:solidFill>
                  <a:srgbClr val="000000"/>
                </a:solidFill>
                <a:latin typeface="Times New Roman" panose="02020603050405020304" pitchFamily="18" charset="0"/>
              </a:rPr>
              <a:t>2+</a:t>
            </a:r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becomes a Zn atom.</a:t>
            </a:r>
            <a:endParaRPr lang="en-US" altLang="en-US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5783" name="AutoShape 2055"/>
          <p:cNvSpPr/>
          <p:nvPr/>
        </p:nvSpPr>
        <p:spPr>
          <a:xfrm>
            <a:off x="4191000" y="5437188"/>
            <a:ext cx="3124200" cy="685800"/>
          </a:xfrm>
          <a:prstGeom prst="wedgeRectCallout">
            <a:avLst>
              <a:gd name="adj1" fmla="val -74134"/>
              <a:gd name="adj2" fmla="val -84722"/>
            </a:avLst>
          </a:prstGeom>
          <a:solidFill>
            <a:srgbClr val="AFE5B2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p>
            <a:pPr indent="0" algn="ctr"/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This Zn atom leaves the surface to become a Zn</a:t>
            </a:r>
            <a:r>
              <a:rPr lang="en-US" altLang="en-US" sz="1800" baseline="30000" dirty="0">
                <a:solidFill>
                  <a:srgbClr val="000000"/>
                </a:solidFill>
                <a:latin typeface="Times New Roman" panose="02020603050405020304" pitchFamily="18" charset="0"/>
              </a:rPr>
              <a:t>2+</a:t>
            </a:r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ion.</a:t>
            </a:r>
            <a:endParaRPr lang="en-US" altLang="en-US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0902" name="Rectangle 7"/>
          <p:cNvSpPr txBox="1"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06C31"/>
          </a:solidFill>
          <a:ln w="9525">
            <a:noFill/>
          </a:ln>
        </p:spPr>
        <p:txBody>
          <a:bodyPr anchor="t"/>
          <a:p>
            <a:pPr indent="0" algn="ctr"/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A Qualitative Description of Voltaic Cells</a:t>
            </a: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charRg st="0" end="7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charRg st="73" end="17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 advAuto="1000" build="p"/>
      <p:bldP spid="75781" grpId="0"/>
      <p:bldP spid="75782" grpId="0" animBg="1"/>
      <p:bldP spid="7578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grpSp>
        <p:nvGrpSpPr>
          <p:cNvPr id="83969" name="Group 25"/>
          <p:cNvGrpSpPr/>
          <p:nvPr/>
        </p:nvGrpSpPr>
        <p:grpSpPr>
          <a:xfrm>
            <a:off x="762000" y="1639888"/>
            <a:ext cx="7391400" cy="4532312"/>
            <a:chOff x="480" y="1081"/>
            <a:chExt cx="4656" cy="2855"/>
          </a:xfrm>
        </p:grpSpPr>
        <p:pic>
          <p:nvPicPr>
            <p:cNvPr id="83970" name="Picture 10" descr="FG18_0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480" y="1081"/>
              <a:ext cx="4656" cy="285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3971" name="Line 14"/>
            <p:cNvSpPr/>
            <p:nvPr/>
          </p:nvSpPr>
          <p:spPr>
            <a:xfrm>
              <a:off x="1446" y="2618"/>
              <a:ext cx="0" cy="48"/>
            </a:xfrm>
            <a:prstGeom prst="line">
              <a:avLst/>
            </a:prstGeom>
            <a:ln w="12700" cap="flat" cmpd="sng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3972" name="Line 15"/>
            <p:cNvSpPr/>
            <p:nvPr/>
          </p:nvSpPr>
          <p:spPr>
            <a:xfrm>
              <a:off x="1714" y="2870"/>
              <a:ext cx="0" cy="48"/>
            </a:xfrm>
            <a:prstGeom prst="line">
              <a:avLst/>
            </a:prstGeom>
            <a:ln w="12700" cap="flat" cmpd="sng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3973" name="Line 16"/>
            <p:cNvSpPr/>
            <p:nvPr/>
          </p:nvSpPr>
          <p:spPr>
            <a:xfrm>
              <a:off x="1458" y="2942"/>
              <a:ext cx="0" cy="48"/>
            </a:xfrm>
            <a:prstGeom prst="line">
              <a:avLst/>
            </a:prstGeom>
            <a:ln w="12700" cap="flat" cmpd="sng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3974" name="Line 17"/>
            <p:cNvSpPr/>
            <p:nvPr/>
          </p:nvSpPr>
          <p:spPr>
            <a:xfrm>
              <a:off x="1380" y="3172"/>
              <a:ext cx="0" cy="48"/>
            </a:xfrm>
            <a:prstGeom prst="line">
              <a:avLst/>
            </a:prstGeom>
            <a:ln w="12700" cap="flat" cmpd="sng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3975" name="Line 18"/>
            <p:cNvSpPr/>
            <p:nvPr/>
          </p:nvSpPr>
          <p:spPr>
            <a:xfrm>
              <a:off x="1656" y="3374"/>
              <a:ext cx="0" cy="48"/>
            </a:xfrm>
            <a:prstGeom prst="line">
              <a:avLst/>
            </a:prstGeom>
            <a:ln w="12700" cap="flat" cmpd="sng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63507" name="AutoShape 19"/>
          <p:cNvSpPr/>
          <p:nvPr/>
        </p:nvSpPr>
        <p:spPr>
          <a:xfrm>
            <a:off x="762000" y="2578100"/>
            <a:ext cx="2133600" cy="393700"/>
          </a:xfrm>
          <a:prstGeom prst="wedgeRectCallout">
            <a:avLst>
              <a:gd name="adj1" fmla="val 103167"/>
              <a:gd name="adj2" fmla="val 393824"/>
            </a:avLst>
          </a:prstGeom>
          <a:solidFill>
            <a:srgbClr val="AFE5B2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p>
            <a:pPr indent="0" algn="ctr"/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Salt Bridge</a:t>
            </a:r>
            <a:endParaRPr lang="en-US" altLang="en-US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08" name="AutoShape 20"/>
          <p:cNvSpPr/>
          <p:nvPr/>
        </p:nvSpPr>
        <p:spPr>
          <a:xfrm>
            <a:off x="6324600" y="2667000"/>
            <a:ext cx="2667000" cy="685800"/>
          </a:xfrm>
          <a:prstGeom prst="wedgeRectCallout">
            <a:avLst>
              <a:gd name="adj1" fmla="val -81921"/>
              <a:gd name="adj2" fmla="val 201019"/>
            </a:avLst>
          </a:prstGeom>
          <a:solidFill>
            <a:srgbClr val="AFE5B2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p>
            <a:pPr indent="0" algn="ctr"/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Cathode</a:t>
            </a:r>
            <a:endParaRPr lang="en-US" altLang="en-US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indent="0" algn="ctr"/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(Red Cat.)</a:t>
            </a:r>
            <a:endParaRPr lang="en-US" altLang="en-US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11" name="Text Box 23"/>
          <p:cNvSpPr txBox="1"/>
          <p:nvPr/>
        </p:nvSpPr>
        <p:spPr>
          <a:xfrm>
            <a:off x="2362200" y="6019800"/>
            <a:ext cx="6781800" cy="854075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txBody>
          <a:bodyPr anchor="t">
            <a:spAutoFit/>
          </a:bodyPr>
          <a:p>
            <a:pPr indent="0" algn="ctr">
              <a:spcBef>
                <a:spcPct val="50000"/>
              </a:spcBef>
            </a:pP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Reaction:</a:t>
            </a:r>
            <a:r>
              <a:rPr lang="en-US" altLang="en-US" sz="2000" dirty="0">
                <a:solidFill>
                  <a:srgbClr val="660066"/>
                </a:solidFill>
                <a:latin typeface="Times New Roman" panose="02020603050405020304" pitchFamily="18" charset="0"/>
              </a:rPr>
              <a:t>  </a:t>
            </a:r>
            <a:r>
              <a:rPr lang="en-US" altLang="en-US" sz="2000" dirty="0">
                <a:solidFill>
                  <a:srgbClr val="000099"/>
                </a:solidFill>
                <a:latin typeface="Times New Roman" panose="02020603050405020304" pitchFamily="18" charset="0"/>
              </a:rPr>
              <a:t>Zn(s) + Cu</a:t>
            </a:r>
            <a:r>
              <a:rPr lang="en-US" altLang="en-US" sz="2000" baseline="30000" dirty="0">
                <a:solidFill>
                  <a:srgbClr val="000099"/>
                </a:solidFill>
                <a:latin typeface="Times New Roman" panose="02020603050405020304" pitchFamily="18" charset="0"/>
              </a:rPr>
              <a:t>2+</a:t>
            </a:r>
            <a:r>
              <a:rPr lang="en-US" altLang="en-US" sz="2000" dirty="0">
                <a:solidFill>
                  <a:srgbClr val="000099"/>
                </a:solidFill>
                <a:latin typeface="Times New Roman" panose="02020603050405020304" pitchFamily="18" charset="0"/>
              </a:rPr>
              <a:t>(aq)  </a:t>
            </a:r>
            <a:r>
              <a:rPr lang="en-US" altLang="en-US" sz="2000" dirty="0">
                <a:solidFill>
                  <a:srgbClr val="000099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altLang="en-US" sz="2000" dirty="0">
                <a:solidFill>
                  <a:srgbClr val="000099"/>
                </a:solidFill>
                <a:latin typeface="Times New Roman" panose="02020603050405020304" pitchFamily="18" charset="0"/>
              </a:rPr>
              <a:t>Cu(s)  + Zn</a:t>
            </a:r>
            <a:r>
              <a:rPr lang="en-US" altLang="en-US" sz="2000" baseline="30000" dirty="0">
                <a:solidFill>
                  <a:srgbClr val="000099"/>
                </a:solidFill>
                <a:latin typeface="Times New Roman" panose="02020603050405020304" pitchFamily="18" charset="0"/>
              </a:rPr>
              <a:t>2+</a:t>
            </a:r>
            <a:r>
              <a:rPr lang="en-US" altLang="en-US" sz="2000" dirty="0">
                <a:solidFill>
                  <a:srgbClr val="000099"/>
                </a:solidFill>
                <a:latin typeface="Times New Roman" panose="02020603050405020304" pitchFamily="18" charset="0"/>
              </a:rPr>
              <a:t>(aq)</a:t>
            </a:r>
            <a:endParaRPr lang="en-US" altLang="en-US" sz="2000" dirty="0">
              <a:solidFill>
                <a:srgbClr val="000099"/>
              </a:solidFill>
              <a:latin typeface="Times New Roman" panose="02020603050405020304" pitchFamily="18" charset="0"/>
            </a:endParaRPr>
          </a:p>
          <a:p>
            <a:pPr indent="0" algn="ctr">
              <a:spcBef>
                <a:spcPct val="50000"/>
              </a:spcBef>
            </a:pPr>
            <a:endParaRPr lang="en-US" altLang="en-US" sz="2000" dirty="0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12" name="AutoShape 24"/>
          <p:cNvSpPr/>
          <p:nvPr/>
        </p:nvSpPr>
        <p:spPr>
          <a:xfrm>
            <a:off x="152400" y="6019800"/>
            <a:ext cx="2057400" cy="685800"/>
          </a:xfrm>
          <a:prstGeom prst="wedgeRectCallout">
            <a:avLst>
              <a:gd name="adj1" fmla="val 108403"/>
              <a:gd name="adj2" fmla="val -160565"/>
            </a:avLst>
          </a:prstGeom>
          <a:solidFill>
            <a:srgbClr val="AFE5B2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p>
            <a:pPr indent="0" algn="ctr"/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Anode</a:t>
            </a:r>
            <a:endParaRPr lang="en-US" altLang="en-US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indent="0" algn="ctr"/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(An Ox.)</a:t>
            </a:r>
            <a:endParaRPr lang="en-US" altLang="en-US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980" name="Rectangle 7"/>
          <p:cNvSpPr txBox="1"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06C31"/>
          </a:solidFill>
          <a:ln w="9525">
            <a:noFill/>
          </a:ln>
        </p:spPr>
        <p:txBody>
          <a:bodyPr anchor="t"/>
          <a:p>
            <a:pPr indent="0" algn="ctr"/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Voltaic Cell</a:t>
            </a: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7" name="AutoShape 19"/>
          <p:cNvSpPr/>
          <p:nvPr/>
        </p:nvSpPr>
        <p:spPr>
          <a:xfrm>
            <a:off x="2209800" y="766763"/>
            <a:ext cx="3467100" cy="898525"/>
          </a:xfrm>
          <a:prstGeom prst="wedgeRectCallout">
            <a:avLst>
              <a:gd name="adj1" fmla="val 20565"/>
              <a:gd name="adj2" fmla="val 223894"/>
            </a:avLst>
          </a:prstGeom>
          <a:solidFill>
            <a:srgbClr val="AFE5B2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p>
            <a:pPr indent="0" algn="ctr"/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Cell potential (Ecell) is the potential difference in volts between anode and cathode.</a:t>
            </a:r>
            <a:endParaRPr lang="en-US" altLang="en-US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8398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7563"/>
            <a:ext cx="2084388" cy="1292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3983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6425" y="758825"/>
            <a:ext cx="3467100" cy="9064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07" grpId="0" animBg="1"/>
      <p:bldP spid="63508" grpId="0" animBg="1"/>
      <p:bldP spid="63511" grpId="0" animBg="1"/>
      <p:bldP spid="63512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84993" name="Picture 3" descr="Macintosh HD:Users:richardgrime:Library:Containers:com.apple.mail:Data:Library:Mail Downloads:B1EAF950-0B65-4F94-A154-93D363943F30:IMG_3159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825" y="260350"/>
            <a:ext cx="4681538" cy="37449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4994" name="Picture 4" descr="Macintosh HD:Users:richardgrime:Library:Containers:com.apple.mail:Data:Library:Mail Downloads:C738EADB-4666-49F2-8053-487854A7B454:IMG_3161.JPG"/>
          <p:cNvPicPr>
            <a:picLocks noChangeAspect="1"/>
          </p:cNvPicPr>
          <p:nvPr/>
        </p:nvPicPr>
        <p:blipFill>
          <a:blip r:embed="rId2"/>
          <a:srcRect l="19122" t="44449" r="25935" b="6842"/>
          <a:stretch>
            <a:fillRect/>
          </a:stretch>
        </p:blipFill>
        <p:spPr>
          <a:xfrm>
            <a:off x="4211638" y="2781300"/>
            <a:ext cx="4752975" cy="33845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 Box 2113"/>
          <p:cNvSpPr txBox="1"/>
          <p:nvPr/>
        </p:nvSpPr>
        <p:spPr>
          <a:xfrm>
            <a:off x="468313" y="4292600"/>
            <a:ext cx="3201988" cy="79216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anose="020B0604020202020204"/>
                <a:ea typeface="Times New Roman" panose="02020603050405020304"/>
                <a:cs typeface="Arial" panose="020B0604020202020204"/>
                <a:sym typeface="+mn-ea"/>
              </a:rPr>
              <a:t>Salt bridge [strip of filter paper soaked in saturated KNO</a:t>
            </a:r>
            <a:r>
              <a:rPr kumimoji="0" lang="en-GB" sz="2000" b="1" i="0" u="none" strike="noStrike" kern="1200" cap="none" spc="0" normalizeH="0" baseline="-2500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anose="020B0604020202020204"/>
                <a:ea typeface="Times New Roman" panose="02020603050405020304"/>
                <a:cs typeface="Arial" panose="020B0604020202020204"/>
                <a:sym typeface="+mn-ea"/>
              </a:rPr>
              <a:t>3</a:t>
            </a: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anose="020B0604020202020204"/>
                <a:ea typeface="Times New Roman" panose="02020603050405020304"/>
                <a:cs typeface="Arial" panose="020B0604020202020204"/>
                <a:sym typeface="+mn-ea"/>
              </a:rPr>
              <a:t>(aq)]</a:t>
            </a:r>
            <a:endParaRPr kumimoji="0" lang="en-GB" sz="2000" b="1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 panose="020B0604020202020204"/>
              <a:ea typeface="Times New Roman" panose="02020603050405020304"/>
              <a:cs typeface="Arial" panose="020B0604020202020204"/>
              <a:sym typeface="+mn-ea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2484438" y="2781300"/>
            <a:ext cx="287338" cy="149383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3563938" y="3860800"/>
            <a:ext cx="3024188" cy="8477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Box 2115"/>
          <p:cNvSpPr txBox="1"/>
          <p:nvPr/>
        </p:nvSpPr>
        <p:spPr>
          <a:xfrm>
            <a:off x="5364163" y="765175"/>
            <a:ext cx="3455988" cy="719138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anose="020B0604020202020204"/>
                <a:ea typeface="Times New Roman" panose="02020603050405020304"/>
                <a:cs typeface="Arial" panose="020B0604020202020204"/>
                <a:sym typeface="+mn-ea"/>
              </a:rPr>
              <a:t>One of the two half cells [a piece of zinc in a solution of zinc nitrate(aq)]</a:t>
            </a:r>
            <a:endParaRPr kumimoji="0" lang="en-GB" sz="2000" b="1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 panose="020B0604020202020204"/>
              <a:ea typeface="Times New Roman" panose="02020603050405020304"/>
              <a:cs typeface="Arial" panose="020B0604020202020204"/>
              <a:sym typeface="+mn-ea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6948488" y="1611313"/>
            <a:ext cx="503238" cy="21050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3492500" y="1628775"/>
            <a:ext cx="3095625" cy="12954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grpSp>
        <p:nvGrpSpPr>
          <p:cNvPr id="86017" name="Group 25"/>
          <p:cNvGrpSpPr/>
          <p:nvPr/>
        </p:nvGrpSpPr>
        <p:grpSpPr>
          <a:xfrm>
            <a:off x="762000" y="1639888"/>
            <a:ext cx="7391400" cy="4532312"/>
            <a:chOff x="480" y="1081"/>
            <a:chExt cx="4656" cy="2855"/>
          </a:xfrm>
        </p:grpSpPr>
        <p:pic>
          <p:nvPicPr>
            <p:cNvPr id="86018" name="Picture 10" descr="FG18_0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480" y="1081"/>
              <a:ext cx="4656" cy="285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6019" name="Line 14"/>
            <p:cNvSpPr/>
            <p:nvPr/>
          </p:nvSpPr>
          <p:spPr>
            <a:xfrm>
              <a:off x="1446" y="2618"/>
              <a:ext cx="0" cy="48"/>
            </a:xfrm>
            <a:prstGeom prst="line">
              <a:avLst/>
            </a:prstGeom>
            <a:ln w="12700" cap="flat" cmpd="sng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6020" name="Line 15"/>
            <p:cNvSpPr/>
            <p:nvPr/>
          </p:nvSpPr>
          <p:spPr>
            <a:xfrm>
              <a:off x="1714" y="2870"/>
              <a:ext cx="0" cy="48"/>
            </a:xfrm>
            <a:prstGeom prst="line">
              <a:avLst/>
            </a:prstGeom>
            <a:ln w="12700" cap="flat" cmpd="sng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6021" name="Line 16"/>
            <p:cNvSpPr/>
            <p:nvPr/>
          </p:nvSpPr>
          <p:spPr>
            <a:xfrm>
              <a:off x="1458" y="2942"/>
              <a:ext cx="0" cy="48"/>
            </a:xfrm>
            <a:prstGeom prst="line">
              <a:avLst/>
            </a:prstGeom>
            <a:ln w="12700" cap="flat" cmpd="sng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6022" name="Line 17"/>
            <p:cNvSpPr/>
            <p:nvPr/>
          </p:nvSpPr>
          <p:spPr>
            <a:xfrm>
              <a:off x="1380" y="3172"/>
              <a:ext cx="0" cy="48"/>
            </a:xfrm>
            <a:prstGeom prst="line">
              <a:avLst/>
            </a:prstGeom>
            <a:ln w="12700" cap="flat" cmpd="sng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6023" name="Line 18"/>
            <p:cNvSpPr/>
            <p:nvPr/>
          </p:nvSpPr>
          <p:spPr>
            <a:xfrm>
              <a:off x="1656" y="3374"/>
              <a:ext cx="0" cy="48"/>
            </a:xfrm>
            <a:prstGeom prst="line">
              <a:avLst/>
            </a:prstGeom>
            <a:ln w="12700" cap="flat" cmpd="sng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63507" name="AutoShape 19"/>
          <p:cNvSpPr/>
          <p:nvPr/>
        </p:nvSpPr>
        <p:spPr>
          <a:xfrm>
            <a:off x="762000" y="2057400"/>
            <a:ext cx="2133600" cy="914400"/>
          </a:xfrm>
          <a:prstGeom prst="wedgeRectCallout">
            <a:avLst>
              <a:gd name="adj1" fmla="val 72843"/>
              <a:gd name="adj2" fmla="val 94097"/>
            </a:avLst>
          </a:prstGeom>
          <a:solidFill>
            <a:srgbClr val="AFE5B2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p>
            <a:pPr indent="0" algn="ctr"/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… the electrons produced move through the wire …</a:t>
            </a:r>
            <a:endParaRPr lang="en-US" altLang="en-US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08" name="AutoShape 20"/>
          <p:cNvSpPr/>
          <p:nvPr/>
        </p:nvSpPr>
        <p:spPr>
          <a:xfrm>
            <a:off x="6324600" y="2133600"/>
            <a:ext cx="2667000" cy="1219200"/>
          </a:xfrm>
          <a:prstGeom prst="wedgeRectCallout">
            <a:avLst>
              <a:gd name="adj1" fmla="val -7204"/>
              <a:gd name="adj2" fmla="val 100389"/>
            </a:avLst>
          </a:prstGeom>
          <a:solidFill>
            <a:srgbClr val="AFE5B2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p>
            <a:pPr indent="0" algn="ctr"/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… to the Cu(s) electrode, where they are accepted by Cu</a:t>
            </a:r>
            <a:r>
              <a:rPr lang="en-US" altLang="en-US" sz="1800" baseline="30000" dirty="0">
                <a:solidFill>
                  <a:srgbClr val="000000"/>
                </a:solidFill>
                <a:latin typeface="Times New Roman" panose="02020603050405020304" pitchFamily="18" charset="0"/>
              </a:rPr>
              <a:t>2+</a:t>
            </a:r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ions to form more Cu(s).</a:t>
            </a:r>
            <a:endParaRPr lang="en-US" altLang="en-US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09" name="AutoShape 21"/>
          <p:cNvSpPr/>
          <p:nvPr/>
        </p:nvSpPr>
        <p:spPr>
          <a:xfrm>
            <a:off x="5029200" y="584200"/>
            <a:ext cx="3810000" cy="914400"/>
          </a:xfrm>
          <a:prstGeom prst="wedgeRectCallout">
            <a:avLst>
              <a:gd name="adj1" fmla="val -60606"/>
              <a:gd name="adj2" fmla="val 88671"/>
            </a:avLst>
          </a:prstGeom>
          <a:solidFill>
            <a:srgbClr val="AFE5B2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p>
            <a:pPr indent="0" algn="ctr"/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Positive and negative ions move through the salt bridge to equalize the charge.</a:t>
            </a:r>
            <a:endParaRPr lang="en-US" altLang="en-US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11" name="Text Box 23"/>
          <p:cNvSpPr txBox="1"/>
          <p:nvPr/>
        </p:nvSpPr>
        <p:spPr>
          <a:xfrm>
            <a:off x="2362200" y="6019800"/>
            <a:ext cx="6781800" cy="854075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txBody>
          <a:bodyPr anchor="t">
            <a:spAutoFit/>
          </a:bodyPr>
          <a:p>
            <a:pPr indent="0" algn="ctr">
              <a:spcBef>
                <a:spcPct val="50000"/>
              </a:spcBef>
            </a:pP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Reaction:</a:t>
            </a:r>
            <a:r>
              <a:rPr lang="en-US" altLang="en-US" sz="2000" dirty="0">
                <a:solidFill>
                  <a:srgbClr val="660066"/>
                </a:solidFill>
                <a:latin typeface="Times New Roman" panose="02020603050405020304" pitchFamily="18" charset="0"/>
              </a:rPr>
              <a:t>  </a:t>
            </a:r>
            <a:r>
              <a:rPr lang="en-US" altLang="en-US" sz="2000" dirty="0">
                <a:solidFill>
                  <a:srgbClr val="000099"/>
                </a:solidFill>
                <a:latin typeface="Times New Roman" panose="02020603050405020304" pitchFamily="18" charset="0"/>
              </a:rPr>
              <a:t>Zn(s) + Cu</a:t>
            </a:r>
            <a:r>
              <a:rPr lang="en-US" altLang="en-US" sz="2000" baseline="30000" dirty="0">
                <a:solidFill>
                  <a:srgbClr val="000099"/>
                </a:solidFill>
                <a:latin typeface="Times New Roman" panose="02020603050405020304" pitchFamily="18" charset="0"/>
              </a:rPr>
              <a:t>2+</a:t>
            </a:r>
            <a:r>
              <a:rPr lang="en-US" altLang="en-US" sz="2000" dirty="0">
                <a:solidFill>
                  <a:srgbClr val="000099"/>
                </a:solidFill>
                <a:latin typeface="Times New Roman" panose="02020603050405020304" pitchFamily="18" charset="0"/>
              </a:rPr>
              <a:t>(aq)  </a:t>
            </a:r>
            <a:r>
              <a:rPr lang="en-US" altLang="en-US" sz="2000" dirty="0">
                <a:solidFill>
                  <a:srgbClr val="000099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altLang="en-US" sz="2000" dirty="0">
                <a:solidFill>
                  <a:srgbClr val="000099"/>
                </a:solidFill>
                <a:latin typeface="Times New Roman" panose="02020603050405020304" pitchFamily="18" charset="0"/>
              </a:rPr>
              <a:t>Cu(s)  + Zn</a:t>
            </a:r>
            <a:r>
              <a:rPr lang="en-US" altLang="en-US" sz="2000" baseline="30000" dirty="0">
                <a:solidFill>
                  <a:srgbClr val="000099"/>
                </a:solidFill>
                <a:latin typeface="Times New Roman" panose="02020603050405020304" pitchFamily="18" charset="0"/>
              </a:rPr>
              <a:t>2+</a:t>
            </a:r>
            <a:r>
              <a:rPr lang="en-US" altLang="en-US" sz="2000" dirty="0">
                <a:solidFill>
                  <a:srgbClr val="000099"/>
                </a:solidFill>
                <a:latin typeface="Times New Roman" panose="02020603050405020304" pitchFamily="18" charset="0"/>
              </a:rPr>
              <a:t>(aq)</a:t>
            </a:r>
            <a:endParaRPr lang="en-US" altLang="en-US" sz="2000" dirty="0">
              <a:solidFill>
                <a:srgbClr val="000099"/>
              </a:solidFill>
              <a:latin typeface="Times New Roman" panose="02020603050405020304" pitchFamily="18" charset="0"/>
            </a:endParaRPr>
          </a:p>
          <a:p>
            <a:pPr indent="0" algn="ctr">
              <a:spcBef>
                <a:spcPct val="50000"/>
              </a:spcBef>
            </a:pPr>
            <a:endParaRPr lang="en-US" altLang="en-US" sz="2000" dirty="0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12" name="AutoShape 24"/>
          <p:cNvSpPr/>
          <p:nvPr/>
        </p:nvSpPr>
        <p:spPr>
          <a:xfrm>
            <a:off x="152400" y="6019800"/>
            <a:ext cx="2057400" cy="685800"/>
          </a:xfrm>
          <a:prstGeom prst="wedgeRectCallout">
            <a:avLst>
              <a:gd name="adj1" fmla="val -6481"/>
              <a:gd name="adj2" fmla="val -144213"/>
            </a:avLst>
          </a:prstGeom>
          <a:solidFill>
            <a:srgbClr val="AFE5B2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p>
            <a:pPr indent="0" algn="ctr"/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Zn(s) is oxidized to Zn</a:t>
            </a:r>
            <a:r>
              <a:rPr lang="en-US" altLang="en-US" sz="1800" baseline="30000" dirty="0">
                <a:solidFill>
                  <a:srgbClr val="000000"/>
                </a:solidFill>
                <a:latin typeface="Times New Roman" panose="02020603050405020304" pitchFamily="18" charset="0"/>
              </a:rPr>
              <a:t>2+</a:t>
            </a:r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ions, and …</a:t>
            </a:r>
            <a:endParaRPr lang="en-US" altLang="en-US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6029" name="Rectangle 7"/>
          <p:cNvSpPr txBox="1"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06C31"/>
          </a:solidFill>
          <a:ln w="9525">
            <a:noFill/>
          </a:ln>
        </p:spPr>
        <p:txBody>
          <a:bodyPr anchor="t"/>
          <a:p>
            <a:pPr indent="0" algn="ctr"/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A Zinc–Copper Voltaic Cell</a:t>
            </a: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07" grpId="0" animBg="1"/>
      <p:bldP spid="63508" grpId="0" animBg="1"/>
      <p:bldP spid="63509" grpId="0" animBg="1"/>
      <p:bldP spid="63511" grpId="0" animBg="1"/>
      <p:bldP spid="635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86369" name="Rectangle 7"/>
          <p:cNvSpPr>
            <a:spLocks noGrp="1"/>
          </p:cNvSpPr>
          <p:nvPr>
            <p:ph type="title"/>
          </p:nvPr>
        </p:nvSpPr>
        <p:spPr>
          <a:xfrm>
            <a:off x="0" y="1752600"/>
            <a:ext cx="9144000" cy="2590800"/>
          </a:xfrm>
          <a:solidFill>
            <a:srgbClr val="006C31"/>
          </a:solidFill>
        </p:spPr>
        <p:txBody>
          <a:bodyPr vert="horz" wrap="square" lIns="91440" tIns="45720" rIns="91440" bIns="45720" anchor="ctr"/>
          <a:p>
            <a:pPr eaLnBrk="1" hangingPunct="1"/>
            <a:r>
              <a:rPr lang="en-US" altLang="en-US" sz="7200" dirty="0"/>
              <a:t>Electrolytic Cells</a:t>
            </a:r>
            <a:endParaRPr lang="en-US" altLang="en-US" sz="7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24579" name="Rectangle 3"/>
          <p:cNvSpPr>
            <a:spLocks noGrp="1"/>
          </p:cNvSpPr>
          <p:nvPr>
            <p:ph idx="1"/>
          </p:nvPr>
        </p:nvSpPr>
        <p:spPr>
          <a:xfrm>
            <a:off x="0" y="609600"/>
            <a:ext cx="9220200" cy="5562600"/>
          </a:xfrm>
        </p:spPr>
        <p:txBody>
          <a:bodyPr vert="horz" wrap="square" lIns="91440" tIns="45720" rIns="91440" bIns="45720" anchor="t"/>
          <a:p>
            <a:pPr eaLnBrk="1" hangingPunct="1"/>
            <a:r>
              <a:rPr lang="en-US" altLang="en-US" sz="2000" b="1" i="1" dirty="0">
                <a:latin typeface="Calibri" panose="020F0502020204030204" pitchFamily="34" charset="0"/>
              </a:rPr>
              <a:t>voltaic </a:t>
            </a:r>
            <a:r>
              <a:rPr lang="en-US" altLang="en-US" sz="2000" dirty="0">
                <a:latin typeface="Calibri" panose="020F0502020204030204" pitchFamily="34" charset="0"/>
              </a:rPr>
              <a:t>cells </a:t>
            </a:r>
            <a:r>
              <a:rPr lang="en-US" altLang="en-US" sz="2000" dirty="0">
                <a:latin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n-US" altLang="en-US" sz="2000" dirty="0">
                <a:latin typeface="Calibri" panose="020F0502020204030204" pitchFamily="34" charset="0"/>
              </a:rPr>
              <a:t>spontaneous cell reactions</a:t>
            </a:r>
            <a:endParaRPr lang="en-US" altLang="en-US" sz="2000" dirty="0">
              <a:latin typeface="Calibri" panose="020F0502020204030204" pitchFamily="34" charset="0"/>
            </a:endParaRPr>
          </a:p>
          <a:p>
            <a:pPr eaLnBrk="1" hangingPunct="1"/>
            <a:r>
              <a:rPr lang="en-US" altLang="en-US" sz="2000" b="1" i="1" dirty="0">
                <a:solidFill>
                  <a:srgbClr val="CC0000"/>
                </a:solidFill>
                <a:latin typeface="Calibri" panose="020F0502020204030204" pitchFamily="34" charset="0"/>
              </a:rPr>
              <a:t>electrolytic cells</a:t>
            </a:r>
            <a:r>
              <a:rPr lang="en-US" altLang="en-US" sz="2000" b="1" i="1" dirty="0">
                <a:latin typeface="Calibri" panose="020F0502020204030204" pitchFamily="34" charset="0"/>
              </a:rPr>
              <a:t> </a:t>
            </a:r>
            <a:r>
              <a:rPr lang="en-US" altLang="en-US" sz="2000" dirty="0">
                <a:latin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n-US" altLang="en-US" sz="2000" dirty="0">
                <a:latin typeface="Calibri" panose="020F0502020204030204" pitchFamily="34" charset="0"/>
              </a:rPr>
              <a:t>nonspontaneous cell reactions (</a:t>
            </a:r>
            <a:r>
              <a:rPr lang="en-US" altLang="en-US" sz="2000" b="1" i="1" dirty="0">
                <a:solidFill>
                  <a:srgbClr val="CC0000"/>
                </a:solidFill>
                <a:latin typeface="Calibri" panose="020F0502020204030204" pitchFamily="34" charset="0"/>
              </a:rPr>
              <a:t>electrolysis)</a:t>
            </a:r>
            <a:endParaRPr lang="en-US" altLang="en-US" sz="2000" b="1" i="1" dirty="0">
              <a:solidFill>
                <a:srgbClr val="CC000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en-US" altLang="en-US" sz="2000" dirty="0">
                <a:latin typeface="Calibri" panose="020F0502020204030204" pitchFamily="34" charset="0"/>
              </a:rPr>
              <a:t>Oxidation still happens at the </a:t>
            </a:r>
            <a:r>
              <a:rPr lang="en-US" altLang="en-US" sz="2000" b="1" i="1" dirty="0">
                <a:latin typeface="Calibri" panose="020F0502020204030204" pitchFamily="34" charset="0"/>
              </a:rPr>
              <a:t>anode </a:t>
            </a:r>
            <a:r>
              <a:rPr lang="en-US" altLang="en-US" sz="2000" dirty="0">
                <a:latin typeface="Calibri" panose="020F0502020204030204" pitchFamily="34" charset="0"/>
              </a:rPr>
              <a:t>and reduction at the </a:t>
            </a:r>
            <a:r>
              <a:rPr lang="en-US" altLang="en-US" sz="2000" b="1" i="1" dirty="0">
                <a:latin typeface="Calibri" panose="020F0502020204030204" pitchFamily="34" charset="0"/>
              </a:rPr>
              <a:t>cathode</a:t>
            </a:r>
            <a:endParaRPr lang="en-US" altLang="en-US" sz="2000" b="1" i="1" dirty="0">
              <a:latin typeface="Calibri" panose="020F0502020204030204" pitchFamily="34" charset="0"/>
            </a:endParaRPr>
          </a:p>
          <a:p>
            <a:pPr eaLnBrk="1" hangingPunct="1"/>
            <a:endParaRPr lang="en-US" altLang="en-US" sz="2000" dirty="0">
              <a:latin typeface="Calibri" panose="020F0502020204030204" pitchFamily="34" charset="0"/>
            </a:endParaRPr>
          </a:p>
          <a:p>
            <a:pPr eaLnBrk="1" hangingPunct="1"/>
            <a:endParaRPr lang="en-US" altLang="en-US" sz="2000" dirty="0">
              <a:latin typeface="Calibri" panose="020F0502020204030204" pitchFamily="34" charset="0"/>
            </a:endParaRPr>
          </a:p>
          <a:p>
            <a:pPr eaLnBrk="1" hangingPunct="1"/>
            <a:endParaRPr lang="en-US" altLang="en-US" sz="2000" dirty="0">
              <a:latin typeface="Calibri" panose="020F0502020204030204" pitchFamily="34" charset="0"/>
            </a:endParaRPr>
          </a:p>
          <a:p>
            <a:pPr eaLnBrk="1" hangingPunct="1"/>
            <a:r>
              <a:rPr lang="en-US" altLang="en-US" sz="2000" dirty="0">
                <a:latin typeface="Calibri" panose="020F0502020204030204" pitchFamily="34" charset="0"/>
              </a:rPr>
              <a:t>The polarities of the electrodes are reversed from those in the voltaic cell, because now the external source controls the flow of electrons.</a:t>
            </a:r>
            <a:endParaRPr lang="en-US" altLang="en-US" sz="20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87394" name="Rectangle 7"/>
          <p:cNvSpPr txBox="1"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06C31"/>
          </a:solidFill>
          <a:ln w="9525">
            <a:noFill/>
          </a:ln>
        </p:spPr>
        <p:txBody>
          <a:bodyPr anchor="t"/>
          <a:p>
            <a:pPr indent="0" algn="ctr"/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Electrolytic Cells</a:t>
            </a: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187395" name="Picture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90800" y="1752600"/>
            <a:ext cx="4267200" cy="11318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7396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3462338"/>
            <a:ext cx="5241925" cy="3395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charRg st="43" end="10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charRg st="109" end="17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charRg st="178" end="3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52225" name="Rectangle 7"/>
          <p:cNvSpPr>
            <a:spLocks noGrp="1"/>
          </p:cNvSpPr>
          <p:nvPr>
            <p:ph type="title"/>
          </p:nvPr>
        </p:nvSpPr>
        <p:spPr>
          <a:xfrm>
            <a:off x="0" y="1752600"/>
            <a:ext cx="9144000" cy="2590800"/>
          </a:xfrm>
          <a:solidFill>
            <a:srgbClr val="006C31"/>
          </a:solidFill>
        </p:spPr>
        <p:txBody>
          <a:bodyPr vert="horz" wrap="square" lIns="91440" tIns="45720" rIns="91440" bIns="45720" anchor="ctr"/>
          <a:p>
            <a:pPr eaLnBrk="1" hangingPunct="1"/>
            <a:r>
              <a:rPr lang="en-US" altLang="en-US" sz="7200" dirty="0"/>
              <a:t>Oxidation and Reduction</a:t>
            </a:r>
            <a:endParaRPr lang="en-US" altLang="en-US" sz="7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6369" name="Rectangle 7"/>
          <p:cNvSpPr>
            <a:spLocks noGrp="1"/>
          </p:cNvSpPr>
          <p:nvPr>
            <p:ph type="title"/>
          </p:nvPr>
        </p:nvSpPr>
        <p:spPr>
          <a:xfrm>
            <a:off x="1221740" y="2729865"/>
            <a:ext cx="7228840" cy="1016000"/>
          </a:xfrm>
          <a:solidFill>
            <a:srgbClr val="006C31"/>
          </a:solidFill>
        </p:spPr>
        <p:txBody>
          <a:bodyPr vert="horz" wrap="square" lIns="91440" tIns="45720" rIns="91440" bIns="45720" anchor="ctr"/>
          <a:p>
            <a:pPr eaLnBrk="1" hangingPunct="1"/>
            <a:r>
              <a:rPr lang="en-US" altLang="en-US" sz="4800" dirty="0"/>
              <a:t>Molten (liquid) Cells</a:t>
            </a:r>
            <a:endParaRPr lang="en-US" altLang="en-US" sz="4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8417" name="Picture 2"/>
          <p:cNvPicPr>
            <a:picLocks noChangeAspect="1"/>
          </p:cNvPicPr>
          <p:nvPr/>
        </p:nvPicPr>
        <p:blipFill>
          <a:blip r:embed="rId1"/>
          <a:srcRect l="11578" t="13118" r="26842" b="6235"/>
          <a:stretch>
            <a:fillRect/>
          </a:stretch>
        </p:blipFill>
        <p:spPr>
          <a:xfrm>
            <a:off x="14288" y="457200"/>
            <a:ext cx="9129712" cy="6477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8418" name="TextBox 1"/>
          <p:cNvSpPr txBox="1"/>
          <p:nvPr/>
        </p:nvSpPr>
        <p:spPr>
          <a:xfrm>
            <a:off x="1865313" y="1855788"/>
            <a:ext cx="5402262" cy="460375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square" anchor="t">
            <a:spAutoFit/>
          </a:bodyPr>
          <a:p>
            <a:pPr indent="0"/>
            <a:r>
              <a:rPr lang="en-GB" altLang="en-US" sz="240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Electrolysis of molten lead bromide</a:t>
            </a:r>
            <a:endParaRPr lang="en-GB" altLang="en-US" sz="2400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4488" y="2686050"/>
            <a:ext cx="1192213" cy="6461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marR="0" algn="r" defTabSz="914400">
              <a:buClrTx/>
              <a:buSzTx/>
              <a:buFontTx/>
              <a:buNone/>
              <a:defRPr/>
            </a:pPr>
            <a:r>
              <a:rPr kumimoji="0" lang="en-GB" sz="1800" kern="1200" cap="none" spc="0" normalizeH="0" baseline="0" noProof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  <a:sym typeface="+mn-ea"/>
              </a:rPr>
              <a:t>+ electrode</a:t>
            </a:r>
            <a:endParaRPr kumimoji="0" lang="en-GB" sz="1800" kern="1200" cap="none" spc="0" normalizeH="0" baseline="0" noProof="0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  <a:sym typeface="+mn-ea"/>
            </a:endParaRPr>
          </a:p>
          <a:p>
            <a:pPr marR="0" algn="r" defTabSz="914400">
              <a:buClrTx/>
              <a:buSzTx/>
              <a:buFontTx/>
              <a:buNone/>
              <a:defRPr/>
            </a:pPr>
            <a:r>
              <a:rPr kumimoji="0" lang="en-GB" sz="1800" kern="1200" cap="none" spc="0" normalizeH="0" baseline="0" noProof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  <a:sym typeface="+mn-ea"/>
              </a:rPr>
              <a:t>(anode)</a:t>
            </a:r>
            <a:endParaRPr kumimoji="0" lang="en-GB" sz="1800" kern="1200" cap="none" spc="0" normalizeH="0" baseline="0" noProof="0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  <a:sym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94600" y="2686050"/>
            <a:ext cx="1187450" cy="6461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GB" sz="1800" kern="1200" cap="none" spc="0" normalizeH="0" baseline="0" noProof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  <a:sym typeface="+mn-ea"/>
              </a:rPr>
              <a:t>– electrode</a:t>
            </a:r>
            <a:endParaRPr kumimoji="0" lang="en-GB" sz="1800" kern="1200" cap="none" spc="0" normalizeH="0" baseline="0" noProof="0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  <a:sym typeface="+mn-ea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GB" sz="1800" kern="1200" cap="none" spc="0" normalizeH="0" baseline="0" noProof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  <a:sym typeface="+mn-ea"/>
              </a:rPr>
              <a:t>(cathode)</a:t>
            </a:r>
            <a:endParaRPr kumimoji="0" lang="en-GB" sz="1800" kern="1200" cap="none" spc="0" normalizeH="0" baseline="0" noProof="0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  <a:sym typeface="+mn-ea"/>
            </a:endParaRPr>
          </a:p>
        </p:txBody>
      </p:sp>
      <p:sp>
        <p:nvSpPr>
          <p:cNvPr id="188421" name="TextBox 5"/>
          <p:cNvSpPr txBox="1"/>
          <p:nvPr/>
        </p:nvSpPr>
        <p:spPr>
          <a:xfrm>
            <a:off x="7594600" y="5278438"/>
            <a:ext cx="1549400" cy="368300"/>
          </a:xfrm>
          <a:prstGeom prst="rect">
            <a:avLst/>
          </a:prstGeom>
          <a:solidFill>
            <a:srgbClr val="00B0F0"/>
          </a:solidFill>
          <a:ln w="9525">
            <a:noFill/>
          </a:ln>
        </p:spPr>
        <p:txBody>
          <a:bodyPr wrap="square" anchor="t">
            <a:spAutoFit/>
          </a:bodyPr>
          <a:p>
            <a:pPr indent="0"/>
            <a:r>
              <a:rPr lang="en-GB" altLang="en-US" sz="180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REDUCTION</a:t>
            </a:r>
            <a:endParaRPr lang="en-GB" altLang="en-US" sz="1800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88422" name="TextBox 6"/>
          <p:cNvSpPr txBox="1"/>
          <p:nvPr/>
        </p:nvSpPr>
        <p:spPr>
          <a:xfrm>
            <a:off x="15875" y="5268913"/>
            <a:ext cx="1493838" cy="368300"/>
          </a:xfrm>
          <a:prstGeom prst="rect">
            <a:avLst/>
          </a:prstGeom>
          <a:solidFill>
            <a:srgbClr val="00B0F0"/>
          </a:solidFill>
          <a:ln w="9525">
            <a:noFill/>
          </a:ln>
        </p:spPr>
        <p:txBody>
          <a:bodyPr wrap="square" anchor="t">
            <a:spAutoFit/>
          </a:bodyPr>
          <a:p>
            <a:pPr indent="0"/>
            <a:r>
              <a:rPr lang="en-GB" altLang="en-US" sz="180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OXIDATION</a:t>
            </a:r>
            <a:endParaRPr lang="en-GB" altLang="en-US" sz="1800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88423" name="Rectangle 7"/>
          <p:cNvSpPr txBox="1"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06C31"/>
          </a:solidFill>
          <a:ln w="9525">
            <a:noFill/>
          </a:ln>
        </p:spPr>
        <p:txBody>
          <a:bodyPr anchor="t"/>
          <a:p>
            <a:pPr indent="0" algn="ctr"/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Electrolytic Cells</a:t>
            </a: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9441" name="Text Box 2"/>
          <p:cNvSpPr txBox="1"/>
          <p:nvPr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rgbClr val="006C31"/>
          </a:solidFill>
          <a:ln w="9525">
            <a:noFill/>
          </a:ln>
        </p:spPr>
        <p:txBody>
          <a:bodyPr anchor="t">
            <a:spAutoFit/>
          </a:bodyPr>
          <a:p>
            <a:pPr indent="0" algn="ctr"/>
            <a:r>
              <a:rPr lang="en-GB" altLang="en-US" b="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LEAD BROMIDE (l), PbBr</a:t>
            </a:r>
            <a:r>
              <a:rPr lang="en-GB" altLang="en-US" b="0" baseline="-25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2</a:t>
            </a:r>
            <a:r>
              <a:rPr lang="en-GB" altLang="en-US" b="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endParaRPr lang="en-GB" altLang="en-US" b="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indent="0" algn="ctr"/>
            <a:r>
              <a:rPr lang="en-GB" altLang="en-US" b="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(contains Pb</a:t>
            </a:r>
            <a:r>
              <a:rPr lang="en-GB" altLang="en-US" b="0" baseline="30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2+</a:t>
            </a:r>
            <a:r>
              <a:rPr lang="en-GB" altLang="en-US" b="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Br</a:t>
            </a:r>
            <a:r>
              <a:rPr lang="en-GB" altLang="en-US" b="0" baseline="30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-</a:t>
            </a:r>
            <a:r>
              <a:rPr lang="en-GB" altLang="en-US" b="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)</a:t>
            </a:r>
            <a:endParaRPr lang="en-GB" altLang="en-US" b="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89442" name="Text Box 3"/>
          <p:cNvSpPr txBox="1"/>
          <p:nvPr/>
        </p:nvSpPr>
        <p:spPr>
          <a:xfrm>
            <a:off x="519113" y="1441450"/>
            <a:ext cx="2366962" cy="45720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none" anchor="t">
            <a:spAutoFit/>
          </a:bodyPr>
          <a:p>
            <a:pPr indent="0"/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-ve electrode</a:t>
            </a:r>
            <a:endParaRPr lang="en-GB" altLang="en-US" sz="2400" b="0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60100" name="Text Box 4"/>
          <p:cNvSpPr txBox="1"/>
          <p:nvPr/>
        </p:nvSpPr>
        <p:spPr>
          <a:xfrm>
            <a:off x="3348038" y="1412875"/>
            <a:ext cx="3330575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indent="0"/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Pb</a:t>
            </a:r>
            <a:r>
              <a:rPr lang="en-GB" altLang="en-US" sz="2400" b="0" baseline="3000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2+</a:t>
            </a:r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ions attracted</a:t>
            </a:r>
            <a:endParaRPr lang="en-GB" altLang="en-US" sz="2400" b="0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60101" name="Text Box 5"/>
          <p:cNvSpPr txBox="1"/>
          <p:nvPr/>
        </p:nvSpPr>
        <p:spPr>
          <a:xfrm>
            <a:off x="3348038" y="1916113"/>
            <a:ext cx="3973512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indent="0"/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Pb</a:t>
            </a:r>
            <a:r>
              <a:rPr lang="en-GB" altLang="en-US" sz="2400" b="0" baseline="3000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2+</a:t>
            </a:r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  Pb (lead made)</a:t>
            </a:r>
            <a:endParaRPr lang="en-GB" altLang="en-US" sz="2400" b="0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  <a:sym typeface="Symbol" panose="05050102010706020507" pitchFamily="18" charset="2"/>
            </a:endParaRPr>
          </a:p>
        </p:txBody>
      </p:sp>
      <p:sp>
        <p:nvSpPr>
          <p:cNvPr id="260102" name="Text Box 6"/>
          <p:cNvSpPr txBox="1"/>
          <p:nvPr/>
        </p:nvSpPr>
        <p:spPr>
          <a:xfrm>
            <a:off x="3348038" y="2420938"/>
            <a:ext cx="3024187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indent="0"/>
            <a:r>
              <a:rPr lang="en-GB" altLang="en-US" sz="2400" b="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Pb</a:t>
            </a:r>
            <a:r>
              <a:rPr lang="en-GB" altLang="en-US" sz="2400" b="0" baseline="3000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2+</a:t>
            </a:r>
            <a:r>
              <a:rPr lang="en-GB" altLang="en-US" sz="2400" b="0" baseline="-2500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 </a:t>
            </a:r>
            <a:r>
              <a:rPr lang="en-GB" altLang="en-US" sz="2400" b="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+ 2 e</a:t>
            </a:r>
            <a:r>
              <a:rPr lang="en-GB" altLang="en-US" sz="2400" b="0" baseline="3000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-</a:t>
            </a:r>
            <a:r>
              <a:rPr lang="en-GB" altLang="en-US" sz="2400" b="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 </a:t>
            </a:r>
            <a:r>
              <a:rPr lang="en-GB" altLang="en-US" sz="2400" b="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  Pb</a:t>
            </a:r>
            <a:endParaRPr lang="en-GB" altLang="en-US" sz="2400" b="0" dirty="0">
              <a:solidFill>
                <a:srgbClr val="FF0000"/>
              </a:solidFill>
              <a:latin typeface="Arial" panose="020B0604020202020204" pitchFamily="34" charset="0"/>
              <a:ea typeface="MS PGothic" panose="020B0600070205080204" pitchFamily="34" charset="-128"/>
              <a:sym typeface="Symbol" panose="05050102010706020507" pitchFamily="18" charset="2"/>
            </a:endParaRPr>
          </a:p>
        </p:txBody>
      </p:sp>
      <p:sp>
        <p:nvSpPr>
          <p:cNvPr id="260103" name="Text Box 7"/>
          <p:cNvSpPr txBox="1"/>
          <p:nvPr/>
        </p:nvSpPr>
        <p:spPr>
          <a:xfrm>
            <a:off x="3348038" y="2925763"/>
            <a:ext cx="481330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indent="0"/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gains electrons </a:t>
            </a:r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 </a:t>
            </a:r>
            <a:r>
              <a:rPr lang="en-GB" altLang="en-US" sz="2400" b="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reduction</a:t>
            </a:r>
            <a:endParaRPr lang="en-GB" altLang="en-US" sz="2400" b="0" dirty="0">
              <a:solidFill>
                <a:srgbClr val="FF0000"/>
              </a:solidFill>
              <a:latin typeface="Arial" panose="020B0604020202020204" pitchFamily="34" charset="0"/>
              <a:ea typeface="MS PGothic" panose="020B0600070205080204" pitchFamily="34" charset="-128"/>
              <a:sym typeface="Symbol" panose="05050102010706020507" pitchFamily="18" charset="2"/>
            </a:endParaRPr>
          </a:p>
        </p:txBody>
      </p:sp>
      <p:sp>
        <p:nvSpPr>
          <p:cNvPr id="189447" name="Text Box 8"/>
          <p:cNvSpPr txBox="1"/>
          <p:nvPr/>
        </p:nvSpPr>
        <p:spPr>
          <a:xfrm>
            <a:off x="519113" y="3673475"/>
            <a:ext cx="2466975" cy="45720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none" anchor="t">
            <a:spAutoFit/>
          </a:bodyPr>
          <a:p>
            <a:pPr indent="0"/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+ve electrode</a:t>
            </a:r>
            <a:endParaRPr lang="en-GB" altLang="en-US" sz="2400" b="0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60105" name="Text Box 9"/>
          <p:cNvSpPr txBox="1"/>
          <p:nvPr/>
        </p:nvSpPr>
        <p:spPr>
          <a:xfrm>
            <a:off x="3348038" y="3644900"/>
            <a:ext cx="3076575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indent="0"/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Br</a:t>
            </a:r>
            <a:r>
              <a:rPr lang="en-GB" altLang="en-US" sz="2400" b="0" baseline="3000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-</a:t>
            </a:r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ions attracted</a:t>
            </a:r>
            <a:endParaRPr lang="en-GB" altLang="en-US" sz="2400" b="0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60106" name="Text Box 10"/>
          <p:cNvSpPr txBox="1"/>
          <p:nvPr/>
        </p:nvSpPr>
        <p:spPr>
          <a:xfrm>
            <a:off x="3348038" y="4148138"/>
            <a:ext cx="444500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indent="0"/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Br</a:t>
            </a:r>
            <a:r>
              <a:rPr lang="en-GB" altLang="en-US" sz="2400" b="0" baseline="3000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-</a:t>
            </a:r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  Br</a:t>
            </a:r>
            <a:r>
              <a:rPr lang="en-GB" altLang="en-US" sz="2400" b="0" baseline="-2500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2</a:t>
            </a:r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 (bromine made)</a:t>
            </a:r>
            <a:endParaRPr lang="en-GB" altLang="en-US" sz="2400" b="0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  <a:sym typeface="Symbol" panose="05050102010706020507" pitchFamily="18" charset="2"/>
            </a:endParaRPr>
          </a:p>
        </p:txBody>
      </p:sp>
      <p:sp>
        <p:nvSpPr>
          <p:cNvPr id="260107" name="Text Box 11"/>
          <p:cNvSpPr txBox="1"/>
          <p:nvPr/>
        </p:nvSpPr>
        <p:spPr>
          <a:xfrm>
            <a:off x="3348038" y="4652963"/>
            <a:ext cx="3055937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indent="0"/>
            <a:r>
              <a:rPr lang="en-GB" altLang="en-US" sz="2400" b="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2 Br</a:t>
            </a:r>
            <a:r>
              <a:rPr lang="en-GB" altLang="en-US" sz="2400" b="0" baseline="3000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-</a:t>
            </a:r>
            <a:r>
              <a:rPr lang="en-GB" altLang="en-US" sz="2400" b="0" baseline="-2500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 </a:t>
            </a:r>
            <a:r>
              <a:rPr lang="en-GB" altLang="en-US" sz="2400" b="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  Br</a:t>
            </a:r>
            <a:r>
              <a:rPr lang="en-GB" altLang="en-US" sz="2400" b="0" baseline="-2500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2</a:t>
            </a:r>
            <a:r>
              <a:rPr lang="en-GB" altLang="en-US" sz="2400" b="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 + 2 e</a:t>
            </a:r>
            <a:r>
              <a:rPr lang="en-GB" altLang="en-US" sz="2400" b="0" baseline="3000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-</a:t>
            </a:r>
            <a:endParaRPr lang="en-GB" altLang="en-US" sz="2400" b="0" dirty="0">
              <a:solidFill>
                <a:srgbClr val="FF0000"/>
              </a:solidFill>
              <a:latin typeface="Arial" panose="020B0604020202020204" pitchFamily="34" charset="0"/>
              <a:ea typeface="MS PGothic" panose="020B0600070205080204" pitchFamily="34" charset="-128"/>
              <a:sym typeface="Symbol" panose="05050102010706020507" pitchFamily="18" charset="2"/>
            </a:endParaRPr>
          </a:p>
        </p:txBody>
      </p:sp>
      <p:sp>
        <p:nvSpPr>
          <p:cNvPr id="260108" name="Text Box 12"/>
          <p:cNvSpPr txBox="1"/>
          <p:nvPr/>
        </p:nvSpPr>
        <p:spPr>
          <a:xfrm>
            <a:off x="3348038" y="5156200"/>
            <a:ext cx="476250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indent="0"/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loses electrons </a:t>
            </a:r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 </a:t>
            </a:r>
            <a:r>
              <a:rPr lang="en-GB" altLang="en-US" sz="2400" b="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oxidation</a:t>
            </a:r>
            <a:endParaRPr lang="en-GB" altLang="en-US" sz="2400" b="0" dirty="0">
              <a:solidFill>
                <a:srgbClr val="FF0000"/>
              </a:solidFill>
              <a:latin typeface="Arial" panose="020B0604020202020204" pitchFamily="34" charset="0"/>
              <a:ea typeface="MS PGothic" panose="020B0600070205080204" pitchFamily="34" charset="-128"/>
              <a:sym typeface="Symbol" panose="05050102010706020507" pitchFamily="18" charset="2"/>
            </a:endParaRPr>
          </a:p>
        </p:txBody>
      </p:sp>
      <p:sp>
        <p:nvSpPr>
          <p:cNvPr id="189452" name="Text Box 13"/>
          <p:cNvSpPr txBox="1"/>
          <p:nvPr/>
        </p:nvSpPr>
        <p:spPr>
          <a:xfrm>
            <a:off x="1042988" y="6021388"/>
            <a:ext cx="6797675" cy="466725"/>
          </a:xfrm>
          <a:prstGeom prst="rect">
            <a:avLst/>
          </a:prstGeom>
          <a:solidFill>
            <a:srgbClr val="FF99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p>
            <a:pPr indent="0"/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DO THE SAME FOR:  NaCl(l) and Al</a:t>
            </a:r>
            <a:r>
              <a:rPr lang="en-GB" altLang="en-US" sz="2400" b="0" baseline="-2500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2</a:t>
            </a:r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O</a:t>
            </a:r>
            <a:r>
              <a:rPr lang="en-GB" altLang="en-US" sz="2400" b="0" baseline="-2500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3</a:t>
            </a:r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(l)</a:t>
            </a:r>
            <a:endParaRPr lang="en-GB" altLang="en-US" sz="2400" b="0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89453" name="TextBox 5"/>
          <p:cNvSpPr txBox="1"/>
          <p:nvPr/>
        </p:nvSpPr>
        <p:spPr>
          <a:xfrm>
            <a:off x="3851275" y="6581775"/>
            <a:ext cx="5324475" cy="2762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indent="0"/>
            <a:r>
              <a:rPr lang="en-GB" altLang="en-US" sz="1200" b="0" dirty="0">
                <a:solidFill>
                  <a:srgbClr val="000000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© www.chemsheets.co.uk       GCSE 1141        27-Dec-2016</a:t>
            </a:r>
            <a:endParaRPr lang="en-GB" altLang="en-US" sz="1200" b="0" dirty="0">
              <a:solidFill>
                <a:srgbClr val="000000"/>
              </a:solidFill>
              <a:latin typeface="Verdana" panose="020B060403050404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100" grpId="0"/>
      <p:bldP spid="260101" grpId="0"/>
      <p:bldP spid="260102" grpId="0"/>
      <p:bldP spid="260103" grpId="0"/>
      <p:bldP spid="260105" grpId="0"/>
      <p:bldP spid="260106" grpId="0"/>
      <p:bldP spid="260107" grpId="0"/>
      <p:bldP spid="26010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0465" name="Text Box 2"/>
          <p:cNvSpPr txBox="1"/>
          <p:nvPr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rgbClr val="006C31"/>
          </a:solidFill>
          <a:ln w="9525">
            <a:noFill/>
          </a:ln>
        </p:spPr>
        <p:txBody>
          <a:bodyPr anchor="t">
            <a:spAutoFit/>
          </a:bodyPr>
          <a:p>
            <a:pPr indent="0" algn="ctr"/>
            <a:r>
              <a:rPr lang="en-GB" altLang="en-US" b="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SODIUM CHLORIDE (l), NaCl </a:t>
            </a:r>
            <a:endParaRPr lang="en-GB" altLang="en-US" b="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indent="0" algn="ctr"/>
            <a:r>
              <a:rPr lang="en-GB" altLang="en-US" b="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(contains Na</a:t>
            </a:r>
            <a:r>
              <a:rPr lang="en-GB" altLang="en-US" b="0" baseline="30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+</a:t>
            </a:r>
            <a:r>
              <a:rPr lang="en-GB" altLang="en-US" b="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Cl</a:t>
            </a:r>
            <a:r>
              <a:rPr lang="en-GB" altLang="en-US" b="0" baseline="30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-</a:t>
            </a:r>
            <a:r>
              <a:rPr lang="en-GB" altLang="en-US" b="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)</a:t>
            </a:r>
            <a:endParaRPr lang="en-GB" altLang="en-US" b="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90466" name="Text Box 3"/>
          <p:cNvSpPr txBox="1"/>
          <p:nvPr/>
        </p:nvSpPr>
        <p:spPr>
          <a:xfrm>
            <a:off x="447675" y="1728788"/>
            <a:ext cx="2366963" cy="45720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none" anchor="t">
            <a:spAutoFit/>
          </a:bodyPr>
          <a:p>
            <a:pPr indent="0"/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-ve electrode</a:t>
            </a:r>
            <a:endParaRPr lang="en-GB" altLang="en-US" sz="2400" b="0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47812" name="Text Box 4"/>
          <p:cNvSpPr txBox="1"/>
          <p:nvPr/>
        </p:nvSpPr>
        <p:spPr>
          <a:xfrm>
            <a:off x="3276600" y="1700213"/>
            <a:ext cx="3228975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indent="0"/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Na</a:t>
            </a:r>
            <a:r>
              <a:rPr lang="en-GB" altLang="en-US" sz="2400" b="0" baseline="3000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+</a:t>
            </a:r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ions attracted</a:t>
            </a:r>
            <a:endParaRPr lang="en-GB" altLang="en-US" sz="2400" b="0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47813" name="Text Box 5"/>
          <p:cNvSpPr txBox="1"/>
          <p:nvPr/>
        </p:nvSpPr>
        <p:spPr>
          <a:xfrm>
            <a:off x="3276600" y="2203450"/>
            <a:ext cx="4395788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indent="0"/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Na</a:t>
            </a:r>
            <a:r>
              <a:rPr lang="en-GB" altLang="en-US" sz="2400" b="0" baseline="3000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+</a:t>
            </a:r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  Na (sodium made)</a:t>
            </a:r>
            <a:endParaRPr lang="en-GB" altLang="en-US" sz="2400" b="0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  <a:sym typeface="Symbol" panose="05050102010706020507" pitchFamily="18" charset="2"/>
            </a:endParaRPr>
          </a:p>
        </p:txBody>
      </p:sp>
      <p:sp>
        <p:nvSpPr>
          <p:cNvPr id="247814" name="Text Box 6"/>
          <p:cNvSpPr txBox="1"/>
          <p:nvPr/>
        </p:nvSpPr>
        <p:spPr>
          <a:xfrm>
            <a:off x="3276600" y="2708275"/>
            <a:ext cx="2752725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indent="0"/>
            <a:r>
              <a:rPr lang="en-GB" altLang="en-US" sz="2400" b="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Na</a:t>
            </a:r>
            <a:r>
              <a:rPr lang="en-GB" altLang="en-US" sz="2400" b="0" baseline="3000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+</a:t>
            </a:r>
            <a:r>
              <a:rPr lang="en-GB" altLang="en-US" sz="2400" b="0" baseline="-2500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 </a:t>
            </a:r>
            <a:r>
              <a:rPr lang="en-GB" altLang="en-US" sz="2400" b="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+  e</a:t>
            </a:r>
            <a:r>
              <a:rPr lang="en-GB" altLang="en-US" sz="2400" b="0" baseline="3000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-</a:t>
            </a:r>
            <a:r>
              <a:rPr lang="en-GB" altLang="en-US" sz="2400" b="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 </a:t>
            </a:r>
            <a:r>
              <a:rPr lang="en-GB" altLang="en-US" sz="2400" b="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  Na</a:t>
            </a:r>
            <a:endParaRPr lang="en-GB" altLang="en-US" sz="2400" b="0" dirty="0">
              <a:solidFill>
                <a:srgbClr val="FF0000"/>
              </a:solidFill>
              <a:latin typeface="Arial" panose="020B0604020202020204" pitchFamily="34" charset="0"/>
              <a:ea typeface="MS PGothic" panose="020B0600070205080204" pitchFamily="34" charset="-128"/>
              <a:sym typeface="Symbol" panose="05050102010706020507" pitchFamily="18" charset="2"/>
            </a:endParaRPr>
          </a:p>
        </p:txBody>
      </p:sp>
      <p:sp>
        <p:nvSpPr>
          <p:cNvPr id="247815" name="Text Box 7"/>
          <p:cNvSpPr txBox="1"/>
          <p:nvPr/>
        </p:nvSpPr>
        <p:spPr>
          <a:xfrm>
            <a:off x="3276600" y="3213100"/>
            <a:ext cx="481330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indent="0"/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gains electrons </a:t>
            </a:r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 </a:t>
            </a:r>
            <a:r>
              <a:rPr lang="en-GB" altLang="en-US" sz="2400" b="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reduction</a:t>
            </a:r>
            <a:endParaRPr lang="en-GB" altLang="en-US" sz="2400" b="0" dirty="0">
              <a:solidFill>
                <a:srgbClr val="FF0000"/>
              </a:solidFill>
              <a:latin typeface="Arial" panose="020B0604020202020204" pitchFamily="34" charset="0"/>
              <a:ea typeface="MS PGothic" panose="020B0600070205080204" pitchFamily="34" charset="-128"/>
              <a:sym typeface="Symbol" panose="05050102010706020507" pitchFamily="18" charset="2"/>
            </a:endParaRPr>
          </a:p>
        </p:txBody>
      </p:sp>
      <p:sp>
        <p:nvSpPr>
          <p:cNvPr id="190471" name="Text Box 8"/>
          <p:cNvSpPr txBox="1"/>
          <p:nvPr/>
        </p:nvSpPr>
        <p:spPr>
          <a:xfrm>
            <a:off x="447675" y="4394200"/>
            <a:ext cx="2466975" cy="45720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none" anchor="t">
            <a:spAutoFit/>
          </a:bodyPr>
          <a:p>
            <a:pPr indent="0"/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+ve electrode</a:t>
            </a:r>
            <a:endParaRPr lang="en-GB" altLang="en-US" sz="2400" b="0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47817" name="Text Box 9"/>
          <p:cNvSpPr txBox="1"/>
          <p:nvPr/>
        </p:nvSpPr>
        <p:spPr>
          <a:xfrm>
            <a:off x="3276600" y="4365625"/>
            <a:ext cx="3043238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indent="0"/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Cl</a:t>
            </a:r>
            <a:r>
              <a:rPr lang="en-GB" altLang="en-US" sz="2400" b="0" baseline="3000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-</a:t>
            </a:r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ions attracted</a:t>
            </a:r>
            <a:endParaRPr lang="en-GB" altLang="en-US" sz="2400" b="0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47818" name="Text Box 10"/>
          <p:cNvSpPr txBox="1"/>
          <p:nvPr/>
        </p:nvSpPr>
        <p:spPr>
          <a:xfrm>
            <a:off x="3276600" y="4868863"/>
            <a:ext cx="4378325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indent="0"/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Cl</a:t>
            </a:r>
            <a:r>
              <a:rPr lang="en-GB" altLang="en-US" sz="2400" b="0" baseline="3000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-</a:t>
            </a:r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  Cl</a:t>
            </a:r>
            <a:r>
              <a:rPr lang="en-GB" altLang="en-US" sz="2400" b="0" baseline="-2500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2</a:t>
            </a:r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 (chlorine made)</a:t>
            </a:r>
            <a:endParaRPr lang="en-GB" altLang="en-US" sz="2400" b="0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  <a:sym typeface="Symbol" panose="05050102010706020507" pitchFamily="18" charset="2"/>
            </a:endParaRPr>
          </a:p>
        </p:txBody>
      </p:sp>
      <p:sp>
        <p:nvSpPr>
          <p:cNvPr id="247819" name="Text Box 11"/>
          <p:cNvSpPr txBox="1"/>
          <p:nvPr/>
        </p:nvSpPr>
        <p:spPr>
          <a:xfrm>
            <a:off x="3276600" y="5373688"/>
            <a:ext cx="2989263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indent="0"/>
            <a:r>
              <a:rPr lang="en-GB" altLang="en-US" sz="2400" b="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2 Cl</a:t>
            </a:r>
            <a:r>
              <a:rPr lang="en-GB" altLang="en-US" sz="2400" b="0" baseline="3000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-</a:t>
            </a:r>
            <a:r>
              <a:rPr lang="en-GB" altLang="en-US" sz="2400" b="0" baseline="-2500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 </a:t>
            </a:r>
            <a:r>
              <a:rPr lang="en-GB" altLang="en-US" sz="2400" b="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  Cl</a:t>
            </a:r>
            <a:r>
              <a:rPr lang="en-GB" altLang="en-US" sz="2400" b="0" baseline="-2500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2</a:t>
            </a:r>
            <a:r>
              <a:rPr lang="en-GB" altLang="en-US" sz="2400" b="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 + 2 e</a:t>
            </a:r>
            <a:r>
              <a:rPr lang="en-GB" altLang="en-US" sz="2400" b="0" baseline="3000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-</a:t>
            </a:r>
            <a:endParaRPr lang="en-GB" altLang="en-US" sz="2400" b="0" dirty="0">
              <a:solidFill>
                <a:srgbClr val="FF0000"/>
              </a:solidFill>
              <a:latin typeface="Arial" panose="020B0604020202020204" pitchFamily="34" charset="0"/>
              <a:ea typeface="MS PGothic" panose="020B0600070205080204" pitchFamily="34" charset="-128"/>
              <a:sym typeface="Symbol" panose="05050102010706020507" pitchFamily="18" charset="2"/>
            </a:endParaRPr>
          </a:p>
        </p:txBody>
      </p:sp>
      <p:sp>
        <p:nvSpPr>
          <p:cNvPr id="247820" name="Text Box 12"/>
          <p:cNvSpPr txBox="1"/>
          <p:nvPr/>
        </p:nvSpPr>
        <p:spPr>
          <a:xfrm>
            <a:off x="3276600" y="5876925"/>
            <a:ext cx="476250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indent="0"/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loses electrons </a:t>
            </a:r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 </a:t>
            </a:r>
            <a:r>
              <a:rPr lang="en-GB" altLang="en-US" sz="2400" b="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oxidation</a:t>
            </a:r>
            <a:endParaRPr lang="en-GB" altLang="en-US" sz="2400" b="0" dirty="0">
              <a:solidFill>
                <a:srgbClr val="FF0000"/>
              </a:solidFill>
              <a:latin typeface="Arial" panose="020B0604020202020204" pitchFamily="34" charset="0"/>
              <a:ea typeface="MS PGothic" panose="020B0600070205080204" pitchFamily="34" charset="-128"/>
              <a:sym typeface="Symbol" panose="05050102010706020507" pitchFamily="18" charset="2"/>
            </a:endParaRPr>
          </a:p>
        </p:txBody>
      </p:sp>
      <p:sp>
        <p:nvSpPr>
          <p:cNvPr id="190476" name="TextBox 5"/>
          <p:cNvSpPr txBox="1"/>
          <p:nvPr/>
        </p:nvSpPr>
        <p:spPr>
          <a:xfrm>
            <a:off x="3851275" y="6581775"/>
            <a:ext cx="5324475" cy="2762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indent="0"/>
            <a:r>
              <a:rPr lang="en-GB" altLang="en-US" sz="1200" b="0" dirty="0">
                <a:solidFill>
                  <a:srgbClr val="000000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© www.chemsheets.co.uk       GCSE 1141        27-Dec-2016</a:t>
            </a:r>
            <a:endParaRPr lang="en-GB" altLang="en-US" sz="1200" b="0" dirty="0">
              <a:solidFill>
                <a:srgbClr val="000000"/>
              </a:solidFill>
              <a:latin typeface="Verdana" panose="020B060403050404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812" grpId="0"/>
      <p:bldP spid="247813" grpId="0"/>
      <p:bldP spid="247814" grpId="0"/>
      <p:bldP spid="247815" grpId="0"/>
      <p:bldP spid="247817" grpId="0"/>
      <p:bldP spid="247818" grpId="0"/>
      <p:bldP spid="247819" grpId="0"/>
      <p:bldP spid="24782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1489" name="Text Box 2"/>
          <p:cNvSpPr txBox="1"/>
          <p:nvPr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rgbClr val="006C31"/>
          </a:solidFill>
          <a:ln w="9525">
            <a:noFill/>
          </a:ln>
        </p:spPr>
        <p:txBody>
          <a:bodyPr anchor="t">
            <a:spAutoFit/>
          </a:bodyPr>
          <a:p>
            <a:pPr indent="0" algn="ctr"/>
            <a:r>
              <a:rPr lang="en-GB" altLang="en-US" b="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ALUMINIUM OXIDE (l), Al</a:t>
            </a:r>
            <a:r>
              <a:rPr lang="en-GB" altLang="en-US" b="0" baseline="-25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2</a:t>
            </a:r>
            <a:r>
              <a:rPr lang="en-GB" altLang="en-US" b="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O</a:t>
            </a:r>
            <a:r>
              <a:rPr lang="en-GB" altLang="en-US" b="0" baseline="-25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3</a:t>
            </a:r>
            <a:r>
              <a:rPr lang="en-GB" altLang="en-US" b="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endParaRPr lang="en-GB" altLang="en-US" b="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indent="0" algn="ctr"/>
            <a:r>
              <a:rPr lang="en-GB" altLang="en-US" b="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(contains Al</a:t>
            </a:r>
            <a:r>
              <a:rPr lang="en-GB" altLang="en-US" b="0" baseline="30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3+</a:t>
            </a:r>
            <a:r>
              <a:rPr lang="en-GB" altLang="en-US" b="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O</a:t>
            </a:r>
            <a:r>
              <a:rPr lang="en-GB" altLang="en-US" b="0" baseline="30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2-</a:t>
            </a:r>
            <a:r>
              <a:rPr lang="en-GB" altLang="en-US" b="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)</a:t>
            </a:r>
            <a:endParaRPr lang="en-GB" altLang="en-US" b="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91490" name="Text Box 3"/>
          <p:cNvSpPr txBox="1"/>
          <p:nvPr/>
        </p:nvSpPr>
        <p:spPr>
          <a:xfrm>
            <a:off x="447675" y="1728788"/>
            <a:ext cx="2366963" cy="45720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none" anchor="t">
            <a:spAutoFit/>
          </a:bodyPr>
          <a:p>
            <a:pPr indent="0"/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-ve electrode</a:t>
            </a:r>
            <a:endParaRPr lang="en-GB" altLang="en-US" sz="2400" b="0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46788" name="Text Box 4"/>
          <p:cNvSpPr txBox="1"/>
          <p:nvPr/>
        </p:nvSpPr>
        <p:spPr>
          <a:xfrm>
            <a:off x="3276600" y="1700213"/>
            <a:ext cx="324485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indent="0"/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Al</a:t>
            </a:r>
            <a:r>
              <a:rPr lang="en-GB" altLang="en-US" sz="2400" b="0" baseline="3000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3+</a:t>
            </a:r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ions attracted</a:t>
            </a:r>
            <a:endParaRPr lang="en-GB" altLang="en-US" sz="2400" b="0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46789" name="Text Box 5"/>
          <p:cNvSpPr txBox="1"/>
          <p:nvPr/>
        </p:nvSpPr>
        <p:spPr>
          <a:xfrm>
            <a:off x="3276600" y="2203450"/>
            <a:ext cx="4818063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indent="0"/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Al</a:t>
            </a:r>
            <a:r>
              <a:rPr lang="en-GB" altLang="en-US" sz="2400" b="0" baseline="3000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3+</a:t>
            </a:r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  Al (aluminium made)</a:t>
            </a:r>
            <a:endParaRPr lang="en-GB" altLang="en-US" sz="2400" b="0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  <a:sym typeface="Symbol" panose="05050102010706020507" pitchFamily="18" charset="2"/>
            </a:endParaRPr>
          </a:p>
        </p:txBody>
      </p:sp>
      <p:sp>
        <p:nvSpPr>
          <p:cNvPr id="246790" name="Text Box 6"/>
          <p:cNvSpPr txBox="1"/>
          <p:nvPr/>
        </p:nvSpPr>
        <p:spPr>
          <a:xfrm>
            <a:off x="3276600" y="2708275"/>
            <a:ext cx="2954338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indent="0"/>
            <a:r>
              <a:rPr lang="en-GB" altLang="en-US" sz="2400" b="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Al</a:t>
            </a:r>
            <a:r>
              <a:rPr lang="en-GB" altLang="en-US" sz="2400" b="0" baseline="3000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3+</a:t>
            </a:r>
            <a:r>
              <a:rPr lang="en-GB" altLang="en-US" sz="2400" b="0" baseline="-2500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 </a:t>
            </a:r>
            <a:r>
              <a:rPr lang="en-GB" altLang="en-US" sz="2400" b="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+  3 e</a:t>
            </a:r>
            <a:r>
              <a:rPr lang="en-GB" altLang="en-US" sz="2400" b="0" baseline="3000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-</a:t>
            </a:r>
            <a:r>
              <a:rPr lang="en-GB" altLang="en-US" sz="2400" b="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 </a:t>
            </a:r>
            <a:r>
              <a:rPr lang="en-GB" altLang="en-US" sz="2400" b="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  Al</a:t>
            </a:r>
            <a:endParaRPr lang="en-GB" altLang="en-US" sz="2400" b="0" dirty="0">
              <a:solidFill>
                <a:srgbClr val="FF0000"/>
              </a:solidFill>
              <a:latin typeface="Arial" panose="020B0604020202020204" pitchFamily="34" charset="0"/>
              <a:ea typeface="MS PGothic" panose="020B0600070205080204" pitchFamily="34" charset="-128"/>
              <a:sym typeface="Symbol" panose="05050102010706020507" pitchFamily="18" charset="2"/>
            </a:endParaRPr>
          </a:p>
        </p:txBody>
      </p:sp>
      <p:sp>
        <p:nvSpPr>
          <p:cNvPr id="246791" name="Text Box 7"/>
          <p:cNvSpPr txBox="1"/>
          <p:nvPr/>
        </p:nvSpPr>
        <p:spPr>
          <a:xfrm>
            <a:off x="3276600" y="3213100"/>
            <a:ext cx="481330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indent="0"/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gains electrons </a:t>
            </a:r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 </a:t>
            </a:r>
            <a:r>
              <a:rPr lang="en-GB" altLang="en-US" sz="2400" b="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reduction</a:t>
            </a:r>
            <a:endParaRPr lang="en-GB" altLang="en-US" sz="2400" b="0" dirty="0">
              <a:solidFill>
                <a:srgbClr val="FF0000"/>
              </a:solidFill>
              <a:latin typeface="Arial" panose="020B0604020202020204" pitchFamily="34" charset="0"/>
              <a:ea typeface="MS PGothic" panose="020B0600070205080204" pitchFamily="34" charset="-128"/>
              <a:sym typeface="Symbol" panose="05050102010706020507" pitchFamily="18" charset="2"/>
            </a:endParaRPr>
          </a:p>
        </p:txBody>
      </p:sp>
      <p:sp>
        <p:nvSpPr>
          <p:cNvPr id="191495" name="Text Box 8"/>
          <p:cNvSpPr txBox="1"/>
          <p:nvPr/>
        </p:nvSpPr>
        <p:spPr>
          <a:xfrm>
            <a:off x="447675" y="4394200"/>
            <a:ext cx="2466975" cy="45720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none" anchor="t">
            <a:spAutoFit/>
          </a:bodyPr>
          <a:p>
            <a:pPr indent="0"/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+ve electrode</a:t>
            </a:r>
            <a:endParaRPr lang="en-GB" altLang="en-US" sz="2400" b="0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46793" name="Text Box 9"/>
          <p:cNvSpPr txBox="1"/>
          <p:nvPr/>
        </p:nvSpPr>
        <p:spPr>
          <a:xfrm>
            <a:off x="3276600" y="4365625"/>
            <a:ext cx="3094038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indent="0"/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O</a:t>
            </a:r>
            <a:r>
              <a:rPr lang="en-GB" altLang="en-US" sz="2400" b="0" baseline="3000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2-</a:t>
            </a:r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ions attracted</a:t>
            </a:r>
            <a:endParaRPr lang="en-GB" altLang="en-US" sz="2400" b="0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46794" name="Text Box 10"/>
          <p:cNvSpPr txBox="1"/>
          <p:nvPr/>
        </p:nvSpPr>
        <p:spPr>
          <a:xfrm>
            <a:off x="3276600" y="4868863"/>
            <a:ext cx="4429125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indent="0"/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O</a:t>
            </a:r>
            <a:r>
              <a:rPr lang="en-GB" altLang="en-US" sz="2400" b="0" baseline="3000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2-</a:t>
            </a:r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  Cl</a:t>
            </a:r>
            <a:r>
              <a:rPr lang="en-GB" altLang="en-US" sz="2400" b="0" baseline="-2500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2</a:t>
            </a:r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 (chlorine made)</a:t>
            </a:r>
            <a:endParaRPr lang="en-GB" altLang="en-US" sz="2400" b="0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  <a:sym typeface="Symbol" panose="05050102010706020507" pitchFamily="18" charset="2"/>
            </a:endParaRPr>
          </a:p>
        </p:txBody>
      </p:sp>
      <p:sp>
        <p:nvSpPr>
          <p:cNvPr id="246795" name="Text Box 11"/>
          <p:cNvSpPr txBox="1"/>
          <p:nvPr/>
        </p:nvSpPr>
        <p:spPr>
          <a:xfrm>
            <a:off x="3276600" y="5373688"/>
            <a:ext cx="2955925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indent="0"/>
            <a:r>
              <a:rPr lang="en-GB" altLang="en-US" sz="2400" b="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2 O</a:t>
            </a:r>
            <a:r>
              <a:rPr lang="en-GB" altLang="en-US" sz="2400" b="0" baseline="3000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2-</a:t>
            </a:r>
            <a:r>
              <a:rPr lang="en-GB" altLang="en-US" sz="2400" b="0" baseline="-2500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 </a:t>
            </a:r>
            <a:r>
              <a:rPr lang="en-GB" altLang="en-US" sz="2400" b="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  O</a:t>
            </a:r>
            <a:r>
              <a:rPr lang="en-GB" altLang="en-US" sz="2400" b="0" baseline="-2500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2</a:t>
            </a:r>
            <a:r>
              <a:rPr lang="en-GB" altLang="en-US" sz="2400" b="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 + 4 e</a:t>
            </a:r>
            <a:r>
              <a:rPr lang="en-GB" altLang="en-US" sz="2400" b="0" baseline="3000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-</a:t>
            </a:r>
            <a:endParaRPr lang="en-GB" altLang="en-US" sz="2400" b="0" dirty="0">
              <a:solidFill>
                <a:srgbClr val="FF0000"/>
              </a:solidFill>
              <a:latin typeface="Arial" panose="020B0604020202020204" pitchFamily="34" charset="0"/>
              <a:ea typeface="MS PGothic" panose="020B0600070205080204" pitchFamily="34" charset="-128"/>
              <a:sym typeface="Symbol" panose="05050102010706020507" pitchFamily="18" charset="2"/>
            </a:endParaRPr>
          </a:p>
        </p:txBody>
      </p:sp>
      <p:sp>
        <p:nvSpPr>
          <p:cNvPr id="246796" name="Text Box 12"/>
          <p:cNvSpPr txBox="1"/>
          <p:nvPr/>
        </p:nvSpPr>
        <p:spPr>
          <a:xfrm>
            <a:off x="3276600" y="5876925"/>
            <a:ext cx="476250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indent="0"/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loses electrons </a:t>
            </a:r>
            <a:r>
              <a:rPr lang="en-GB" altLang="en-US" sz="2400" b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 </a:t>
            </a:r>
            <a:r>
              <a:rPr lang="en-GB" altLang="en-US" sz="2400" b="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Symbol" panose="05050102010706020507" pitchFamily="18" charset="2"/>
              </a:rPr>
              <a:t>oxidation</a:t>
            </a:r>
            <a:endParaRPr lang="en-GB" altLang="en-US" sz="2400" b="0" dirty="0">
              <a:solidFill>
                <a:srgbClr val="FF0000"/>
              </a:solidFill>
              <a:latin typeface="Arial" panose="020B0604020202020204" pitchFamily="34" charset="0"/>
              <a:ea typeface="MS PGothic" panose="020B0600070205080204" pitchFamily="34" charset="-128"/>
              <a:sym typeface="Symbol" panose="05050102010706020507" pitchFamily="18" charset="2"/>
            </a:endParaRPr>
          </a:p>
        </p:txBody>
      </p:sp>
      <p:sp>
        <p:nvSpPr>
          <p:cNvPr id="191500" name="TextBox 5"/>
          <p:cNvSpPr txBox="1"/>
          <p:nvPr/>
        </p:nvSpPr>
        <p:spPr>
          <a:xfrm>
            <a:off x="3851275" y="6581775"/>
            <a:ext cx="5324475" cy="2762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indent="0"/>
            <a:r>
              <a:rPr lang="en-GB" altLang="en-US" sz="1200" b="0" dirty="0">
                <a:solidFill>
                  <a:srgbClr val="000000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© www.chemsheets.co.uk       GCSE 1141        27-Dec-2016</a:t>
            </a:r>
            <a:endParaRPr lang="en-GB" altLang="en-US" sz="1200" b="0" dirty="0">
              <a:solidFill>
                <a:srgbClr val="000000"/>
              </a:solidFill>
              <a:latin typeface="Verdana" panose="020B060403050404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788" grpId="0"/>
      <p:bldP spid="246789" grpId="0"/>
      <p:bldP spid="246790" grpId="0"/>
      <p:bldP spid="246791" grpId="0"/>
      <p:bldP spid="246793" grpId="0"/>
      <p:bldP spid="246794" grpId="0"/>
      <p:bldP spid="246795" grpId="0"/>
      <p:bldP spid="24679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04813" y="476250"/>
            <a:ext cx="5314950" cy="21240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361950" marR="0" indent="-361950" defTabSz="914400"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en-GB" kern="1200" cap="none" spc="0" normalizeH="0" baseline="0" noProof="0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  <a:sym typeface="+mn-ea"/>
            </a:endParaRPr>
          </a:p>
          <a:p>
            <a:pPr marL="361950" marR="0" indent="-361950" defTabSz="914400"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kern="1200" cap="none" spc="0" normalizeH="0" baseline="0" noProof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  <a:sym typeface="+mn-ea"/>
              </a:rPr>
              <a:t>extracted from Al</a:t>
            </a:r>
            <a:r>
              <a:rPr kumimoji="0" lang="en-GB" kern="1200" cap="none" spc="0" normalizeH="0" baseline="-25000" noProof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  <a:sym typeface="+mn-ea"/>
              </a:rPr>
              <a:t>2</a:t>
            </a:r>
            <a:r>
              <a:rPr kumimoji="0" lang="en-GB" kern="1200" cap="none" spc="0" normalizeH="0" baseline="0" noProof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  <a:sym typeface="+mn-ea"/>
              </a:rPr>
              <a:t>O</a:t>
            </a:r>
            <a:r>
              <a:rPr kumimoji="0" lang="en-GB" kern="1200" cap="none" spc="0" normalizeH="0" baseline="-25000" noProof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  <a:sym typeface="+mn-ea"/>
              </a:rPr>
              <a:t>3</a:t>
            </a:r>
            <a:r>
              <a:rPr kumimoji="0" lang="en-GB" kern="1200" cap="none" spc="0" normalizeH="0" baseline="0" noProof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  <a:sym typeface="+mn-ea"/>
              </a:rPr>
              <a:t> (bauxite)</a:t>
            </a:r>
            <a:endParaRPr kumimoji="0" lang="en-GB" kern="1200" cap="none" spc="0" normalizeH="0" baseline="0" noProof="0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  <a:sym typeface="+mn-ea"/>
            </a:endParaRPr>
          </a:p>
          <a:p>
            <a:pPr marL="361950" marR="0" indent="-361950" defTabSz="914400"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GB" kern="1200" cap="none" spc="0" normalizeH="0" baseline="0" noProof="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  <a:sym typeface="+mn-ea"/>
              </a:rPr>
              <a:t>by electrolysis</a:t>
            </a:r>
            <a:endParaRPr kumimoji="0" lang="en-GB" kern="1200" cap="none" spc="0" normalizeH="0" baseline="0" noProof="0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  <a:sym typeface="+mn-ea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en-GB" sz="3600" kern="1200" cap="none" spc="0" normalizeH="0" baseline="0" noProof="0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  <a:sym typeface="+mn-ea"/>
            </a:endParaRPr>
          </a:p>
        </p:txBody>
      </p:sp>
      <p:pic>
        <p:nvPicPr>
          <p:cNvPr id="192514" name="Picture 2" descr="http://www.metalworkingworldmagazine.com/files/2014/07/Bauxite-Mine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6550" y="2565400"/>
            <a:ext cx="5207000" cy="3905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2515" name="Picture 4" descr="http://www.aluminiumleader.com/upload/iblock/tilda/c147dd91-f3de-4c8c-b290-42d88f5db9b7__shutterstock_89747509-cop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1863" y="3208338"/>
            <a:ext cx="2619375" cy="2619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2516" name="Text Box 2"/>
          <p:cNvSpPr txBox="1"/>
          <p:nvPr/>
        </p:nvSpPr>
        <p:spPr>
          <a:xfrm>
            <a:off x="0" y="0"/>
            <a:ext cx="9144000" cy="584200"/>
          </a:xfrm>
          <a:prstGeom prst="rect">
            <a:avLst/>
          </a:prstGeom>
          <a:solidFill>
            <a:srgbClr val="006C31"/>
          </a:solidFill>
          <a:ln w="9525">
            <a:noFill/>
          </a:ln>
        </p:spPr>
        <p:txBody>
          <a:bodyPr anchor="t">
            <a:spAutoFit/>
          </a:bodyPr>
          <a:p>
            <a:pPr indent="0" algn="ctr"/>
            <a:r>
              <a:rPr lang="en-GB" altLang="en-US" b="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ALUMINIUM</a:t>
            </a:r>
            <a:endParaRPr lang="en-GB" altLang="en-US" b="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3537" name="Text Box 2"/>
          <p:cNvSpPr txBox="1"/>
          <p:nvPr/>
        </p:nvSpPr>
        <p:spPr>
          <a:xfrm>
            <a:off x="0" y="0"/>
            <a:ext cx="9144000" cy="584200"/>
          </a:xfrm>
          <a:prstGeom prst="rect">
            <a:avLst/>
          </a:prstGeom>
          <a:solidFill>
            <a:srgbClr val="006C31"/>
          </a:solidFill>
          <a:ln w="9525">
            <a:noFill/>
          </a:ln>
        </p:spPr>
        <p:txBody>
          <a:bodyPr anchor="t">
            <a:spAutoFit/>
          </a:bodyPr>
          <a:p>
            <a:pPr indent="0" algn="ctr"/>
            <a:r>
              <a:rPr lang="en-GB" altLang="en-US" b="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ALUMINIUM</a:t>
            </a:r>
            <a:endParaRPr lang="en-GB" altLang="en-US" b="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pic>
        <p:nvPicPr>
          <p:cNvPr id="193538" name="Picture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1000" y="609600"/>
            <a:ext cx="8382000" cy="61642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6369" name="Rectangle 7"/>
          <p:cNvSpPr>
            <a:spLocks noGrp="1"/>
          </p:cNvSpPr>
          <p:nvPr>
            <p:ph type="title"/>
          </p:nvPr>
        </p:nvSpPr>
        <p:spPr>
          <a:xfrm>
            <a:off x="1221740" y="2729865"/>
            <a:ext cx="7228840" cy="1016000"/>
          </a:xfrm>
          <a:solidFill>
            <a:srgbClr val="006C31"/>
          </a:solidFill>
        </p:spPr>
        <p:txBody>
          <a:bodyPr vert="horz" wrap="square" lIns="91440" tIns="45720" rIns="91440" bIns="45720" anchor="ctr"/>
          <a:p>
            <a:pPr eaLnBrk="1" hangingPunct="1"/>
            <a:r>
              <a:rPr lang="en-US" altLang="en-US" sz="4800" dirty="0"/>
              <a:t>Aqueus (aq.) Cells</a:t>
            </a:r>
            <a:endParaRPr lang="en-US" altLang="en-US" sz="4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8657" name="Rectangle 2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pPr indent="0" eaLnBrk="0" hangingPunct="0"/>
            <a:endParaRPr lang="en-US" altLang="zh-CN" dirty="0">
              <a:latin typeface="Arial" panose="020B0604020202020204" pitchFamily="34" charset="0"/>
            </a:endParaRPr>
          </a:p>
        </p:txBody>
      </p:sp>
      <p:graphicFrame>
        <p:nvGraphicFramePr>
          <p:cNvPr id="198658" name="Object 2"/>
          <p:cNvGraphicFramePr>
            <a:graphicFrameLocks noChangeAspect="1"/>
          </p:cNvGraphicFramePr>
          <p:nvPr/>
        </p:nvGraphicFramePr>
        <p:xfrm>
          <a:off x="1763713" y="765175"/>
          <a:ext cx="4968875" cy="528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" r:id="rId1" imgW="2598420" imgH="2776855" progId="Word.Picture.8">
                  <p:embed/>
                </p:oleObj>
              </mc:Choice>
              <mc:Fallback>
                <p:oleObj name="" r:id="rId1" imgW="2598420" imgH="2776855" progId="Word.Picture.8">
                  <p:embed/>
                  <p:pic>
                    <p:nvPicPr>
                      <p:cNvPr id="0" name="Picture 3083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763713" y="765175"/>
                        <a:ext cx="4968875" cy="52863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8659" name="TextBox 1"/>
          <p:cNvSpPr txBox="1"/>
          <p:nvPr/>
        </p:nvSpPr>
        <p:spPr>
          <a:xfrm>
            <a:off x="304800" y="685800"/>
            <a:ext cx="8081963" cy="4000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indent="0" eaLnBrk="0" hangingPunct="0"/>
            <a:r>
              <a:rPr lang="en-US" altLang="en-US" sz="2000" dirty="0">
                <a:solidFill>
                  <a:schemeClr val="tx1"/>
                </a:solidFill>
                <a:latin typeface="Tahoma" panose="020B0604030504040204" pitchFamily="34" charset="0"/>
              </a:rPr>
              <a:t>The ions separate when an ionic substance dissolves in water</a:t>
            </a:r>
            <a:endParaRPr lang="en-US" altLang="en-US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98660" name="Rectangle 7"/>
          <p:cNvSpPr txBox="1"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06C31"/>
          </a:solidFill>
          <a:ln w="9525">
            <a:noFill/>
          </a:ln>
        </p:spPr>
        <p:txBody>
          <a:bodyPr anchor="t"/>
          <a:p>
            <a:pPr indent="0" algn="ctr"/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Predicting Electrolysis Reactions</a:t>
            </a: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9050" y="549275"/>
            <a:ext cx="3970020" cy="5590540"/>
          </a:xfrm>
          <a:prstGeom prst="rect">
            <a:avLst/>
          </a:prstGeom>
        </p:spPr>
      </p:pic>
      <p:sp>
        <p:nvSpPr>
          <p:cNvPr id="199681" name="TextBox 1"/>
          <p:cNvSpPr txBox="1"/>
          <p:nvPr/>
        </p:nvSpPr>
        <p:spPr>
          <a:xfrm>
            <a:off x="3761105" y="797560"/>
            <a:ext cx="5136515" cy="583565"/>
          </a:xfrm>
          <a:prstGeom prst="rect">
            <a:avLst/>
          </a:prstGeom>
          <a:solidFill>
            <a:srgbClr val="92D050"/>
          </a:solidFill>
          <a:ln w="9525">
            <a:noFill/>
          </a:ln>
        </p:spPr>
        <p:txBody>
          <a:bodyPr wrap="square" anchor="t">
            <a:spAutoFit/>
          </a:bodyPr>
          <a:p>
            <a:pPr indent="0" algn="ctr" eaLnBrk="0" hangingPunct="0"/>
            <a:r>
              <a:rPr lang="en-GB" altLang="en-US" dirty="0">
                <a:latin typeface="Arial" panose="020B0604020202020204" pitchFamily="34" charset="0"/>
              </a:rPr>
              <a:t>+ IONS  v   H</a:t>
            </a:r>
            <a:r>
              <a:rPr lang="en-GB" altLang="en-US" baseline="30000" dirty="0">
                <a:latin typeface="Arial" panose="020B0604020202020204" pitchFamily="34" charset="0"/>
              </a:rPr>
              <a:t>+</a:t>
            </a:r>
            <a:r>
              <a:rPr lang="en-GB" altLang="en-US" dirty="0">
                <a:latin typeface="Arial" panose="020B0604020202020204" pitchFamily="34" charset="0"/>
              </a:rPr>
              <a:t> </a:t>
            </a:r>
            <a:endParaRPr lang="en-GB" altLang="en-US" dirty="0">
              <a:latin typeface="Arial" panose="020B0604020202020204" pitchFamily="34" charset="0"/>
            </a:endParaRPr>
          </a:p>
        </p:txBody>
      </p:sp>
      <p:graphicFrame>
        <p:nvGraphicFramePr>
          <p:cNvPr id="185347" name="Table 185346"/>
          <p:cNvGraphicFramePr/>
          <p:nvPr/>
        </p:nvGraphicFramePr>
        <p:xfrm>
          <a:off x="3761105" y="1616075"/>
          <a:ext cx="5137150" cy="3249930"/>
        </p:xfrm>
        <a:graphic>
          <a:graphicData uri="http://schemas.openxmlformats.org/drawingml/2006/table">
            <a:tbl>
              <a:tblPr/>
              <a:tblGrid>
                <a:gridCol w="2568575"/>
                <a:gridCol w="2568575"/>
              </a:tblGrid>
              <a:tr h="10668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US" altLang="en-GB" sz="2000" dirty="0">
                          <a:solidFill>
                            <a:srgbClr val="F8E3B9"/>
                          </a:solidFill>
                          <a:latin typeface="Arial" panose="020B0604020202020204" pitchFamily="34" charset="0"/>
                        </a:rPr>
                        <a:t>M</a:t>
                      </a:r>
                      <a:r>
                        <a:rPr lang="en-GB" altLang="x-none" sz="2000" dirty="0">
                          <a:solidFill>
                            <a:srgbClr val="F8E3B9"/>
                          </a:solidFill>
                          <a:latin typeface="Arial" panose="020B0604020202020204" pitchFamily="34" charset="0"/>
                        </a:rPr>
                        <a:t>etals </a:t>
                      </a:r>
                      <a:r>
                        <a:rPr lang="en-US" altLang="en-GB" sz="2000" dirty="0">
                          <a:solidFill>
                            <a:srgbClr val="F8E3B9"/>
                          </a:solidFill>
                          <a:latin typeface="Arial" panose="020B0604020202020204" pitchFamily="34" charset="0"/>
                        </a:rPr>
                        <a:t>less reactive than hydrogen</a:t>
                      </a:r>
                      <a:endParaRPr lang="en-US" altLang="en-GB" sz="2000" dirty="0">
                        <a:solidFill>
                          <a:srgbClr val="F8E3B9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5" marR="91445" marT="45706" marB="45706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US" altLang="en-GB" sz="2000" dirty="0">
                          <a:solidFill>
                            <a:srgbClr val="F8E3B9"/>
                          </a:solidFill>
                          <a:sym typeface="+mn-ea"/>
                        </a:rPr>
                        <a:t>M</a:t>
                      </a:r>
                      <a:r>
                        <a:rPr lang="en-GB" altLang="x-none" sz="2000" dirty="0">
                          <a:solidFill>
                            <a:srgbClr val="F8E3B9"/>
                          </a:solidFill>
                          <a:sym typeface="+mn-ea"/>
                        </a:rPr>
                        <a:t>etals </a:t>
                      </a:r>
                      <a:r>
                        <a:rPr lang="en-US" altLang="en-US" sz="2000" dirty="0">
                          <a:solidFill>
                            <a:srgbClr val="F8E3B9"/>
                          </a:solidFill>
                          <a:sym typeface="+mn-ea"/>
                        </a:rPr>
                        <a:t>more </a:t>
                      </a:r>
                      <a:r>
                        <a:rPr lang="en-US" altLang="en-GB" sz="2000" dirty="0">
                          <a:solidFill>
                            <a:srgbClr val="F8E3B9"/>
                          </a:solidFill>
                          <a:sym typeface="+mn-ea"/>
                        </a:rPr>
                        <a:t>reactive than hydrogen</a:t>
                      </a:r>
                      <a:endParaRPr lang="en-GB" altLang="x-none" sz="2000" dirty="0">
                        <a:solidFill>
                          <a:srgbClr val="F8E3B9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5" marR="91445" marT="45706" marB="45706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57943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GB" altLang="x-none" sz="20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e.g. Cu</a:t>
                      </a:r>
                      <a:r>
                        <a:rPr lang="en-GB" altLang="x-none" sz="20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2+</a:t>
                      </a:r>
                      <a:r>
                        <a:rPr lang="en-US" altLang="en-GB" sz="20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,</a:t>
                      </a:r>
                      <a:r>
                        <a:rPr lang="en-US" altLang="en-GB" sz="20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GB" altLang="x-none" sz="2000" b="0" dirty="0">
                          <a:solidFill>
                            <a:srgbClr val="442526"/>
                          </a:solidFill>
                          <a:sym typeface="+mn-ea"/>
                        </a:rPr>
                        <a:t>Ag</a:t>
                      </a:r>
                      <a:r>
                        <a:rPr lang="en-GB" altLang="x-none" sz="2000" b="0" baseline="30000" dirty="0">
                          <a:solidFill>
                            <a:srgbClr val="442526"/>
                          </a:solidFill>
                          <a:sym typeface="+mn-ea"/>
                        </a:rPr>
                        <a:t>+</a:t>
                      </a:r>
                      <a:r>
                        <a:rPr lang="en-GB" altLang="x-none" sz="2000" b="0" dirty="0">
                          <a:solidFill>
                            <a:srgbClr val="442526"/>
                          </a:solidFill>
                          <a:sym typeface="+mn-ea"/>
                        </a:rPr>
                        <a:t>, </a:t>
                      </a:r>
                      <a:r>
                        <a:rPr lang="en-US" altLang="en-GB" sz="2000" b="0" dirty="0">
                          <a:solidFill>
                            <a:srgbClr val="442526"/>
                          </a:solidFill>
                          <a:sym typeface="+mn-ea"/>
                        </a:rPr>
                        <a:t>Au</a:t>
                      </a:r>
                      <a:r>
                        <a:rPr lang="en-US" altLang="en-GB" sz="2000" b="0" baseline="30000" dirty="0">
                          <a:solidFill>
                            <a:srgbClr val="442526"/>
                          </a:solidFill>
                          <a:sym typeface="+mn-ea"/>
                        </a:rPr>
                        <a:t>+</a:t>
                      </a:r>
                      <a:r>
                        <a:rPr lang="en-US" altLang="en-GB" sz="2000" b="0" dirty="0">
                          <a:solidFill>
                            <a:srgbClr val="442526"/>
                          </a:solidFill>
                          <a:sym typeface="+mn-ea"/>
                        </a:rPr>
                        <a:t>...</a:t>
                      </a:r>
                      <a:endParaRPr lang="en-US" altLang="en-GB" sz="2000" b="0" dirty="0">
                        <a:solidFill>
                          <a:srgbClr val="442526"/>
                        </a:solidFill>
                        <a:latin typeface="Arial" panose="020B0604020202020204" pitchFamily="34" charset="0"/>
                        <a:sym typeface="+mn-ea"/>
                      </a:endParaRPr>
                    </a:p>
                  </a:txBody>
                  <a:tcPr marL="91445" marR="91445" marT="45706" marB="45706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1C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GB" altLang="x-none" sz="20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e.g. Na</a:t>
                      </a:r>
                      <a:r>
                        <a:rPr lang="en-GB" altLang="x-none" sz="20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+</a:t>
                      </a:r>
                      <a:r>
                        <a:rPr lang="en-GB" altLang="x-none" sz="20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, Mg</a:t>
                      </a:r>
                      <a:r>
                        <a:rPr lang="en-GB" altLang="x-none" sz="20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2+</a:t>
                      </a:r>
                      <a:r>
                        <a:rPr lang="en-GB" altLang="x-none" sz="20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, Zn</a:t>
                      </a:r>
                      <a:r>
                        <a:rPr lang="en-GB" altLang="x-none" sz="20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2+</a:t>
                      </a:r>
                      <a:endParaRPr lang="en-GB" altLang="x-none" sz="2000" b="0" baseline="30000" dirty="0">
                        <a:solidFill>
                          <a:srgbClr val="442526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5" marR="91445" marT="45706" marB="45706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1CD"/>
                    </a:solidFill>
                  </a:tcPr>
                </a:tc>
              </a:tr>
              <a:tr h="10668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GB" altLang="x-none" sz="20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Metal ions discharged </a:t>
                      </a:r>
                      <a:endParaRPr lang="en-GB" altLang="x-none" sz="2000" b="0" dirty="0">
                        <a:solidFill>
                          <a:srgbClr val="442526"/>
                        </a:solidFill>
                        <a:latin typeface="Arial" panose="020B0604020202020204" pitchFamily="34" charset="0"/>
                      </a:endParaRPr>
                    </a:p>
                    <a:p>
                      <a:pPr lvl="0" algn="ctr" eaLnBrk="1" hangingPunct="1">
                        <a:buNone/>
                      </a:pPr>
                      <a:r>
                        <a:rPr lang="en-GB" altLang="x-none" sz="20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(forms metal)</a:t>
                      </a:r>
                      <a:endParaRPr lang="en-GB" altLang="x-none" sz="2000" b="0" dirty="0">
                        <a:solidFill>
                          <a:srgbClr val="442526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5" marR="91445" marT="45706" marB="45706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9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GB" altLang="x-none" sz="20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Hydrogen ions discharged </a:t>
                      </a:r>
                      <a:endParaRPr lang="en-GB" altLang="x-none" sz="2000" b="0" dirty="0">
                        <a:solidFill>
                          <a:srgbClr val="442526"/>
                        </a:solidFill>
                        <a:latin typeface="Arial" panose="020B0604020202020204" pitchFamily="34" charset="0"/>
                      </a:endParaRPr>
                    </a:p>
                    <a:p>
                      <a:pPr lvl="0" algn="ctr" eaLnBrk="1" hangingPunct="1">
                        <a:buNone/>
                      </a:pPr>
                      <a:r>
                        <a:rPr lang="en-GB" altLang="x-none" sz="20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(forms H</a:t>
                      </a:r>
                      <a:r>
                        <a:rPr lang="en-GB" altLang="x-none" sz="2000" b="0" baseline="-25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2</a:t>
                      </a:r>
                      <a:r>
                        <a:rPr lang="en-GB" altLang="x-none" sz="20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)</a:t>
                      </a:r>
                      <a:endParaRPr lang="en-GB" altLang="x-none" sz="2000" b="0" dirty="0">
                        <a:solidFill>
                          <a:srgbClr val="442526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5" marR="91445" marT="45706" marB="45706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9E8"/>
                    </a:solidFill>
                  </a:tcPr>
                </a:tc>
              </a:tr>
              <a:tr h="536575">
                <a:tc>
                  <a:txBody>
                    <a:bodyPr/>
                    <a:p>
                      <a:pPr lvl="0" algn="ctr" eaLnBrk="1" hangingPunct="1">
                        <a:buNone/>
                      </a:pPr>
                      <a:r>
                        <a:rPr lang="en-US" altLang="en-GB" sz="20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e.g. Ag</a:t>
                      </a:r>
                      <a:r>
                        <a:rPr lang="en-US" altLang="en-GB" sz="20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+</a:t>
                      </a:r>
                      <a:r>
                        <a:rPr lang="en-US" altLang="en-GB" sz="20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 + e</a:t>
                      </a:r>
                      <a:r>
                        <a:rPr lang="en-US" altLang="en-GB" sz="20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-</a:t>
                      </a:r>
                      <a:r>
                        <a:rPr lang="en-US" altLang="en-GB" sz="20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 → Ag</a:t>
                      </a:r>
                      <a:endParaRPr lang="en-US" altLang="en-GB" sz="2000" b="0" dirty="0">
                        <a:solidFill>
                          <a:srgbClr val="442526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5" marR="91445" marT="45706" marB="45706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9E8"/>
                    </a:solidFill>
                  </a:tcPr>
                </a:tc>
                <a:tc>
                  <a:txBody>
                    <a:bodyPr/>
                    <a:p>
                      <a:pPr lvl="0" algn="ctr" eaLnBrk="1" hangingPunct="1">
                        <a:buNone/>
                      </a:pPr>
                      <a:r>
                        <a:rPr lang="en-US" altLang="en-GB" sz="2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  <a:sym typeface="+mn-ea"/>
                        </a:rPr>
                        <a:t>e.g. </a:t>
                      </a:r>
                      <a:r>
                        <a:rPr lang="en-US" altLang="en-US" sz="2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  <a:sym typeface="+mn-ea"/>
                        </a:rPr>
                        <a:t>2H</a:t>
                      </a:r>
                      <a:r>
                        <a:rPr lang="en-US" altLang="en-GB" sz="200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  <a:sym typeface="+mn-ea"/>
                        </a:rPr>
                        <a:t>+</a:t>
                      </a:r>
                      <a:r>
                        <a:rPr lang="en-US" altLang="en-GB" sz="2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  <a:sym typeface="+mn-ea"/>
                        </a:rPr>
                        <a:t> + </a:t>
                      </a:r>
                      <a:r>
                        <a:rPr lang="en-US" altLang="en-US" sz="2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  <a:sym typeface="+mn-ea"/>
                        </a:rPr>
                        <a:t>2</a:t>
                      </a:r>
                      <a:r>
                        <a:rPr lang="en-US" altLang="en-GB" sz="2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  <a:sym typeface="+mn-ea"/>
                        </a:rPr>
                        <a:t>e</a:t>
                      </a:r>
                      <a:r>
                        <a:rPr lang="en-US" altLang="en-GB" sz="200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  <a:sym typeface="+mn-ea"/>
                        </a:rPr>
                        <a:t>-</a:t>
                      </a:r>
                      <a:r>
                        <a:rPr lang="en-US" altLang="en-GB" sz="2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  <a:sym typeface="+mn-ea"/>
                        </a:rPr>
                        <a:t> → </a:t>
                      </a:r>
                      <a:r>
                        <a:rPr lang="en-US" sz="2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  <a:sym typeface="+mn-ea"/>
                        </a:rPr>
                        <a:t>H</a:t>
                      </a:r>
                      <a:r>
                        <a:rPr lang="en-US" sz="2000" baseline="-25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  <a:sym typeface="+mn-ea"/>
                        </a:rPr>
                        <a:t>2</a:t>
                      </a:r>
                      <a:endParaRPr lang="en-US" sz="2000" b="0" baseline="-25000" dirty="0">
                        <a:solidFill>
                          <a:srgbClr val="442526"/>
                        </a:solidFill>
                        <a:latin typeface="Arial" panose="020B0604020202020204" pitchFamily="34" charset="0"/>
                        <a:sym typeface="+mn-ea"/>
                      </a:endParaRPr>
                    </a:p>
                  </a:txBody>
                  <a:tcPr marL="91445" marR="91445" marT="45706" marB="45706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9E8"/>
                    </a:solidFill>
                  </a:tcPr>
                </a:tc>
              </a:tr>
            </a:tbl>
          </a:graphicData>
        </a:graphic>
      </p:graphicFrame>
      <p:sp>
        <p:nvSpPr>
          <p:cNvPr id="199697" name="Rectangle 7"/>
          <p:cNvSpPr txBox="1"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06C31"/>
          </a:solidFill>
          <a:ln w="9525">
            <a:noFill/>
          </a:ln>
        </p:spPr>
        <p:txBody>
          <a:bodyPr anchor="t"/>
          <a:p>
            <a:pPr indent="0" algn="ctr"/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Predicting Electrolysis Reactions</a:t>
            </a: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53249" name="Rectangle 7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9275"/>
          </a:xfrm>
          <a:solidFill>
            <a:srgbClr val="006C31"/>
          </a:solidFill>
        </p:spPr>
        <p:txBody>
          <a:bodyPr vert="horz" wrap="square" lIns="91440" tIns="45720" rIns="91440" bIns="45720" anchor="ctr"/>
          <a:p>
            <a:pPr eaLnBrk="1" hangingPunct="1"/>
            <a:r>
              <a:rPr lang="en-US" altLang="en-US" sz="2800" dirty="0"/>
              <a:t>Oxidation–Reduction: The Transfer of Electrons</a:t>
            </a:r>
            <a:endParaRPr lang="en-US" altLang="en-US" sz="2800" dirty="0"/>
          </a:p>
        </p:txBody>
      </p:sp>
      <p:pic>
        <p:nvPicPr>
          <p:cNvPr id="53250" name="Picture 8" descr="FG18_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" y="1676400"/>
            <a:ext cx="7823200" cy="47085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5305" name="AutoShape 9"/>
          <p:cNvSpPr/>
          <p:nvPr/>
        </p:nvSpPr>
        <p:spPr>
          <a:xfrm>
            <a:off x="533400" y="4495800"/>
            <a:ext cx="1981200" cy="1219200"/>
          </a:xfrm>
          <a:prstGeom prst="wedgeRectCallout">
            <a:avLst>
              <a:gd name="adj1" fmla="val -25000"/>
              <a:gd name="adj2" fmla="val -166926"/>
            </a:avLst>
          </a:prstGeom>
          <a:solidFill>
            <a:srgbClr val="AFE5B2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p>
            <a:pPr indent="0" algn="ctr"/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Electrons from copper metal are transferred to silver ions.</a:t>
            </a:r>
            <a:endParaRPr lang="en-US" altLang="en-US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5306" name="AutoShape 10"/>
          <p:cNvSpPr/>
          <p:nvPr/>
        </p:nvSpPr>
        <p:spPr>
          <a:xfrm>
            <a:off x="6400800" y="4114800"/>
            <a:ext cx="2514600" cy="1219200"/>
          </a:xfrm>
          <a:prstGeom prst="wedgeRectCallout">
            <a:avLst>
              <a:gd name="adj1" fmla="val 9282"/>
              <a:gd name="adj2" fmla="val -117838"/>
            </a:avLst>
          </a:prstGeom>
          <a:solidFill>
            <a:srgbClr val="AFE5B2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p>
            <a:pPr indent="0" algn="ctr"/>
            <a:r>
              <a:rPr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Silver metal is formed, and the solution turns blue from copper(II) ions formed.</a:t>
            </a:r>
            <a:endParaRPr lang="en-US" altLang="en-US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5" grpId="0" animBg="1"/>
      <p:bldP spid="5530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8230" y="549275"/>
            <a:ext cx="1676400" cy="5314315"/>
          </a:xfrm>
          <a:prstGeom prst="rect">
            <a:avLst/>
          </a:prstGeom>
        </p:spPr>
      </p:pic>
      <p:sp>
        <p:nvSpPr>
          <p:cNvPr id="200705" name="TextBox 1"/>
          <p:cNvSpPr txBox="1"/>
          <p:nvPr/>
        </p:nvSpPr>
        <p:spPr>
          <a:xfrm>
            <a:off x="4422775" y="870585"/>
            <a:ext cx="4387850" cy="583565"/>
          </a:xfrm>
          <a:prstGeom prst="rect">
            <a:avLst/>
          </a:prstGeom>
          <a:solidFill>
            <a:srgbClr val="00B0F0"/>
          </a:solidFill>
          <a:ln w="9525">
            <a:noFill/>
          </a:ln>
        </p:spPr>
        <p:txBody>
          <a:bodyPr wrap="square" anchor="t">
            <a:spAutoFit/>
          </a:bodyPr>
          <a:p>
            <a:pPr indent="0" algn="ctr" eaLnBrk="0" hangingPunct="0"/>
            <a:r>
              <a:rPr lang="en-GB" altLang="en-US" dirty="0">
                <a:latin typeface="Arial" panose="020B0604020202020204" pitchFamily="34" charset="0"/>
              </a:rPr>
              <a:t>– IONS  v  OH</a:t>
            </a:r>
            <a:r>
              <a:rPr lang="en-GB" altLang="en-US" baseline="30000" dirty="0">
                <a:latin typeface="Arial" panose="020B0604020202020204" pitchFamily="34" charset="0"/>
              </a:rPr>
              <a:t>–</a:t>
            </a:r>
            <a:r>
              <a:rPr lang="en-GB" altLang="en-US" dirty="0">
                <a:latin typeface="Arial" panose="020B0604020202020204" pitchFamily="34" charset="0"/>
              </a:rPr>
              <a:t> </a:t>
            </a:r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00721" name="Rectangle 7"/>
          <p:cNvSpPr txBox="1"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06C31"/>
          </a:solidFill>
          <a:ln w="9525">
            <a:noFill/>
          </a:ln>
        </p:spPr>
        <p:txBody>
          <a:bodyPr anchor="t"/>
          <a:p>
            <a:pPr indent="0" algn="ctr"/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Predicting Electrolysis Reactions</a:t>
            </a: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176530" y="1659890"/>
            <a:ext cx="3091815" cy="35382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2800" b="0">
                <a:solidFill>
                  <a:schemeClr val="bg1">
                    <a:lumMod val="10000"/>
                  </a:schemeClr>
                </a:solidFill>
                <a:sym typeface="+mn-ea"/>
              </a:rPr>
              <a:t>Sulfate (SO</a:t>
            </a:r>
            <a:r>
              <a:rPr lang="en-US" altLang="en-US" sz="2800" b="0" baseline="-25000">
                <a:solidFill>
                  <a:schemeClr val="bg1">
                    <a:lumMod val="10000"/>
                  </a:schemeClr>
                </a:solidFill>
                <a:sym typeface="+mn-ea"/>
              </a:rPr>
              <a:t>4</a:t>
            </a:r>
            <a:r>
              <a:rPr lang="en-US" altLang="en-US" sz="2800" b="0" baseline="30000">
                <a:solidFill>
                  <a:schemeClr val="bg1">
                    <a:lumMod val="10000"/>
                  </a:schemeClr>
                </a:solidFill>
                <a:sym typeface="+mn-ea"/>
              </a:rPr>
              <a:t>2-</a:t>
            </a:r>
            <a:r>
              <a:rPr lang="en-US" altLang="en-US" sz="2800" b="0">
                <a:solidFill>
                  <a:schemeClr val="bg1">
                    <a:lumMod val="10000"/>
                  </a:schemeClr>
                </a:solidFill>
                <a:sym typeface="+mn-ea"/>
              </a:rPr>
              <a:t>)</a:t>
            </a:r>
            <a:endParaRPr lang="en-US" altLang="en-US" sz="2800" b="0">
              <a:solidFill>
                <a:schemeClr val="bg1">
                  <a:lumMod val="10000"/>
                </a:schemeClr>
              </a:solidFill>
            </a:endParaRPr>
          </a:p>
          <a:p>
            <a:r>
              <a:rPr lang="en-US" altLang="en-US" sz="2800" b="0">
                <a:solidFill>
                  <a:schemeClr val="bg1">
                    <a:lumMod val="10000"/>
                  </a:schemeClr>
                </a:solidFill>
                <a:sym typeface="+mn-ea"/>
              </a:rPr>
              <a:t>Nitrate (NO</a:t>
            </a:r>
            <a:r>
              <a:rPr lang="en-US" altLang="en-US" sz="2800" b="0" baseline="-25000">
                <a:solidFill>
                  <a:schemeClr val="bg1">
                    <a:lumMod val="10000"/>
                  </a:schemeClr>
                </a:solidFill>
                <a:sym typeface="+mn-ea"/>
              </a:rPr>
              <a:t>3</a:t>
            </a:r>
            <a:r>
              <a:rPr lang="en-US" altLang="en-US" sz="2800" b="0" baseline="30000">
                <a:solidFill>
                  <a:schemeClr val="bg1">
                    <a:lumMod val="10000"/>
                  </a:schemeClr>
                </a:solidFill>
                <a:sym typeface="+mn-ea"/>
              </a:rPr>
              <a:t>-</a:t>
            </a:r>
            <a:r>
              <a:rPr lang="en-US" altLang="en-US" sz="2800" b="0">
                <a:solidFill>
                  <a:schemeClr val="bg1">
                    <a:lumMod val="10000"/>
                  </a:schemeClr>
                </a:solidFill>
                <a:sym typeface="+mn-ea"/>
              </a:rPr>
              <a:t>)</a:t>
            </a:r>
            <a:endParaRPr lang="en-US" altLang="en-US" sz="2800" b="0">
              <a:solidFill>
                <a:schemeClr val="bg1">
                  <a:lumMod val="10000"/>
                </a:schemeClr>
              </a:solidFill>
              <a:sym typeface="+mn-ea"/>
            </a:endParaRPr>
          </a:p>
          <a:p>
            <a:r>
              <a:rPr lang="en-US" altLang="en-US" sz="2800" b="0">
                <a:solidFill>
                  <a:srgbClr val="FF0000"/>
                </a:solidFill>
                <a:sym typeface="+mn-ea"/>
              </a:rPr>
              <a:t>Hydroxide(OH</a:t>
            </a:r>
            <a:r>
              <a:rPr lang="en-US" altLang="en-US" sz="2800" b="0" baseline="30000">
                <a:solidFill>
                  <a:srgbClr val="FF0000"/>
                </a:solidFill>
                <a:sym typeface="+mn-ea"/>
              </a:rPr>
              <a:t>-</a:t>
            </a:r>
            <a:r>
              <a:rPr lang="en-US" altLang="en-US" sz="2800" b="0">
                <a:solidFill>
                  <a:srgbClr val="FF0000"/>
                </a:solidFill>
                <a:sym typeface="+mn-ea"/>
              </a:rPr>
              <a:t>)</a:t>
            </a:r>
            <a:endParaRPr lang="en-US" altLang="en-US" sz="2800" b="0">
              <a:solidFill>
                <a:srgbClr val="FF0000"/>
              </a:solidFill>
              <a:sym typeface="+mn-ea"/>
            </a:endParaRPr>
          </a:p>
          <a:p>
            <a:r>
              <a:rPr lang="en-US" altLang="en-US" sz="2800" b="0">
                <a:solidFill>
                  <a:schemeClr val="bg1">
                    <a:lumMod val="10000"/>
                  </a:schemeClr>
                </a:solidFill>
                <a:sym typeface="+mn-ea"/>
              </a:rPr>
              <a:t>Chloride (Cl</a:t>
            </a:r>
            <a:r>
              <a:rPr lang="en-US" altLang="en-US" sz="2800" b="0" baseline="30000">
                <a:solidFill>
                  <a:schemeClr val="bg1">
                    <a:lumMod val="10000"/>
                  </a:schemeClr>
                </a:solidFill>
                <a:sym typeface="+mn-ea"/>
              </a:rPr>
              <a:t>-</a:t>
            </a:r>
            <a:r>
              <a:rPr lang="en-US" altLang="en-US" sz="2800" b="0">
                <a:solidFill>
                  <a:schemeClr val="bg1">
                    <a:lumMod val="10000"/>
                  </a:schemeClr>
                </a:solidFill>
                <a:sym typeface="+mn-ea"/>
              </a:rPr>
              <a:t>)</a:t>
            </a:r>
            <a:endParaRPr lang="en-US" altLang="en-US" sz="2800" b="0">
              <a:solidFill>
                <a:schemeClr val="bg1">
                  <a:lumMod val="10000"/>
                </a:schemeClr>
              </a:solidFill>
            </a:endParaRPr>
          </a:p>
          <a:p>
            <a:r>
              <a:rPr lang="en-US" altLang="en-US" sz="2800" b="0">
                <a:solidFill>
                  <a:schemeClr val="bg1">
                    <a:lumMod val="10000"/>
                  </a:schemeClr>
                </a:solidFill>
                <a:sym typeface="+mn-ea"/>
              </a:rPr>
              <a:t>Bromide (Br</a:t>
            </a:r>
            <a:r>
              <a:rPr lang="en-US" altLang="en-US" sz="2800" b="0" baseline="30000">
                <a:solidFill>
                  <a:schemeClr val="bg1">
                    <a:lumMod val="10000"/>
                  </a:schemeClr>
                </a:solidFill>
                <a:sym typeface="+mn-ea"/>
              </a:rPr>
              <a:t>-</a:t>
            </a:r>
            <a:r>
              <a:rPr lang="en-US" altLang="en-US" sz="2800" b="0">
                <a:solidFill>
                  <a:schemeClr val="bg1">
                    <a:lumMod val="10000"/>
                  </a:schemeClr>
                </a:solidFill>
                <a:sym typeface="+mn-ea"/>
              </a:rPr>
              <a:t>)</a:t>
            </a:r>
            <a:endParaRPr lang="en-US" altLang="en-US" sz="2800" b="0">
              <a:solidFill>
                <a:schemeClr val="bg1">
                  <a:lumMod val="10000"/>
                </a:schemeClr>
              </a:solidFill>
            </a:endParaRPr>
          </a:p>
          <a:p>
            <a:r>
              <a:rPr lang="en-US" altLang="en-US" sz="2800" b="0">
                <a:solidFill>
                  <a:schemeClr val="bg1">
                    <a:lumMod val="10000"/>
                  </a:schemeClr>
                </a:solidFill>
                <a:sym typeface="+mn-ea"/>
              </a:rPr>
              <a:t>Iodide (I</a:t>
            </a:r>
            <a:r>
              <a:rPr lang="en-US" altLang="en-US" sz="2800" b="0" baseline="30000">
                <a:solidFill>
                  <a:schemeClr val="bg1">
                    <a:lumMod val="10000"/>
                  </a:schemeClr>
                </a:solidFill>
                <a:sym typeface="+mn-ea"/>
              </a:rPr>
              <a:t>-</a:t>
            </a:r>
            <a:r>
              <a:rPr lang="en-US" altLang="en-US" sz="2800" b="0">
                <a:solidFill>
                  <a:schemeClr val="bg1">
                    <a:lumMod val="10000"/>
                  </a:schemeClr>
                </a:solidFill>
                <a:sym typeface="+mn-ea"/>
              </a:rPr>
              <a:t>)</a:t>
            </a:r>
            <a:endParaRPr lang="en-US" altLang="en-US" sz="2800" b="0">
              <a:solidFill>
                <a:schemeClr val="bg1">
                  <a:lumMod val="10000"/>
                </a:schemeClr>
              </a:solidFill>
            </a:endParaRPr>
          </a:p>
          <a:p>
            <a:endParaRPr lang="en-US" altLang="en-US" sz="2800" b="0">
              <a:solidFill>
                <a:schemeClr val="bg1">
                  <a:lumMod val="10000"/>
                </a:schemeClr>
              </a:solidFill>
            </a:endParaRPr>
          </a:p>
          <a:p>
            <a:endParaRPr lang="en-US" altLang="en-US" sz="2800" b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5" name="TextBox 1"/>
          <p:cNvSpPr txBox="1"/>
          <p:nvPr/>
        </p:nvSpPr>
        <p:spPr>
          <a:xfrm>
            <a:off x="3539490" y="870585"/>
            <a:ext cx="5499735" cy="583565"/>
          </a:xfrm>
          <a:prstGeom prst="rect">
            <a:avLst/>
          </a:prstGeom>
          <a:solidFill>
            <a:srgbClr val="00B0F0"/>
          </a:solidFill>
          <a:ln w="9525">
            <a:noFill/>
          </a:ln>
        </p:spPr>
        <p:txBody>
          <a:bodyPr wrap="square" anchor="t">
            <a:spAutoFit/>
          </a:bodyPr>
          <a:p>
            <a:pPr indent="0" algn="ctr" eaLnBrk="0" hangingPunct="0"/>
            <a:r>
              <a:rPr lang="en-GB" altLang="en-US" dirty="0">
                <a:latin typeface="Arial" panose="020B0604020202020204" pitchFamily="34" charset="0"/>
              </a:rPr>
              <a:t>– IONS  v  OH</a:t>
            </a:r>
            <a:r>
              <a:rPr lang="en-GB" altLang="en-US" baseline="30000" dirty="0">
                <a:latin typeface="Arial" panose="020B0604020202020204" pitchFamily="34" charset="0"/>
              </a:rPr>
              <a:t>–</a:t>
            </a:r>
            <a:r>
              <a:rPr lang="en-GB" altLang="en-US" dirty="0">
                <a:latin typeface="Arial" panose="020B0604020202020204" pitchFamily="34" charset="0"/>
              </a:rPr>
              <a:t> </a:t>
            </a:r>
            <a:endParaRPr lang="en-GB" altLang="en-US" dirty="0">
              <a:latin typeface="Arial" panose="020B0604020202020204" pitchFamily="34" charset="0"/>
            </a:endParaRPr>
          </a:p>
        </p:txBody>
      </p:sp>
      <p:graphicFrame>
        <p:nvGraphicFramePr>
          <p:cNvPr id="6" name="Table 5"/>
          <p:cNvGraphicFramePr/>
          <p:nvPr/>
        </p:nvGraphicFramePr>
        <p:xfrm>
          <a:off x="3538855" y="1844675"/>
          <a:ext cx="5502275" cy="2926715"/>
        </p:xfrm>
        <a:graphic>
          <a:graphicData uri="http://schemas.openxmlformats.org/drawingml/2006/table">
            <a:tbl>
              <a:tblPr/>
              <a:tblGrid>
                <a:gridCol w="2611120"/>
                <a:gridCol w="2891155"/>
              </a:tblGrid>
              <a:tr h="579755">
                <a:tc>
                  <a:txBody>
                    <a:bodyPr/>
                    <a:p>
                      <a:pPr lvl="0" algn="ctr" eaLnBrk="1" hangingPunct="1">
                        <a:buNone/>
                      </a:pPr>
                      <a:r>
                        <a:rPr lang="en-GB" altLang="x-none" sz="2000" dirty="0">
                          <a:solidFill>
                            <a:srgbClr val="F8E3B9"/>
                          </a:solidFill>
                          <a:latin typeface="Arial" panose="020B0604020202020204" pitchFamily="34" charset="0"/>
                        </a:rPr>
                        <a:t>Halide ions</a:t>
                      </a:r>
                      <a:endParaRPr lang="en-GB" altLang="x-none" sz="2000" dirty="0">
                        <a:solidFill>
                          <a:srgbClr val="F8E3B9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5" marR="91445" marT="45716" marB="45716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p>
                      <a:pPr lvl="0" algn="ctr" eaLnBrk="1" hangingPunct="1">
                        <a:buNone/>
                      </a:pPr>
                      <a:r>
                        <a:rPr lang="en-GB" altLang="x-none" sz="2000" dirty="0">
                          <a:solidFill>
                            <a:srgbClr val="F8E3B9"/>
                          </a:solidFill>
                          <a:latin typeface="Arial" panose="020B0604020202020204" pitchFamily="34" charset="0"/>
                        </a:rPr>
                        <a:t>Other – ions</a:t>
                      </a:r>
                      <a:endParaRPr lang="en-GB" altLang="x-none" sz="2000" dirty="0">
                        <a:solidFill>
                          <a:srgbClr val="F8E3B9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5" marR="91445" marT="45716" marB="45716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579437">
                <a:tc>
                  <a:txBody>
                    <a:bodyPr/>
                    <a:p>
                      <a:pPr lvl="0" algn="ctr" eaLnBrk="1" hangingPunct="1">
                        <a:buNone/>
                      </a:pPr>
                      <a:r>
                        <a:rPr lang="en-GB" altLang="x-none" sz="20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e.g. Cl</a:t>
                      </a:r>
                      <a:r>
                        <a:rPr lang="en-GB" altLang="x-none" sz="20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–</a:t>
                      </a:r>
                      <a:r>
                        <a:rPr lang="en-GB" altLang="x-none" sz="20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, Br</a:t>
                      </a:r>
                      <a:r>
                        <a:rPr lang="en-GB" altLang="x-none" sz="20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–</a:t>
                      </a:r>
                      <a:r>
                        <a:rPr lang="en-GB" altLang="x-none" sz="20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, I</a:t>
                      </a:r>
                      <a:r>
                        <a:rPr lang="en-GB" altLang="x-none" sz="20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–</a:t>
                      </a:r>
                      <a:endParaRPr lang="en-GB" altLang="x-none" sz="2000" b="0" baseline="30000" dirty="0">
                        <a:solidFill>
                          <a:srgbClr val="442526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5" marR="91445" marT="45716" marB="45716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1CD"/>
                    </a:solidFill>
                  </a:tcPr>
                </a:tc>
                <a:tc>
                  <a:txBody>
                    <a:bodyPr/>
                    <a:p>
                      <a:pPr lvl="0" algn="ctr" eaLnBrk="1" hangingPunct="1">
                        <a:buNone/>
                      </a:pPr>
                      <a:r>
                        <a:rPr lang="en-GB" altLang="x-none" sz="20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e.g. SO</a:t>
                      </a:r>
                      <a:r>
                        <a:rPr lang="en-GB" altLang="x-none" sz="2000" b="0" baseline="-25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4</a:t>
                      </a:r>
                      <a:r>
                        <a:rPr lang="en-GB" altLang="x-none" sz="20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2–</a:t>
                      </a:r>
                      <a:r>
                        <a:rPr lang="en-GB" altLang="x-none" sz="20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, NO</a:t>
                      </a:r>
                      <a:r>
                        <a:rPr lang="en-GB" altLang="x-none" sz="2000" b="0" baseline="-25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3</a:t>
                      </a:r>
                      <a:r>
                        <a:rPr lang="en-GB" altLang="x-none" sz="20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–</a:t>
                      </a:r>
                      <a:endParaRPr lang="en-GB" altLang="x-none" sz="2000" b="0" baseline="30000" dirty="0">
                        <a:solidFill>
                          <a:srgbClr val="442526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5" marR="91445" marT="45716" marB="45716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1CD"/>
                    </a:solidFill>
                  </a:tcPr>
                </a:tc>
              </a:tr>
              <a:tr h="1066800">
                <a:tc>
                  <a:txBody>
                    <a:bodyPr/>
                    <a:p>
                      <a:pPr lvl="0" algn="ctr" eaLnBrk="1" hangingPunct="1">
                        <a:buNone/>
                      </a:pPr>
                      <a:r>
                        <a:rPr lang="en-GB" altLang="x-none" sz="20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Halide ions discharged </a:t>
                      </a:r>
                      <a:endParaRPr lang="en-GB" altLang="x-none" sz="2000" b="0" dirty="0">
                        <a:solidFill>
                          <a:srgbClr val="442526"/>
                        </a:solidFill>
                        <a:latin typeface="Arial" panose="020B0604020202020204" pitchFamily="34" charset="0"/>
                      </a:endParaRPr>
                    </a:p>
                    <a:p>
                      <a:pPr lvl="0" algn="ctr" eaLnBrk="1" hangingPunct="1">
                        <a:buNone/>
                      </a:pPr>
                      <a:r>
                        <a:rPr lang="en-GB" altLang="x-none" sz="20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(forms Cl</a:t>
                      </a:r>
                      <a:r>
                        <a:rPr lang="en-GB" altLang="x-none" sz="2000" b="0" baseline="-25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2</a:t>
                      </a:r>
                      <a:r>
                        <a:rPr lang="en-GB" altLang="x-none" sz="20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, Br</a:t>
                      </a:r>
                      <a:r>
                        <a:rPr lang="en-GB" altLang="x-none" sz="2000" b="0" baseline="-25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2</a:t>
                      </a:r>
                      <a:r>
                        <a:rPr lang="en-GB" altLang="x-none" sz="20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, I</a:t>
                      </a:r>
                      <a:r>
                        <a:rPr lang="en-GB" altLang="x-none" sz="2000" b="0" baseline="-25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2</a:t>
                      </a:r>
                      <a:r>
                        <a:rPr lang="en-GB" altLang="x-none" sz="20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)</a:t>
                      </a:r>
                      <a:endParaRPr lang="en-GB" altLang="x-none" sz="2000" b="0" dirty="0">
                        <a:solidFill>
                          <a:srgbClr val="442526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5" marR="91445" marT="45716" marB="45716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9E8"/>
                    </a:solidFill>
                  </a:tcPr>
                </a:tc>
                <a:tc>
                  <a:txBody>
                    <a:bodyPr/>
                    <a:p>
                      <a:pPr lvl="0" algn="ctr" eaLnBrk="1" hangingPunct="1">
                        <a:buNone/>
                      </a:pPr>
                      <a:r>
                        <a:rPr lang="en-GB" altLang="x-none" sz="20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Hydroxide ions discharged </a:t>
                      </a:r>
                      <a:endParaRPr lang="en-GB" altLang="x-none" sz="2000" b="0" dirty="0">
                        <a:solidFill>
                          <a:srgbClr val="442526"/>
                        </a:solidFill>
                        <a:latin typeface="Arial" panose="020B0604020202020204" pitchFamily="34" charset="0"/>
                      </a:endParaRPr>
                    </a:p>
                    <a:p>
                      <a:pPr lvl="0" algn="ctr" eaLnBrk="1" hangingPunct="1">
                        <a:buNone/>
                      </a:pPr>
                      <a:r>
                        <a:rPr lang="en-GB" altLang="x-none" sz="20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(forms O</a:t>
                      </a:r>
                      <a:r>
                        <a:rPr lang="en-GB" altLang="x-none" sz="2000" b="0" baseline="-25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2</a:t>
                      </a:r>
                      <a:r>
                        <a:rPr lang="en-GB" altLang="x-none" sz="20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)</a:t>
                      </a:r>
                      <a:endParaRPr lang="en-GB" altLang="x-none" sz="2000" b="0" dirty="0">
                        <a:solidFill>
                          <a:srgbClr val="442526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5" marR="91445" marT="45716" marB="45716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9E8"/>
                    </a:solidFill>
                  </a:tcPr>
                </a:tc>
              </a:tr>
              <a:tr h="509905">
                <a:tc>
                  <a:txBody>
                    <a:bodyPr/>
                    <a:p>
                      <a:pPr lvl="0" algn="ctr" eaLnBrk="1" hangingPunct="1">
                        <a:buNone/>
                      </a:pPr>
                      <a:r>
                        <a:rPr lang="en-US" altLang="en-GB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e.g. 2Cl</a:t>
                      </a:r>
                      <a:r>
                        <a:rPr lang="en-US" altLang="en-GB" sz="18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-</a:t>
                      </a:r>
                      <a:r>
                        <a:rPr lang="en-US" altLang="en-GB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 → Cl</a:t>
                      </a:r>
                      <a:r>
                        <a:rPr lang="en-US" altLang="en-GB" sz="1800" b="0" baseline="-25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2</a:t>
                      </a:r>
                      <a:r>
                        <a:rPr lang="en-US" altLang="en-GB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 + 2e-</a:t>
                      </a:r>
                      <a:endParaRPr lang="en-US" altLang="en-GB" sz="1800" b="0" baseline="30000" dirty="0">
                        <a:solidFill>
                          <a:srgbClr val="442526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5" marR="91445" marT="45716" marB="45716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9E8"/>
                    </a:solidFill>
                  </a:tcPr>
                </a:tc>
                <a:tc>
                  <a:txBody>
                    <a:bodyPr/>
                    <a:p>
                      <a:pPr lvl="0" algn="ctr" eaLnBrk="1" hangingPunct="1">
                        <a:buNone/>
                      </a:pPr>
                      <a:r>
                        <a:rPr lang="en-US" altLang="en-GB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4OH</a:t>
                      </a:r>
                      <a:r>
                        <a:rPr lang="en-US" altLang="en-GB" sz="18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-</a:t>
                      </a:r>
                      <a:r>
                        <a:rPr lang="en-US" altLang="en-GB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 → O</a:t>
                      </a:r>
                      <a:r>
                        <a:rPr lang="en-US" altLang="en-GB" sz="1800" b="0" baseline="-25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2 </a:t>
                      </a:r>
                      <a:r>
                        <a:rPr lang="en-US" altLang="en-GB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+ 4e</a:t>
                      </a:r>
                      <a:r>
                        <a:rPr lang="en-US" altLang="en-GB" sz="18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-</a:t>
                      </a:r>
                      <a:r>
                        <a:rPr lang="en-US" altLang="en-GB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 + 2H</a:t>
                      </a:r>
                      <a:r>
                        <a:rPr lang="en-US" altLang="en-GB" sz="1800" b="0" baseline="-25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2</a:t>
                      </a:r>
                      <a:r>
                        <a:rPr lang="en-US" altLang="en-GB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O</a:t>
                      </a:r>
                      <a:endParaRPr lang="en-US" altLang="en-GB" sz="1800" b="0" dirty="0">
                        <a:solidFill>
                          <a:srgbClr val="442526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5" marR="91445" marT="45716" marB="45716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9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22559" name="Group 31"/>
          <p:cNvGrpSpPr/>
          <p:nvPr/>
        </p:nvGrpSpPr>
        <p:grpSpPr>
          <a:xfrm>
            <a:off x="479425" y="2244725"/>
            <a:ext cx="1800225" cy="915988"/>
            <a:chOff x="295" y="1072"/>
            <a:chExt cx="1134" cy="577"/>
          </a:xfrm>
        </p:grpSpPr>
        <p:sp>
          <p:nvSpPr>
            <p:cNvPr id="195587" name="Text Box 29"/>
            <p:cNvSpPr txBox="1"/>
            <p:nvPr/>
          </p:nvSpPr>
          <p:spPr>
            <a:xfrm>
              <a:off x="295" y="1072"/>
              <a:ext cx="861" cy="57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 indent="0" eaLnBrk="0" hangingPunct="0">
                <a:spcBef>
                  <a:spcPct val="50000"/>
                </a:spcBef>
                <a:buFont typeface="Wingdings" panose="05000000000000000000" pitchFamily="2" charset="2"/>
                <a:buNone/>
              </a:pPr>
              <a:r>
                <a:rPr lang="en-GB" altLang="en-US" sz="1800" dirty="0">
                  <a:solidFill>
                    <a:srgbClr val="0000FF"/>
                  </a:solidFill>
                  <a:latin typeface="Arial" panose="020B0604020202020204" pitchFamily="34" charset="0"/>
                </a:rPr>
                <a:t>Saturated brine, NaCl(aq)</a:t>
              </a:r>
              <a:endParaRPr lang="en-US" altLang="en-US" sz="1800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195588" name="Line 30"/>
            <p:cNvSpPr/>
            <p:nvPr/>
          </p:nvSpPr>
          <p:spPr>
            <a:xfrm>
              <a:off x="884" y="1369"/>
              <a:ext cx="545" cy="0"/>
            </a:xfrm>
            <a:prstGeom prst="line">
              <a:avLst/>
            </a:prstGeom>
            <a:ln w="25400" cap="flat" cmpd="sng">
              <a:solidFill>
                <a:srgbClr val="0000FF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  <p:grpSp>
        <p:nvGrpSpPr>
          <p:cNvPr id="22586" name="Group 58"/>
          <p:cNvGrpSpPr/>
          <p:nvPr/>
        </p:nvGrpSpPr>
        <p:grpSpPr>
          <a:xfrm>
            <a:off x="1951038" y="1595438"/>
            <a:ext cx="5368925" cy="3978275"/>
            <a:chOff x="1358" y="663"/>
            <a:chExt cx="3382" cy="2506"/>
          </a:xfrm>
        </p:grpSpPr>
        <p:grpSp>
          <p:nvGrpSpPr>
            <p:cNvPr id="195590" name="Group 53"/>
            <p:cNvGrpSpPr/>
            <p:nvPr/>
          </p:nvGrpSpPr>
          <p:grpSpPr>
            <a:xfrm>
              <a:off x="2790" y="1580"/>
              <a:ext cx="1904" cy="1589"/>
              <a:chOff x="2790" y="1580"/>
              <a:chExt cx="1904" cy="1589"/>
            </a:xfrm>
          </p:grpSpPr>
          <p:sp>
            <p:nvSpPr>
              <p:cNvPr id="195591" name="Rectangle 52"/>
              <p:cNvSpPr/>
              <p:nvPr/>
            </p:nvSpPr>
            <p:spPr>
              <a:xfrm>
                <a:off x="3833" y="3022"/>
                <a:ext cx="861" cy="147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</a:ln>
            </p:spPr>
            <p:txBody>
              <a:bodyPr anchor="ctr">
                <a:spAutoFit/>
              </a:bodyPr>
              <a:p>
                <a:pPr indent="0" eaLnBrk="0" hangingPunct="0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endParaRPr lang="en-US" altLang="en-US" sz="2400" b="0" dirty="0">
                  <a:solidFill>
                    <a:srgbClr val="0000FF"/>
                  </a:solidFill>
                  <a:latin typeface="Arial" panose="020B0604020202020204" pitchFamily="34" charset="0"/>
                  <a:ea typeface="Arial" panose="020B0604020202020204" pitchFamily="34" charset="0"/>
                </a:endParaRPr>
              </a:p>
            </p:txBody>
          </p:sp>
          <p:sp>
            <p:nvSpPr>
              <p:cNvPr id="195592" name="Rectangle 48"/>
              <p:cNvSpPr/>
              <p:nvPr/>
            </p:nvSpPr>
            <p:spPr>
              <a:xfrm>
                <a:off x="2790" y="1580"/>
                <a:ext cx="1065" cy="1588"/>
              </a:xfrm>
              <a:prstGeom prst="rect">
                <a:avLst/>
              </a:prstGeom>
              <a:solidFill>
                <a:srgbClr val="FFCC99"/>
              </a:solidFill>
              <a:ln w="9525">
                <a:noFill/>
              </a:ln>
            </p:spPr>
            <p:txBody>
              <a:bodyPr anchor="ctr">
                <a:spAutoFit/>
              </a:bodyPr>
              <a:p>
                <a:pPr indent="0" eaLnBrk="0" hangingPunct="0"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endParaRPr lang="en-US" altLang="en-US" sz="2400" b="0" dirty="0">
                  <a:solidFill>
                    <a:srgbClr val="0000FF"/>
                  </a:solidFill>
                  <a:latin typeface="Arial" panose="020B0604020202020204" pitchFamily="34" charset="0"/>
                  <a:ea typeface="Arial" panose="020B0604020202020204" pitchFamily="34" charset="0"/>
                </a:endParaRPr>
              </a:p>
            </p:txBody>
          </p:sp>
        </p:grpSp>
        <p:sp>
          <p:nvSpPr>
            <p:cNvPr id="195593" name="Rectangle 47"/>
            <p:cNvSpPr/>
            <p:nvPr/>
          </p:nvSpPr>
          <p:spPr>
            <a:xfrm>
              <a:off x="1701" y="1580"/>
              <a:ext cx="1088" cy="1588"/>
            </a:xfrm>
            <a:prstGeom prst="rect">
              <a:avLst/>
            </a:prstGeom>
            <a:solidFill>
              <a:srgbClr val="FFFF99"/>
            </a:solidFill>
            <a:ln w="9525">
              <a:noFill/>
            </a:ln>
          </p:spPr>
          <p:txBody>
            <a:bodyPr anchor="ctr">
              <a:spAutoFit/>
            </a:bodyPr>
            <a:p>
              <a:pPr indent="0" eaLnBrk="0" hangingPunct="0">
                <a:spcBef>
                  <a:spcPct val="50000"/>
                </a:spcBef>
                <a:buFont typeface="Wingdings" panose="05000000000000000000" pitchFamily="2" charset="2"/>
                <a:buNone/>
              </a:pPr>
              <a:endParaRPr lang="en-US" altLang="en-US" sz="2400" b="0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grpSp>
          <p:nvGrpSpPr>
            <p:cNvPr id="195594" name="Group 57"/>
            <p:cNvGrpSpPr/>
            <p:nvPr/>
          </p:nvGrpSpPr>
          <p:grpSpPr>
            <a:xfrm>
              <a:off x="1358" y="663"/>
              <a:ext cx="3382" cy="2505"/>
              <a:chOff x="1358" y="663"/>
              <a:chExt cx="3382" cy="2505"/>
            </a:xfrm>
          </p:grpSpPr>
          <p:grpSp>
            <p:nvGrpSpPr>
              <p:cNvPr id="195595" name="Group 21"/>
              <p:cNvGrpSpPr/>
              <p:nvPr/>
            </p:nvGrpSpPr>
            <p:grpSpPr>
              <a:xfrm>
                <a:off x="1358" y="935"/>
                <a:ext cx="3382" cy="2233"/>
                <a:chOff x="793" y="935"/>
                <a:chExt cx="3382" cy="2233"/>
              </a:xfrm>
            </p:grpSpPr>
            <p:sp>
              <p:nvSpPr>
                <p:cNvPr id="195596" name="Line 15"/>
                <p:cNvSpPr/>
                <p:nvPr/>
              </p:nvSpPr>
              <p:spPr>
                <a:xfrm flipV="1">
                  <a:off x="2532" y="935"/>
                  <a:ext cx="0" cy="181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grpSp>
              <p:nvGrpSpPr>
                <p:cNvPr id="195597" name="Group 20"/>
                <p:cNvGrpSpPr/>
                <p:nvPr/>
              </p:nvGrpSpPr>
              <p:grpSpPr>
                <a:xfrm>
                  <a:off x="793" y="935"/>
                  <a:ext cx="3382" cy="2233"/>
                  <a:chOff x="793" y="935"/>
                  <a:chExt cx="3382" cy="2233"/>
                </a:xfrm>
              </p:grpSpPr>
              <p:sp>
                <p:nvSpPr>
                  <p:cNvPr id="195598" name="Line 4"/>
                  <p:cNvSpPr/>
                  <p:nvPr/>
                </p:nvSpPr>
                <p:spPr>
                  <a:xfrm>
                    <a:off x="793" y="1298"/>
                    <a:ext cx="340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195599" name="Line 5"/>
                  <p:cNvSpPr/>
                  <p:nvPr/>
                </p:nvSpPr>
                <p:spPr>
                  <a:xfrm>
                    <a:off x="793" y="1444"/>
                    <a:ext cx="340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195600" name="Line 6"/>
                  <p:cNvSpPr/>
                  <p:nvPr/>
                </p:nvSpPr>
                <p:spPr>
                  <a:xfrm flipV="1">
                    <a:off x="1141" y="1117"/>
                    <a:ext cx="0" cy="181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195601" name="Line 7"/>
                  <p:cNvSpPr/>
                  <p:nvPr/>
                </p:nvSpPr>
                <p:spPr>
                  <a:xfrm>
                    <a:off x="1136" y="1117"/>
                    <a:ext cx="635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195602" name="Line 8"/>
                  <p:cNvSpPr/>
                  <p:nvPr/>
                </p:nvSpPr>
                <p:spPr>
                  <a:xfrm flipV="1">
                    <a:off x="1776" y="935"/>
                    <a:ext cx="0" cy="181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sp>
              <p:grpSp>
                <p:nvGrpSpPr>
                  <p:cNvPr id="195603" name="Group 11"/>
                  <p:cNvGrpSpPr/>
                  <p:nvPr/>
                </p:nvGrpSpPr>
                <p:grpSpPr>
                  <a:xfrm>
                    <a:off x="1897" y="935"/>
                    <a:ext cx="635" cy="182"/>
                    <a:chOff x="1897" y="935"/>
                    <a:chExt cx="635" cy="182"/>
                  </a:xfrm>
                </p:grpSpPr>
                <p:sp>
                  <p:nvSpPr>
                    <p:cNvPr id="195604" name="Line 9"/>
                    <p:cNvSpPr/>
                    <p:nvPr/>
                  </p:nvSpPr>
                  <p:spPr>
                    <a:xfrm flipV="1">
                      <a:off x="1902" y="935"/>
                      <a:ext cx="0" cy="181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</p:sp>
                <p:sp>
                  <p:nvSpPr>
                    <p:cNvPr id="195605" name="Line 10"/>
                    <p:cNvSpPr/>
                    <p:nvPr/>
                  </p:nvSpPr>
                  <p:spPr>
                    <a:xfrm>
                      <a:off x="1897" y="1117"/>
                      <a:ext cx="635" cy="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</p:sp>
              </p:grpSp>
              <p:grpSp>
                <p:nvGrpSpPr>
                  <p:cNvPr id="195606" name="Group 12"/>
                  <p:cNvGrpSpPr/>
                  <p:nvPr/>
                </p:nvGrpSpPr>
                <p:grpSpPr>
                  <a:xfrm>
                    <a:off x="2659" y="935"/>
                    <a:ext cx="635" cy="182"/>
                    <a:chOff x="1897" y="935"/>
                    <a:chExt cx="635" cy="182"/>
                  </a:xfrm>
                </p:grpSpPr>
                <p:sp>
                  <p:nvSpPr>
                    <p:cNvPr id="195607" name="Line 13"/>
                    <p:cNvSpPr/>
                    <p:nvPr/>
                  </p:nvSpPr>
                  <p:spPr>
                    <a:xfrm flipV="1">
                      <a:off x="1902" y="935"/>
                      <a:ext cx="0" cy="181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</p:sp>
                <p:sp>
                  <p:nvSpPr>
                    <p:cNvPr id="195608" name="Line 14"/>
                    <p:cNvSpPr/>
                    <p:nvPr/>
                  </p:nvSpPr>
                  <p:spPr>
                    <a:xfrm>
                      <a:off x="1897" y="1117"/>
                      <a:ext cx="635" cy="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</p:sp>
              </p:grpSp>
              <p:sp>
                <p:nvSpPr>
                  <p:cNvPr id="195609" name="Line 16"/>
                  <p:cNvSpPr/>
                  <p:nvPr/>
                </p:nvSpPr>
                <p:spPr>
                  <a:xfrm>
                    <a:off x="1141" y="1444"/>
                    <a:ext cx="0" cy="1724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195610" name="Line 17"/>
                  <p:cNvSpPr/>
                  <p:nvPr/>
                </p:nvSpPr>
                <p:spPr>
                  <a:xfrm>
                    <a:off x="1136" y="3168"/>
                    <a:ext cx="3039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195611" name="Line 18"/>
                  <p:cNvSpPr/>
                  <p:nvPr/>
                </p:nvSpPr>
                <p:spPr>
                  <a:xfrm flipH="1">
                    <a:off x="3288" y="1117"/>
                    <a:ext cx="10" cy="1905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195612" name="Line 19"/>
                  <p:cNvSpPr/>
                  <p:nvPr/>
                </p:nvSpPr>
                <p:spPr>
                  <a:xfrm>
                    <a:off x="3288" y="3022"/>
                    <a:ext cx="862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sp>
            </p:grpSp>
          </p:grpSp>
          <p:sp>
            <p:nvSpPr>
              <p:cNvPr id="195613" name="Line 22"/>
              <p:cNvSpPr/>
              <p:nvPr/>
            </p:nvSpPr>
            <p:spPr>
              <a:xfrm>
                <a:off x="2799" y="1127"/>
                <a:ext cx="0" cy="2041"/>
              </a:xfrm>
              <a:prstGeom prst="line">
                <a:avLst/>
              </a:prstGeom>
              <a:ln w="63500" cap="flat" cmpd="sng">
                <a:solidFill>
                  <a:srgbClr val="FF0000"/>
                </a:solidFill>
                <a:prstDash val="dash"/>
                <a:round/>
                <a:headEnd type="none" w="med" len="med"/>
                <a:tailEnd type="none" w="med" len="med"/>
              </a:ln>
            </p:spPr>
          </p:sp>
          <p:grpSp>
            <p:nvGrpSpPr>
              <p:cNvPr id="195614" name="Group 25"/>
              <p:cNvGrpSpPr/>
              <p:nvPr/>
            </p:nvGrpSpPr>
            <p:grpSpPr>
              <a:xfrm>
                <a:off x="1837" y="663"/>
                <a:ext cx="227" cy="2087"/>
                <a:chOff x="1811" y="663"/>
                <a:chExt cx="227" cy="2087"/>
              </a:xfrm>
            </p:grpSpPr>
            <p:sp>
              <p:nvSpPr>
                <p:cNvPr id="195615" name="Rectangle 23"/>
                <p:cNvSpPr/>
                <p:nvPr/>
              </p:nvSpPr>
              <p:spPr>
                <a:xfrm>
                  <a:off x="1811" y="1752"/>
                  <a:ext cx="227" cy="998"/>
                </a:xfrm>
                <a:prstGeom prst="rect">
                  <a:avLst/>
                </a:prstGeom>
                <a:solidFill>
                  <a:srgbClr val="969696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>
                  <a:spAutoFit/>
                </a:bodyPr>
                <a:p>
                  <a:pPr indent="0" eaLnBrk="0" hangingPunct="0">
                    <a:spcBef>
                      <a:spcPct val="50000"/>
                    </a:spcBef>
                    <a:buFont typeface="Wingdings" panose="05000000000000000000" pitchFamily="2" charset="2"/>
                    <a:buNone/>
                  </a:pPr>
                  <a:endParaRPr lang="en-US" altLang="en-US" sz="2400" b="0" dirty="0">
                    <a:solidFill>
                      <a:srgbClr val="0000FF"/>
                    </a:solidFill>
                    <a:latin typeface="Arial" panose="020B0604020202020204" pitchFamily="34" charset="0"/>
                    <a:ea typeface="Arial" panose="020B0604020202020204" pitchFamily="34" charset="0"/>
                  </a:endParaRPr>
                </a:p>
              </p:txBody>
            </p:sp>
            <p:sp>
              <p:nvSpPr>
                <p:cNvPr id="195616" name="Line 24"/>
                <p:cNvSpPr/>
                <p:nvPr/>
              </p:nvSpPr>
              <p:spPr>
                <a:xfrm flipV="1">
                  <a:off x="1927" y="663"/>
                  <a:ext cx="0" cy="1089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195617" name="Group 26"/>
              <p:cNvGrpSpPr/>
              <p:nvPr/>
            </p:nvGrpSpPr>
            <p:grpSpPr>
              <a:xfrm>
                <a:off x="3515" y="663"/>
                <a:ext cx="227" cy="2087"/>
                <a:chOff x="1811" y="663"/>
                <a:chExt cx="227" cy="2087"/>
              </a:xfrm>
            </p:grpSpPr>
            <p:sp>
              <p:nvSpPr>
                <p:cNvPr id="195618" name="Rectangle 27"/>
                <p:cNvSpPr/>
                <p:nvPr/>
              </p:nvSpPr>
              <p:spPr>
                <a:xfrm>
                  <a:off x="1811" y="1752"/>
                  <a:ext cx="227" cy="998"/>
                </a:xfrm>
                <a:prstGeom prst="rect">
                  <a:avLst/>
                </a:prstGeom>
                <a:solidFill>
                  <a:srgbClr val="969696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>
                  <a:spAutoFit/>
                </a:bodyPr>
                <a:p>
                  <a:pPr indent="0" eaLnBrk="0" hangingPunct="0">
                    <a:spcBef>
                      <a:spcPct val="50000"/>
                    </a:spcBef>
                    <a:buFont typeface="Wingdings" panose="05000000000000000000" pitchFamily="2" charset="2"/>
                    <a:buNone/>
                  </a:pPr>
                  <a:endParaRPr lang="en-US" altLang="en-US" sz="2400" b="0" dirty="0">
                    <a:solidFill>
                      <a:srgbClr val="0000FF"/>
                    </a:solidFill>
                    <a:latin typeface="Arial" panose="020B0604020202020204" pitchFamily="34" charset="0"/>
                    <a:ea typeface="Arial" panose="020B0604020202020204" pitchFamily="34" charset="0"/>
                  </a:endParaRPr>
                </a:p>
              </p:txBody>
            </p:sp>
            <p:sp>
              <p:nvSpPr>
                <p:cNvPr id="195619" name="Line 28"/>
                <p:cNvSpPr/>
                <p:nvPr/>
              </p:nvSpPr>
              <p:spPr>
                <a:xfrm flipV="1">
                  <a:off x="1927" y="663"/>
                  <a:ext cx="0" cy="1089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sp>
          <p:nvSpPr>
            <p:cNvPr id="195620" name="Line 39"/>
            <p:cNvSpPr/>
            <p:nvPr/>
          </p:nvSpPr>
          <p:spPr>
            <a:xfrm>
              <a:off x="1701" y="1570"/>
              <a:ext cx="2154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2573" name="Group 45"/>
          <p:cNvGrpSpPr/>
          <p:nvPr/>
        </p:nvGrpSpPr>
        <p:grpSpPr>
          <a:xfrm>
            <a:off x="3246438" y="908050"/>
            <a:ext cx="1081087" cy="1768475"/>
            <a:chOff x="2174" y="230"/>
            <a:chExt cx="681" cy="1114"/>
          </a:xfrm>
        </p:grpSpPr>
        <p:sp>
          <p:nvSpPr>
            <p:cNvPr id="195622" name="Line 40"/>
            <p:cNvSpPr/>
            <p:nvPr/>
          </p:nvSpPr>
          <p:spPr>
            <a:xfrm flipV="1">
              <a:off x="2396" y="572"/>
              <a:ext cx="0" cy="772"/>
            </a:xfrm>
            <a:prstGeom prst="line">
              <a:avLst/>
            </a:prstGeom>
            <a:ln w="38100" cap="flat" cmpd="sng">
              <a:solidFill>
                <a:srgbClr val="800080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95623" name="Text Box 43"/>
            <p:cNvSpPr txBox="1"/>
            <p:nvPr/>
          </p:nvSpPr>
          <p:spPr>
            <a:xfrm>
              <a:off x="2174" y="230"/>
              <a:ext cx="681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 indent="0" eaLnBrk="0" hangingPunct="0">
                <a:spcBef>
                  <a:spcPct val="50000"/>
                </a:spcBef>
                <a:buFont typeface="Wingdings" panose="05000000000000000000" pitchFamily="2" charset="2"/>
                <a:buNone/>
              </a:pPr>
              <a:r>
                <a:rPr lang="en-GB" altLang="en-US" sz="2400" dirty="0">
                  <a:solidFill>
                    <a:srgbClr val="800080"/>
                  </a:solidFill>
                  <a:latin typeface="Arial" panose="020B0604020202020204" pitchFamily="34" charset="0"/>
                </a:rPr>
                <a:t>Cl</a:t>
              </a:r>
              <a:r>
                <a:rPr lang="en-GB" altLang="en-US" sz="2400" baseline="-25000" dirty="0">
                  <a:solidFill>
                    <a:srgbClr val="800080"/>
                  </a:solidFill>
                  <a:latin typeface="Arial" panose="020B0604020202020204" pitchFamily="34" charset="0"/>
                </a:rPr>
                <a:t>2</a:t>
              </a:r>
              <a:r>
                <a:rPr lang="en-GB" altLang="en-US" sz="2400" dirty="0">
                  <a:solidFill>
                    <a:srgbClr val="800080"/>
                  </a:solidFill>
                  <a:latin typeface="Arial" panose="020B0604020202020204" pitchFamily="34" charset="0"/>
                </a:rPr>
                <a:t>(g)</a:t>
              </a:r>
              <a:endParaRPr lang="en-US" altLang="en-US" sz="2400" dirty="0">
                <a:solidFill>
                  <a:srgbClr val="80008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</p:grpSp>
      <p:grpSp>
        <p:nvGrpSpPr>
          <p:cNvPr id="22574" name="Group 46"/>
          <p:cNvGrpSpPr/>
          <p:nvPr/>
        </p:nvGrpSpPr>
        <p:grpSpPr>
          <a:xfrm>
            <a:off x="4510088" y="908050"/>
            <a:ext cx="1081087" cy="1768475"/>
            <a:chOff x="2970" y="230"/>
            <a:chExt cx="681" cy="1114"/>
          </a:xfrm>
        </p:grpSpPr>
        <p:sp>
          <p:nvSpPr>
            <p:cNvPr id="195625" name="Line 41"/>
            <p:cNvSpPr/>
            <p:nvPr/>
          </p:nvSpPr>
          <p:spPr>
            <a:xfrm flipV="1">
              <a:off x="3157" y="572"/>
              <a:ext cx="0" cy="772"/>
            </a:xfrm>
            <a:prstGeom prst="line">
              <a:avLst/>
            </a:prstGeom>
            <a:ln w="38100" cap="flat" cmpd="sng">
              <a:solidFill>
                <a:srgbClr val="800080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95626" name="Text Box 44"/>
            <p:cNvSpPr txBox="1"/>
            <p:nvPr/>
          </p:nvSpPr>
          <p:spPr>
            <a:xfrm>
              <a:off x="2970" y="230"/>
              <a:ext cx="681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 indent="0" eaLnBrk="0" hangingPunct="0">
                <a:spcBef>
                  <a:spcPct val="50000"/>
                </a:spcBef>
                <a:buFont typeface="Wingdings" panose="05000000000000000000" pitchFamily="2" charset="2"/>
                <a:buNone/>
              </a:pPr>
              <a:r>
                <a:rPr lang="en-GB" altLang="en-US" sz="2400" dirty="0">
                  <a:solidFill>
                    <a:srgbClr val="800080"/>
                  </a:solidFill>
                  <a:latin typeface="Arial" panose="020B0604020202020204" pitchFamily="34" charset="0"/>
                </a:rPr>
                <a:t>H</a:t>
              </a:r>
              <a:r>
                <a:rPr lang="en-GB" altLang="en-US" sz="2400" baseline="-25000" dirty="0">
                  <a:solidFill>
                    <a:srgbClr val="800080"/>
                  </a:solidFill>
                  <a:latin typeface="Arial" panose="020B0604020202020204" pitchFamily="34" charset="0"/>
                </a:rPr>
                <a:t>2</a:t>
              </a:r>
              <a:r>
                <a:rPr lang="en-GB" altLang="en-US" sz="2400" dirty="0">
                  <a:solidFill>
                    <a:srgbClr val="800080"/>
                  </a:solidFill>
                  <a:latin typeface="Arial" panose="020B0604020202020204" pitchFamily="34" charset="0"/>
                </a:rPr>
                <a:t>(g)</a:t>
              </a:r>
              <a:endParaRPr lang="en-US" altLang="en-US" sz="2400" dirty="0">
                <a:solidFill>
                  <a:srgbClr val="80008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</p:grpSp>
      <p:grpSp>
        <p:nvGrpSpPr>
          <p:cNvPr id="22579" name="Group 51"/>
          <p:cNvGrpSpPr/>
          <p:nvPr/>
        </p:nvGrpSpPr>
        <p:grpSpPr>
          <a:xfrm>
            <a:off x="4222750" y="2700338"/>
            <a:ext cx="4200525" cy="366712"/>
            <a:chOff x="2789" y="1359"/>
            <a:chExt cx="2646" cy="231"/>
          </a:xfrm>
        </p:grpSpPr>
        <p:sp>
          <p:nvSpPr>
            <p:cNvPr id="195628" name="Line 49"/>
            <p:cNvSpPr/>
            <p:nvPr/>
          </p:nvSpPr>
          <p:spPr>
            <a:xfrm flipH="1">
              <a:off x="2789" y="1480"/>
              <a:ext cx="1270" cy="0"/>
            </a:xfrm>
            <a:prstGeom prst="line">
              <a:avLst/>
            </a:prstGeom>
            <a:ln w="25400" cap="flat" cmpd="sng">
              <a:solidFill>
                <a:srgbClr val="0000FF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95629" name="Text Box 50"/>
            <p:cNvSpPr txBox="1"/>
            <p:nvPr/>
          </p:nvSpPr>
          <p:spPr>
            <a:xfrm>
              <a:off x="4120" y="1359"/>
              <a:ext cx="1315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 indent="0" eaLnBrk="0" hangingPunct="0">
                <a:spcBef>
                  <a:spcPct val="50000"/>
                </a:spcBef>
                <a:buFont typeface="Wingdings" panose="05000000000000000000" pitchFamily="2" charset="2"/>
                <a:buNone/>
              </a:pPr>
              <a:r>
                <a:rPr lang="en-GB" altLang="en-US" sz="1800" dirty="0">
                  <a:solidFill>
                    <a:srgbClr val="0000FF"/>
                  </a:solidFill>
                  <a:latin typeface="Arial" panose="020B0604020202020204" pitchFamily="34" charset="0"/>
                </a:rPr>
                <a:t>PTFE diaphragm</a:t>
              </a:r>
              <a:endParaRPr lang="en-US" altLang="en-US" sz="1800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</p:grpSp>
      <p:grpSp>
        <p:nvGrpSpPr>
          <p:cNvPr id="22584" name="Group 56"/>
          <p:cNvGrpSpPr/>
          <p:nvPr/>
        </p:nvGrpSpPr>
        <p:grpSpPr>
          <a:xfrm>
            <a:off x="6529388" y="5251450"/>
            <a:ext cx="2235200" cy="366713"/>
            <a:chOff x="4242" y="2966"/>
            <a:chExt cx="1408" cy="231"/>
          </a:xfrm>
        </p:grpSpPr>
        <p:sp>
          <p:nvSpPr>
            <p:cNvPr id="195631" name="Line 54"/>
            <p:cNvSpPr/>
            <p:nvPr/>
          </p:nvSpPr>
          <p:spPr>
            <a:xfrm>
              <a:off x="4242" y="3097"/>
              <a:ext cx="635" cy="0"/>
            </a:xfrm>
            <a:prstGeom prst="line">
              <a:avLst/>
            </a:prstGeom>
            <a:ln w="25400" cap="flat" cmpd="sng">
              <a:solidFill>
                <a:srgbClr val="0000FF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95632" name="Text Box 55"/>
            <p:cNvSpPr txBox="1"/>
            <p:nvPr/>
          </p:nvSpPr>
          <p:spPr>
            <a:xfrm>
              <a:off x="4857" y="2966"/>
              <a:ext cx="793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 indent="0" eaLnBrk="0" hangingPunct="0">
                <a:spcBef>
                  <a:spcPct val="50000"/>
                </a:spcBef>
                <a:buFont typeface="Wingdings" panose="05000000000000000000" pitchFamily="2" charset="2"/>
                <a:buNone/>
              </a:pPr>
              <a:r>
                <a:rPr lang="en-GB" altLang="en-US" sz="1800" dirty="0">
                  <a:solidFill>
                    <a:srgbClr val="0000FF"/>
                  </a:solidFill>
                  <a:latin typeface="Arial" panose="020B0604020202020204" pitchFamily="34" charset="0"/>
                </a:rPr>
                <a:t>NaOH(aq)</a:t>
              </a:r>
              <a:endParaRPr lang="en-US" altLang="en-US" sz="1800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</p:grpSp>
      <p:grpSp>
        <p:nvGrpSpPr>
          <p:cNvPr id="22563" name="Group 35"/>
          <p:cNvGrpSpPr/>
          <p:nvPr/>
        </p:nvGrpSpPr>
        <p:grpSpPr>
          <a:xfrm>
            <a:off x="261938" y="3906838"/>
            <a:ext cx="2592387" cy="366712"/>
            <a:chOff x="158" y="2119"/>
            <a:chExt cx="1633" cy="231"/>
          </a:xfrm>
        </p:grpSpPr>
        <p:sp>
          <p:nvSpPr>
            <p:cNvPr id="195634" name="Text Box 32"/>
            <p:cNvSpPr txBox="1"/>
            <p:nvPr/>
          </p:nvSpPr>
          <p:spPr>
            <a:xfrm>
              <a:off x="158" y="2119"/>
              <a:ext cx="1271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 indent="0" eaLnBrk="0" hangingPunct="0">
                <a:spcBef>
                  <a:spcPct val="50000"/>
                </a:spcBef>
                <a:buFont typeface="Wingdings" panose="05000000000000000000" pitchFamily="2" charset="2"/>
                <a:buNone/>
              </a:pPr>
              <a:r>
                <a:rPr lang="en-GB" altLang="en-US" sz="1800" dirty="0">
                  <a:solidFill>
                    <a:srgbClr val="0000FF"/>
                  </a:solidFill>
                  <a:latin typeface="Arial" panose="020B0604020202020204" pitchFamily="34" charset="0"/>
                </a:rPr>
                <a:t>Steel anode (+)</a:t>
              </a:r>
              <a:endParaRPr lang="en-US" altLang="en-US" sz="1800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195635" name="Line 34"/>
            <p:cNvSpPr/>
            <p:nvPr/>
          </p:nvSpPr>
          <p:spPr>
            <a:xfrm>
              <a:off x="1292" y="2251"/>
              <a:ext cx="499" cy="0"/>
            </a:xfrm>
            <a:prstGeom prst="line">
              <a:avLst/>
            </a:prstGeom>
            <a:ln w="25400" cap="flat" cmpd="sng">
              <a:solidFill>
                <a:srgbClr val="0000FF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  <p:grpSp>
        <p:nvGrpSpPr>
          <p:cNvPr id="22570" name="Group 42"/>
          <p:cNvGrpSpPr/>
          <p:nvPr/>
        </p:nvGrpSpPr>
        <p:grpSpPr>
          <a:xfrm>
            <a:off x="5534025" y="3916363"/>
            <a:ext cx="3370263" cy="366712"/>
            <a:chOff x="3615" y="2125"/>
            <a:chExt cx="2123" cy="231"/>
          </a:xfrm>
        </p:grpSpPr>
        <p:sp>
          <p:nvSpPr>
            <p:cNvPr id="195637" name="Text Box 33"/>
            <p:cNvSpPr txBox="1"/>
            <p:nvPr/>
          </p:nvSpPr>
          <p:spPr>
            <a:xfrm>
              <a:off x="4104" y="2125"/>
              <a:ext cx="1634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 indent="0" eaLnBrk="0" hangingPunct="0">
                <a:spcBef>
                  <a:spcPct val="50000"/>
                </a:spcBef>
                <a:buFont typeface="Wingdings" panose="05000000000000000000" pitchFamily="2" charset="2"/>
                <a:buNone/>
              </a:pPr>
              <a:r>
                <a:rPr lang="en-GB" altLang="en-US" sz="1800" dirty="0">
                  <a:solidFill>
                    <a:srgbClr val="0000FF"/>
                  </a:solidFill>
                  <a:latin typeface="Arial" panose="020B0604020202020204" pitchFamily="34" charset="0"/>
                </a:rPr>
                <a:t>Titanium cathode (-)</a:t>
              </a:r>
              <a:endParaRPr lang="en-US" altLang="en-US" sz="1800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195638" name="Line 36"/>
            <p:cNvSpPr/>
            <p:nvPr/>
          </p:nvSpPr>
          <p:spPr>
            <a:xfrm flipH="1">
              <a:off x="3615" y="2251"/>
              <a:ext cx="454" cy="0"/>
            </a:xfrm>
            <a:prstGeom prst="line">
              <a:avLst/>
            </a:prstGeom>
            <a:ln w="25400" cap="flat" cmpd="sng">
              <a:solidFill>
                <a:srgbClr val="0000FF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  <p:sp>
        <p:nvSpPr>
          <p:cNvPr id="22587" name="Text Box 59"/>
          <p:cNvSpPr txBox="1"/>
          <p:nvPr/>
        </p:nvSpPr>
        <p:spPr>
          <a:xfrm>
            <a:off x="6096000" y="779463"/>
            <a:ext cx="2771775" cy="706437"/>
          </a:xfrm>
          <a:prstGeom prst="rect">
            <a:avLst/>
          </a:prstGeom>
          <a:solidFill>
            <a:srgbClr val="FFFF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>
            <a:spAutoFit/>
          </a:bodyPr>
          <a:p>
            <a:pPr indent="0" eaLnBrk="0" hangingPunct="0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GB" altLang="en-US" sz="1800" u="sng" dirty="0">
                <a:solidFill>
                  <a:srgbClr val="0000FF"/>
                </a:solidFill>
                <a:latin typeface="Arial" panose="020B0604020202020204" pitchFamily="34" charset="0"/>
              </a:rPr>
              <a:t>At Anode</a:t>
            </a:r>
            <a:endParaRPr lang="en-GB" altLang="en-US" sz="1800" u="sng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indent="0" eaLnBrk="0" hangingPunct="0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GB" altLang="en-US" sz="1800" dirty="0">
                <a:solidFill>
                  <a:srgbClr val="0000FF"/>
                </a:solidFill>
                <a:latin typeface="Arial" panose="020B0604020202020204" pitchFamily="34" charset="0"/>
              </a:rPr>
              <a:t>2Cl</a:t>
            </a:r>
            <a:r>
              <a:rPr lang="en-GB" altLang="en-US" sz="1800" baseline="30000" dirty="0">
                <a:solidFill>
                  <a:srgbClr val="0000FF"/>
                </a:solidFill>
                <a:latin typeface="Arial" panose="020B0604020202020204" pitchFamily="34" charset="0"/>
              </a:rPr>
              <a:t>-</a:t>
            </a:r>
            <a:r>
              <a:rPr lang="en-GB" altLang="en-US" sz="1800" dirty="0">
                <a:solidFill>
                  <a:srgbClr val="0000FF"/>
                </a:solidFill>
                <a:latin typeface="Arial" panose="020B0604020202020204" pitchFamily="34" charset="0"/>
              </a:rPr>
              <a:t>(aq) </a:t>
            </a:r>
            <a:r>
              <a:rPr lang="en-GB" altLang="en-US" sz="1800" dirty="0">
                <a:solidFill>
                  <a:srgbClr val="0000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 Cl</a:t>
            </a:r>
            <a:r>
              <a:rPr lang="en-GB" altLang="en-US" sz="1800" baseline="-25000" dirty="0">
                <a:solidFill>
                  <a:srgbClr val="0000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2</a:t>
            </a:r>
            <a:r>
              <a:rPr lang="en-GB" altLang="en-US" sz="1800" dirty="0">
                <a:solidFill>
                  <a:srgbClr val="0000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(g) + 2e</a:t>
            </a:r>
            <a:r>
              <a:rPr lang="en-GB" altLang="en-US" sz="1800" baseline="30000" dirty="0">
                <a:solidFill>
                  <a:srgbClr val="0000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-</a:t>
            </a:r>
            <a:endParaRPr lang="en-US" altLang="en-US" sz="1800" baseline="30000" dirty="0">
              <a:solidFill>
                <a:srgbClr val="0000FF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2588" name="Text Box 60"/>
          <p:cNvSpPr txBox="1"/>
          <p:nvPr/>
        </p:nvSpPr>
        <p:spPr>
          <a:xfrm>
            <a:off x="6096000" y="1524000"/>
            <a:ext cx="2771775" cy="719138"/>
          </a:xfrm>
          <a:prstGeom prst="rect">
            <a:avLst/>
          </a:prstGeom>
          <a:solidFill>
            <a:srgbClr val="FFFF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GB" altLang="en-US" sz="1800" u="sng" dirty="0">
                <a:solidFill>
                  <a:srgbClr val="0000FF"/>
                </a:solidFill>
                <a:latin typeface="Arial" panose="020B0604020202020204" pitchFamily="34" charset="0"/>
              </a:rPr>
              <a:t>At Cathode</a:t>
            </a:r>
            <a:endParaRPr lang="en-GB" altLang="en-US" sz="1800" u="sng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indent="0" eaLnBrk="0" hangingPunct="0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GB" altLang="en-US" sz="1800" dirty="0">
                <a:solidFill>
                  <a:srgbClr val="0000FF"/>
                </a:solidFill>
                <a:latin typeface="Arial" panose="020B0604020202020204" pitchFamily="34" charset="0"/>
              </a:rPr>
              <a:t>2H</a:t>
            </a:r>
            <a:r>
              <a:rPr lang="en-GB" altLang="en-US" sz="1800" baseline="30000" dirty="0">
                <a:solidFill>
                  <a:srgbClr val="0000FF"/>
                </a:solidFill>
                <a:latin typeface="Arial" panose="020B0604020202020204" pitchFamily="34" charset="0"/>
              </a:rPr>
              <a:t>+</a:t>
            </a:r>
            <a:r>
              <a:rPr lang="en-GB" altLang="en-US" sz="1800" dirty="0">
                <a:solidFill>
                  <a:srgbClr val="0000FF"/>
                </a:solidFill>
                <a:latin typeface="Arial" panose="020B0604020202020204" pitchFamily="34" charset="0"/>
              </a:rPr>
              <a:t>(aq) </a:t>
            </a:r>
            <a:r>
              <a:rPr lang="en-GB" altLang="en-US" sz="1800" dirty="0">
                <a:solidFill>
                  <a:srgbClr val="0000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+ 2e</a:t>
            </a:r>
            <a:r>
              <a:rPr lang="en-GB" altLang="en-US" sz="1800" baseline="30000" dirty="0">
                <a:solidFill>
                  <a:srgbClr val="0000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- </a:t>
            </a:r>
            <a:r>
              <a:rPr lang="en-GB" altLang="en-US" sz="1800" dirty="0">
                <a:solidFill>
                  <a:srgbClr val="0000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 H</a:t>
            </a:r>
            <a:r>
              <a:rPr lang="en-GB" altLang="en-US" sz="1800" baseline="-25000" dirty="0">
                <a:solidFill>
                  <a:srgbClr val="0000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2</a:t>
            </a:r>
            <a:r>
              <a:rPr lang="en-GB" altLang="en-US" sz="1800" dirty="0">
                <a:solidFill>
                  <a:srgbClr val="0000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(g) </a:t>
            </a:r>
            <a:endParaRPr lang="en-US" altLang="en-US" sz="1800" dirty="0">
              <a:solidFill>
                <a:srgbClr val="0000FF"/>
              </a:solidFill>
              <a:latin typeface="Arial" panose="020B0604020202020204" pitchFamily="34" charset="0"/>
              <a:ea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22589" name="Text Box 61"/>
          <p:cNvSpPr txBox="1"/>
          <p:nvPr/>
        </p:nvSpPr>
        <p:spPr>
          <a:xfrm>
            <a:off x="4391025" y="4835525"/>
            <a:ext cx="936625" cy="641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indent="0" eaLnBrk="0" hangingPunct="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GB" altLang="en-US" sz="1800" b="0" dirty="0">
                <a:solidFill>
                  <a:srgbClr val="0000FF"/>
                </a:solidFill>
                <a:latin typeface="Arial" panose="020B0604020202020204" pitchFamily="34" charset="0"/>
              </a:rPr>
              <a:t>OH</a:t>
            </a:r>
            <a:r>
              <a:rPr lang="en-GB" altLang="en-US" sz="1800" b="0" baseline="30000" dirty="0">
                <a:solidFill>
                  <a:srgbClr val="0000FF"/>
                </a:solidFill>
                <a:latin typeface="Arial" panose="020B0604020202020204" pitchFamily="34" charset="0"/>
              </a:rPr>
              <a:t>-</a:t>
            </a:r>
            <a:r>
              <a:rPr lang="en-GB" altLang="en-US" sz="1800" b="0" dirty="0">
                <a:solidFill>
                  <a:srgbClr val="0000FF"/>
                </a:solidFill>
                <a:latin typeface="Arial" panose="020B0604020202020204" pitchFamily="34" charset="0"/>
              </a:rPr>
              <a:t> remain</a:t>
            </a:r>
            <a:endParaRPr lang="en-US" altLang="en-US" sz="1800" b="0" dirty="0">
              <a:solidFill>
                <a:srgbClr val="0000FF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2590" name="Text Box 62"/>
          <p:cNvSpPr txBox="1"/>
          <p:nvPr/>
        </p:nvSpPr>
        <p:spPr>
          <a:xfrm>
            <a:off x="3287713" y="4835525"/>
            <a:ext cx="936625" cy="641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indent="0" eaLnBrk="0" hangingPunct="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GB" altLang="en-US" sz="1800" b="0" dirty="0">
                <a:solidFill>
                  <a:srgbClr val="0000FF"/>
                </a:solidFill>
                <a:latin typeface="Arial" panose="020B0604020202020204" pitchFamily="34" charset="0"/>
              </a:rPr>
              <a:t>Na</a:t>
            </a:r>
            <a:r>
              <a:rPr lang="en-GB" altLang="en-US" sz="1800" b="0" baseline="30000" dirty="0">
                <a:solidFill>
                  <a:srgbClr val="0000FF"/>
                </a:solidFill>
                <a:latin typeface="Arial" panose="020B0604020202020204" pitchFamily="34" charset="0"/>
              </a:rPr>
              <a:t>+</a:t>
            </a:r>
            <a:r>
              <a:rPr lang="en-GB" altLang="en-US" sz="1800" b="0" dirty="0">
                <a:solidFill>
                  <a:srgbClr val="0000FF"/>
                </a:solidFill>
                <a:latin typeface="Arial" panose="020B0604020202020204" pitchFamily="34" charset="0"/>
              </a:rPr>
              <a:t> remain</a:t>
            </a:r>
            <a:endParaRPr lang="en-US" altLang="en-US" sz="1800" b="0" dirty="0">
              <a:solidFill>
                <a:srgbClr val="0000FF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2591" name="Text Box 63"/>
          <p:cNvSpPr txBox="1"/>
          <p:nvPr/>
        </p:nvSpPr>
        <p:spPr>
          <a:xfrm>
            <a:off x="406400" y="5843588"/>
            <a:ext cx="7777163" cy="3968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indent="0" eaLnBrk="0" hangingPunct="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GB" altLang="en-US" sz="2000" dirty="0">
                <a:solidFill>
                  <a:srgbClr val="0000FF"/>
                </a:solidFill>
                <a:latin typeface="Arial" panose="020B0604020202020204" pitchFamily="34" charset="0"/>
              </a:rPr>
              <a:t>PTFE membrane allows </a:t>
            </a:r>
            <a:r>
              <a:rPr lang="en-GB" altLang="en-US" sz="2000" dirty="0">
                <a:solidFill>
                  <a:srgbClr val="FF3300"/>
                </a:solidFill>
                <a:latin typeface="Arial" panose="020B0604020202020204" pitchFamily="34" charset="0"/>
              </a:rPr>
              <a:t>cations (Na</a:t>
            </a:r>
            <a:r>
              <a:rPr lang="en-GB" altLang="en-US" sz="2000" baseline="30000" dirty="0">
                <a:solidFill>
                  <a:srgbClr val="FF3300"/>
                </a:solidFill>
                <a:latin typeface="Arial" panose="020B0604020202020204" pitchFamily="34" charset="0"/>
              </a:rPr>
              <a:t>+</a:t>
            </a:r>
            <a:r>
              <a:rPr lang="en-GB" altLang="en-US" sz="2000" dirty="0">
                <a:solidFill>
                  <a:srgbClr val="FF3300"/>
                </a:solidFill>
                <a:latin typeface="Arial" panose="020B0604020202020204" pitchFamily="34" charset="0"/>
              </a:rPr>
              <a:t>)</a:t>
            </a:r>
            <a:r>
              <a:rPr lang="en-GB" altLang="en-US" sz="2000" dirty="0">
                <a:solidFill>
                  <a:srgbClr val="0000FF"/>
                </a:solidFill>
                <a:latin typeface="Arial" panose="020B0604020202020204" pitchFamily="34" charset="0"/>
              </a:rPr>
              <a:t> to pass through</a:t>
            </a:r>
            <a:endParaRPr lang="en-US" altLang="en-US" sz="2000" dirty="0">
              <a:solidFill>
                <a:srgbClr val="0000FF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2592" name="Text Box 64"/>
          <p:cNvSpPr txBox="1"/>
          <p:nvPr/>
        </p:nvSpPr>
        <p:spPr>
          <a:xfrm>
            <a:off x="415925" y="6253163"/>
            <a:ext cx="7839075" cy="3968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indent="0" eaLnBrk="0" hangingPunct="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GB" altLang="en-US" sz="2000" dirty="0">
                <a:solidFill>
                  <a:srgbClr val="0000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 aqueous sodium hydroxide produced around the cathode</a:t>
            </a:r>
            <a:endParaRPr lang="en-US" altLang="en-US" sz="2000" dirty="0">
              <a:solidFill>
                <a:srgbClr val="0000FF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grpSp>
        <p:nvGrpSpPr>
          <p:cNvPr id="22595" name="Group 67"/>
          <p:cNvGrpSpPr/>
          <p:nvPr/>
        </p:nvGrpSpPr>
        <p:grpSpPr>
          <a:xfrm>
            <a:off x="3646488" y="4306888"/>
            <a:ext cx="1225550" cy="396875"/>
            <a:chOff x="2426" y="2371"/>
            <a:chExt cx="772" cy="250"/>
          </a:xfrm>
        </p:grpSpPr>
        <p:sp>
          <p:nvSpPr>
            <p:cNvPr id="195646" name="Line 65"/>
            <p:cNvSpPr/>
            <p:nvPr/>
          </p:nvSpPr>
          <p:spPr>
            <a:xfrm>
              <a:off x="2426" y="2614"/>
              <a:ext cx="772" cy="0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95647" name="Text Box 66"/>
            <p:cNvSpPr txBox="1"/>
            <p:nvPr/>
          </p:nvSpPr>
          <p:spPr>
            <a:xfrm>
              <a:off x="2642" y="2371"/>
              <a:ext cx="408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 indent="0" eaLnBrk="0" hangingPunct="0">
                <a:spcBef>
                  <a:spcPct val="50000"/>
                </a:spcBef>
                <a:buFont typeface="Wingdings" panose="05000000000000000000" pitchFamily="2" charset="2"/>
                <a:buNone/>
              </a:pPr>
              <a:r>
                <a:rPr lang="en-GB" altLang="en-US" sz="2000" dirty="0">
                  <a:solidFill>
                    <a:srgbClr val="0000FF"/>
                  </a:solidFill>
                  <a:latin typeface="Arial" panose="020B0604020202020204" pitchFamily="34" charset="0"/>
                </a:rPr>
                <a:t>Na</a:t>
              </a:r>
              <a:r>
                <a:rPr lang="en-GB" altLang="en-US" sz="2000" baseline="30000" dirty="0">
                  <a:solidFill>
                    <a:srgbClr val="0000FF"/>
                  </a:solidFill>
                  <a:latin typeface="Arial" panose="020B0604020202020204" pitchFamily="34" charset="0"/>
                </a:rPr>
                <a:t>+</a:t>
              </a:r>
              <a:endParaRPr lang="en-US" altLang="en-US" sz="2000" baseline="30000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</p:grpSp>
      <p:sp>
        <p:nvSpPr>
          <p:cNvPr id="195648" name="Rectangle 7"/>
          <p:cNvSpPr txBox="1"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06C31"/>
          </a:solidFill>
          <a:ln w="9525">
            <a:noFill/>
          </a:ln>
        </p:spPr>
        <p:txBody>
          <a:bodyPr anchor="t"/>
          <a:p>
            <a:pPr indent="0" algn="ctr">
              <a:buFont typeface="Wingdings" panose="05000000000000000000" pitchFamily="2" charset="2"/>
              <a:buNone/>
            </a:pP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A Diaphragm Cell</a:t>
            </a: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62865" y="4650105"/>
            <a:ext cx="221742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/>
            <a:r>
              <a:rPr lang="en-US" altLang="en-US" sz="1800" dirty="0">
                <a:solidFill>
                  <a:srgbClr val="FF0000"/>
                </a:solidFill>
                <a:latin typeface="Calibri" panose="020F0502020204030204" pitchFamily="34" charset="0"/>
                <a:sym typeface="+mn-ea"/>
              </a:rPr>
              <a:t>This accounts for 1% of the whole U.K.’s electricity usage!</a:t>
            </a:r>
            <a:endParaRPr lang="en-US" altLang="en-US" sz="1800" dirty="0">
              <a:solidFill>
                <a:srgbClr val="FF0000"/>
              </a:solidFill>
              <a:latin typeface="Calibri" panose="020F0502020204030204" pitchFamily="3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22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2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22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22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2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2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2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22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22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22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22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22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22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22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22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87" grpId="0" bldLvl="0" animBg="1"/>
      <p:bldP spid="22588" grpId="0" bldLvl="0" animBg="1"/>
      <p:bldP spid="22589" grpId="0"/>
      <p:bldP spid="22590" grpId="0"/>
      <p:bldP spid="22591" grpId="0"/>
      <p:bldP spid="22592" grpId="0"/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6205" y="805180"/>
            <a:ext cx="2053590" cy="2893695"/>
          </a:xfrm>
          <a:prstGeom prst="rect">
            <a:avLst/>
          </a:prstGeom>
          <a:ln w="38100">
            <a:solidFill>
              <a:srgbClr val="006C31"/>
            </a:solidFill>
          </a:ln>
        </p:spPr>
      </p:pic>
      <p:graphicFrame>
        <p:nvGraphicFramePr>
          <p:cNvPr id="187394" name="Table 187393"/>
          <p:cNvGraphicFramePr/>
          <p:nvPr/>
        </p:nvGraphicFramePr>
        <p:xfrm>
          <a:off x="2209800" y="645795"/>
          <a:ext cx="6827520" cy="3657600"/>
        </p:xfrm>
        <a:graphic>
          <a:graphicData uri="http://schemas.openxmlformats.org/drawingml/2006/table">
            <a:tbl>
              <a:tblPr/>
              <a:tblGrid>
                <a:gridCol w="1365885"/>
                <a:gridCol w="1074420"/>
                <a:gridCol w="1499870"/>
                <a:gridCol w="1265555"/>
                <a:gridCol w="1621790"/>
              </a:tblGrid>
              <a:tr h="118872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GB" altLang="x-none" sz="1800" dirty="0">
                          <a:solidFill>
                            <a:srgbClr val="F8E3B9"/>
                          </a:solidFill>
                          <a:latin typeface="Arial" panose="020B0604020202020204" pitchFamily="34" charset="0"/>
                        </a:rPr>
                        <a:t>compound</a:t>
                      </a:r>
                      <a:endParaRPr lang="en-GB" altLang="x-none" sz="1800" dirty="0">
                        <a:solidFill>
                          <a:srgbClr val="F8E3B9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9" marR="91449" marT="45713" marB="45713" anchor="ctr">
                    <a:lnL w="38100">
                      <a:solidFill>
                        <a:schemeClr val="tx1"/>
                      </a:solidFill>
                      <a:prstDash val="solid"/>
                    </a:lnL>
                    <a:lnR w="38100">
                      <a:solidFill>
                        <a:schemeClr val="tx1"/>
                      </a:solidFill>
                      <a:prstDash val="solid"/>
                    </a:lnR>
                    <a:lnT w="38100">
                      <a:solidFill>
                        <a:schemeClr val="tx1"/>
                      </a:solidFill>
                      <a:prstDash val="solid"/>
                    </a:lnT>
                    <a:lnB w="381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GB" altLang="x-none" sz="1800" dirty="0">
                          <a:solidFill>
                            <a:srgbClr val="F8E3B9"/>
                          </a:solidFill>
                          <a:latin typeface="Arial" panose="020B0604020202020204" pitchFamily="34" charset="0"/>
                        </a:rPr>
                        <a:t>+ ions</a:t>
                      </a:r>
                      <a:endParaRPr lang="en-GB" altLang="x-none" sz="1800" dirty="0">
                        <a:solidFill>
                          <a:srgbClr val="F8E3B9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9" marR="91449" marT="45713" marB="45713" anchor="ctr">
                    <a:lnL w="38100">
                      <a:solidFill>
                        <a:schemeClr val="tx1"/>
                      </a:solidFill>
                      <a:prstDash val="solid"/>
                    </a:lnL>
                    <a:lnR w="38100">
                      <a:solidFill>
                        <a:schemeClr val="tx1"/>
                      </a:solidFill>
                      <a:prstDash val="solid"/>
                    </a:lnR>
                    <a:lnT w="38100">
                      <a:solidFill>
                        <a:schemeClr val="tx1"/>
                      </a:solidFill>
                      <a:prstDash val="solid"/>
                    </a:lnT>
                    <a:lnB w="381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GB" altLang="x-none" sz="1800" dirty="0">
                          <a:solidFill>
                            <a:srgbClr val="F8E3B9"/>
                          </a:solidFill>
                          <a:latin typeface="Arial" panose="020B0604020202020204" pitchFamily="34" charset="0"/>
                        </a:rPr>
                        <a:t>– ions</a:t>
                      </a:r>
                      <a:endParaRPr lang="en-GB" altLang="x-none" sz="1800" dirty="0">
                        <a:solidFill>
                          <a:srgbClr val="F8E3B9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9" marR="91449" marT="45713" marB="45713" anchor="ctr">
                    <a:lnL w="38100">
                      <a:solidFill>
                        <a:schemeClr val="tx1"/>
                      </a:solidFill>
                      <a:prstDash val="solid"/>
                    </a:lnL>
                    <a:lnR w="38100">
                      <a:solidFill>
                        <a:schemeClr val="tx1"/>
                      </a:solidFill>
                      <a:prstDash val="solid"/>
                    </a:lnR>
                    <a:lnT w="38100">
                      <a:solidFill>
                        <a:schemeClr val="tx1"/>
                      </a:solidFill>
                      <a:prstDash val="solid"/>
                    </a:lnT>
                    <a:lnB w="381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GB" altLang="x-none" sz="1800" dirty="0">
                          <a:solidFill>
                            <a:srgbClr val="F8E3B9"/>
                          </a:solidFill>
                          <a:latin typeface="Arial" panose="020B0604020202020204" pitchFamily="34" charset="0"/>
                        </a:rPr>
                        <a:t>+ electrode</a:t>
                      </a:r>
                      <a:endParaRPr lang="en-GB" altLang="x-none" sz="1800" dirty="0">
                        <a:solidFill>
                          <a:srgbClr val="F8E3B9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9" marR="91449" marT="45713" marB="45713" anchor="ctr">
                    <a:lnL w="38100">
                      <a:solidFill>
                        <a:schemeClr val="tx1"/>
                      </a:solidFill>
                      <a:prstDash val="solid"/>
                    </a:lnL>
                    <a:lnR w="38100">
                      <a:solidFill>
                        <a:schemeClr val="tx1"/>
                      </a:solidFill>
                      <a:prstDash val="solid"/>
                    </a:lnR>
                    <a:lnT w="38100">
                      <a:solidFill>
                        <a:schemeClr val="tx1"/>
                      </a:solidFill>
                      <a:prstDash val="solid"/>
                    </a:lnT>
                    <a:lnB w="381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GB" altLang="x-none" sz="1800" dirty="0">
                          <a:solidFill>
                            <a:srgbClr val="F8E3B9"/>
                          </a:solidFill>
                          <a:latin typeface="Arial" panose="020B0604020202020204" pitchFamily="34" charset="0"/>
                        </a:rPr>
                        <a:t>– </a:t>
                      </a:r>
                      <a:endParaRPr lang="en-GB" altLang="x-none" sz="1800" dirty="0">
                        <a:solidFill>
                          <a:srgbClr val="F8E3B9"/>
                        </a:solidFill>
                        <a:latin typeface="Arial" panose="020B0604020202020204" pitchFamily="34" charset="0"/>
                      </a:endParaRPr>
                    </a:p>
                    <a:p>
                      <a:pPr lvl="0" algn="ctr" eaLnBrk="1" hangingPunct="1">
                        <a:buNone/>
                      </a:pPr>
                      <a:r>
                        <a:rPr lang="en-GB" altLang="x-none" sz="1800" dirty="0">
                          <a:solidFill>
                            <a:srgbClr val="F8E3B9"/>
                          </a:solidFill>
                          <a:latin typeface="Arial" panose="020B0604020202020204" pitchFamily="34" charset="0"/>
                        </a:rPr>
                        <a:t>electrode</a:t>
                      </a:r>
                      <a:endParaRPr lang="en-GB" altLang="x-none" sz="1800" dirty="0">
                        <a:solidFill>
                          <a:srgbClr val="F8E3B9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9" marR="91449" marT="45713" marB="45713" anchor="ctr">
                    <a:lnL w="38100">
                      <a:solidFill>
                        <a:schemeClr val="tx1"/>
                      </a:solidFill>
                      <a:prstDash val="solid"/>
                    </a:lnL>
                    <a:lnR w="38100">
                      <a:solidFill>
                        <a:schemeClr val="tx1"/>
                      </a:solidFill>
                      <a:prstDash val="solid"/>
                    </a:lnR>
                    <a:lnT w="38100">
                      <a:solidFill>
                        <a:schemeClr val="tx1"/>
                      </a:solidFill>
                      <a:prstDash val="solid"/>
                    </a:lnT>
                    <a:lnB w="381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82296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GB" altLang="x-none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NaCl (aq)</a:t>
                      </a:r>
                      <a:endParaRPr lang="en-GB" altLang="x-none" sz="1800" b="0" dirty="0">
                        <a:solidFill>
                          <a:srgbClr val="442526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9" marR="91449" marT="45713" marB="45713" anchor="ctr">
                    <a:lnL w="38100">
                      <a:solidFill>
                        <a:schemeClr val="tx1"/>
                      </a:solidFill>
                      <a:prstDash val="solid"/>
                    </a:lnL>
                    <a:lnR w="38100">
                      <a:solidFill>
                        <a:schemeClr val="tx1"/>
                      </a:solidFill>
                      <a:prstDash val="solid"/>
                    </a:lnR>
                    <a:lnT w="38100">
                      <a:solidFill>
                        <a:schemeClr val="tx1"/>
                      </a:solidFill>
                      <a:prstDash val="solid"/>
                    </a:lnT>
                    <a:lnB w="381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9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GB" altLang="x-none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Na</a:t>
                      </a:r>
                      <a:r>
                        <a:rPr lang="en-GB" altLang="x-none" sz="18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+</a:t>
                      </a:r>
                      <a:r>
                        <a:rPr lang="en-GB" altLang="x-none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,  H</a:t>
                      </a:r>
                      <a:r>
                        <a:rPr lang="en-GB" altLang="x-none" sz="18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+</a:t>
                      </a:r>
                      <a:endParaRPr lang="en-GB" altLang="x-none" sz="1800" b="0" baseline="30000" dirty="0">
                        <a:solidFill>
                          <a:srgbClr val="442526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9" marR="91449" marT="45713" marB="45713" anchor="ctr">
                    <a:lnL w="38100">
                      <a:solidFill>
                        <a:schemeClr val="tx1"/>
                      </a:solidFill>
                      <a:prstDash val="solid"/>
                    </a:lnL>
                    <a:lnR w="38100">
                      <a:solidFill>
                        <a:schemeClr val="tx1"/>
                      </a:solidFill>
                      <a:prstDash val="solid"/>
                    </a:lnR>
                    <a:lnT w="38100">
                      <a:solidFill>
                        <a:schemeClr val="tx1"/>
                      </a:solidFill>
                      <a:prstDash val="solid"/>
                    </a:lnT>
                    <a:lnB w="381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9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GB" altLang="x-none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Cl</a:t>
                      </a:r>
                      <a:r>
                        <a:rPr lang="en-GB" altLang="x-none" sz="18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– </a:t>
                      </a:r>
                      <a:r>
                        <a:rPr lang="en-GB" altLang="x-none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, OH</a:t>
                      </a:r>
                      <a:r>
                        <a:rPr lang="en-GB" altLang="x-none" sz="18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–</a:t>
                      </a:r>
                      <a:endParaRPr lang="en-GB" altLang="x-none" sz="1800" b="0" baseline="30000" dirty="0">
                        <a:solidFill>
                          <a:srgbClr val="442526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9" marR="91449" marT="45713" marB="45713" anchor="ctr">
                    <a:lnL w="38100">
                      <a:solidFill>
                        <a:schemeClr val="tx1"/>
                      </a:solidFill>
                      <a:prstDash val="solid"/>
                    </a:lnL>
                    <a:lnR w="38100">
                      <a:solidFill>
                        <a:schemeClr val="tx1"/>
                      </a:solidFill>
                      <a:prstDash val="solid"/>
                    </a:lnR>
                    <a:lnT w="38100">
                      <a:solidFill>
                        <a:schemeClr val="tx1"/>
                      </a:solidFill>
                      <a:prstDash val="solid"/>
                    </a:lnT>
                    <a:lnB w="381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9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GB" altLang="x-none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Cl</a:t>
                      </a:r>
                      <a:r>
                        <a:rPr lang="en-GB" altLang="x-none" sz="18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–  </a:t>
                      </a:r>
                      <a:r>
                        <a:rPr lang="en-GB" altLang="x-none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→ Cl</a:t>
                      </a:r>
                      <a:r>
                        <a:rPr lang="en-GB" altLang="x-none" sz="1800" b="0" baseline="-25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2</a:t>
                      </a:r>
                      <a:endParaRPr lang="en-GB" altLang="x-none" sz="1800" b="0" baseline="-25000" dirty="0">
                        <a:solidFill>
                          <a:srgbClr val="442526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9" marR="91449" marT="45713" marB="45713" anchor="ctr">
                    <a:lnL w="38100">
                      <a:solidFill>
                        <a:schemeClr val="tx1"/>
                      </a:solidFill>
                      <a:prstDash val="solid"/>
                    </a:lnL>
                    <a:lnR w="38100">
                      <a:solidFill>
                        <a:schemeClr val="tx1"/>
                      </a:solidFill>
                      <a:prstDash val="solid"/>
                    </a:lnR>
                    <a:lnT w="38100">
                      <a:solidFill>
                        <a:schemeClr val="tx1"/>
                      </a:solidFill>
                      <a:prstDash val="solid"/>
                    </a:lnT>
                    <a:lnB w="381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9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GB" altLang="x-none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H</a:t>
                      </a:r>
                      <a:r>
                        <a:rPr lang="en-GB" altLang="x-none" sz="18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+  </a:t>
                      </a:r>
                      <a:r>
                        <a:rPr lang="en-GB" altLang="x-none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→ H</a:t>
                      </a:r>
                      <a:r>
                        <a:rPr lang="en-GB" altLang="x-none" sz="1800" b="0" baseline="-25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2</a:t>
                      </a:r>
                      <a:endParaRPr lang="en-GB" altLang="x-none" sz="1800" b="0" baseline="-25000" dirty="0">
                        <a:solidFill>
                          <a:srgbClr val="442526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9" marR="91449" marT="45713" marB="45713" anchor="ctr">
                    <a:lnL w="38100">
                      <a:solidFill>
                        <a:schemeClr val="tx1"/>
                      </a:solidFill>
                      <a:prstDash val="solid"/>
                    </a:lnL>
                    <a:lnR w="38100">
                      <a:solidFill>
                        <a:schemeClr val="tx1"/>
                      </a:solidFill>
                      <a:prstDash val="solid"/>
                    </a:lnR>
                    <a:lnT w="38100">
                      <a:solidFill>
                        <a:schemeClr val="tx1"/>
                      </a:solidFill>
                      <a:prstDash val="solid"/>
                    </a:lnT>
                    <a:lnB w="381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9E8"/>
                    </a:solidFill>
                  </a:tcPr>
                </a:tc>
              </a:tr>
              <a:tr h="82296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GB" altLang="x-none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AgNO</a:t>
                      </a:r>
                      <a:r>
                        <a:rPr lang="en-GB" altLang="x-none" sz="1800" b="0" baseline="-25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3</a:t>
                      </a:r>
                      <a:r>
                        <a:rPr lang="en-GB" altLang="x-none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 (aq)</a:t>
                      </a:r>
                      <a:endParaRPr lang="en-GB" altLang="x-none" sz="1800" b="0" dirty="0">
                        <a:solidFill>
                          <a:srgbClr val="442526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9" marR="91449" marT="45713" marB="45713" anchor="ctr">
                    <a:lnL w="38100">
                      <a:solidFill>
                        <a:schemeClr val="tx1"/>
                      </a:solidFill>
                      <a:prstDash val="solid"/>
                    </a:lnL>
                    <a:lnR w="38100">
                      <a:solidFill>
                        <a:schemeClr val="tx1"/>
                      </a:solidFill>
                      <a:prstDash val="solid"/>
                    </a:lnR>
                    <a:lnT w="38100">
                      <a:solidFill>
                        <a:schemeClr val="tx1"/>
                      </a:solidFill>
                      <a:prstDash val="solid"/>
                    </a:lnT>
                    <a:lnB w="381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GB" altLang="x-none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Ag</a:t>
                      </a:r>
                      <a:r>
                        <a:rPr lang="en-GB" altLang="x-none" sz="18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+</a:t>
                      </a:r>
                      <a:r>
                        <a:rPr lang="en-GB" altLang="x-none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,  H</a:t>
                      </a:r>
                      <a:r>
                        <a:rPr lang="en-GB" altLang="x-none" sz="18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+</a:t>
                      </a:r>
                      <a:endParaRPr lang="en-GB" altLang="x-none" sz="1800" b="0" baseline="30000" dirty="0">
                        <a:solidFill>
                          <a:srgbClr val="442526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9" marR="91449" marT="45713" marB="45713" anchor="ctr">
                    <a:lnL w="38100">
                      <a:solidFill>
                        <a:schemeClr val="tx1"/>
                      </a:solidFill>
                      <a:prstDash val="solid"/>
                    </a:lnL>
                    <a:lnR w="38100">
                      <a:solidFill>
                        <a:schemeClr val="tx1"/>
                      </a:solidFill>
                      <a:prstDash val="solid"/>
                    </a:lnR>
                    <a:lnT w="38100">
                      <a:solidFill>
                        <a:schemeClr val="tx1"/>
                      </a:solidFill>
                      <a:prstDash val="solid"/>
                    </a:lnT>
                    <a:lnB w="381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GB" altLang="x-none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NO</a:t>
                      </a:r>
                      <a:r>
                        <a:rPr lang="en-GB" altLang="x-none" sz="1800" b="0" baseline="-25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3</a:t>
                      </a:r>
                      <a:r>
                        <a:rPr lang="en-GB" altLang="x-none" sz="18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– </a:t>
                      </a:r>
                      <a:r>
                        <a:rPr lang="en-GB" altLang="x-none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, OH</a:t>
                      </a:r>
                      <a:r>
                        <a:rPr lang="en-GB" altLang="x-none" sz="18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–</a:t>
                      </a:r>
                      <a:endParaRPr lang="en-GB" altLang="x-none" sz="1800" b="0" baseline="30000" dirty="0">
                        <a:solidFill>
                          <a:srgbClr val="442526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9" marR="91449" marT="45713" marB="45713" anchor="ctr">
                    <a:lnL w="38100">
                      <a:solidFill>
                        <a:schemeClr val="tx1"/>
                      </a:solidFill>
                      <a:prstDash val="solid"/>
                    </a:lnL>
                    <a:lnR w="38100">
                      <a:solidFill>
                        <a:schemeClr val="tx1"/>
                      </a:solidFill>
                      <a:prstDash val="solid"/>
                    </a:lnR>
                    <a:lnT w="38100">
                      <a:solidFill>
                        <a:schemeClr val="tx1"/>
                      </a:solidFill>
                      <a:prstDash val="solid"/>
                    </a:lnT>
                    <a:lnB w="381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GB" altLang="x-none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OH</a:t>
                      </a:r>
                      <a:r>
                        <a:rPr lang="en-GB" altLang="x-none" sz="18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–  </a:t>
                      </a:r>
                      <a:r>
                        <a:rPr lang="en-GB" altLang="x-none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→ O</a:t>
                      </a:r>
                      <a:r>
                        <a:rPr lang="en-GB" altLang="x-none" sz="1800" b="0" baseline="-25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2</a:t>
                      </a:r>
                      <a:endParaRPr lang="en-GB" altLang="x-none" sz="1800" b="0" baseline="-25000" dirty="0">
                        <a:solidFill>
                          <a:srgbClr val="442526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9" marR="91449" marT="45713" marB="45713" anchor="ctr">
                    <a:lnL w="38100">
                      <a:solidFill>
                        <a:schemeClr val="tx1"/>
                      </a:solidFill>
                      <a:prstDash val="solid"/>
                    </a:lnL>
                    <a:lnR w="38100">
                      <a:solidFill>
                        <a:schemeClr val="tx1"/>
                      </a:solidFill>
                      <a:prstDash val="solid"/>
                    </a:lnR>
                    <a:lnT w="38100">
                      <a:solidFill>
                        <a:schemeClr val="tx1"/>
                      </a:solidFill>
                      <a:prstDash val="solid"/>
                    </a:lnT>
                    <a:lnB w="381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GB" altLang="x-none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Ag</a:t>
                      </a:r>
                      <a:r>
                        <a:rPr lang="en-GB" altLang="x-none" sz="18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+  </a:t>
                      </a:r>
                      <a:r>
                        <a:rPr lang="en-GB" altLang="x-none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→ Ag</a:t>
                      </a:r>
                      <a:endParaRPr lang="en-GB" altLang="x-none" sz="1800" b="0" dirty="0">
                        <a:solidFill>
                          <a:srgbClr val="442526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9" marR="91449" marT="45713" marB="45713" anchor="ctr">
                    <a:lnL w="38100">
                      <a:solidFill>
                        <a:schemeClr val="tx1"/>
                      </a:solidFill>
                      <a:prstDash val="solid"/>
                    </a:lnL>
                    <a:lnR w="38100">
                      <a:solidFill>
                        <a:schemeClr val="tx1"/>
                      </a:solidFill>
                      <a:prstDash val="solid"/>
                    </a:lnR>
                    <a:lnT w="38100">
                      <a:solidFill>
                        <a:schemeClr val="tx1"/>
                      </a:solidFill>
                      <a:prstDash val="solid"/>
                    </a:lnT>
                    <a:lnB w="381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2296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GB" altLang="x-none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K</a:t>
                      </a:r>
                      <a:r>
                        <a:rPr lang="en-GB" altLang="x-none" sz="1800" b="0" baseline="-25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2</a:t>
                      </a:r>
                      <a:r>
                        <a:rPr lang="en-GB" altLang="x-none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SO</a:t>
                      </a:r>
                      <a:r>
                        <a:rPr lang="en-GB" altLang="x-none" sz="1800" b="0" baseline="-25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4</a:t>
                      </a:r>
                      <a:r>
                        <a:rPr lang="en-GB" altLang="x-none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 (aq)</a:t>
                      </a:r>
                      <a:endParaRPr lang="en-GB" altLang="x-none" sz="1800" b="0" dirty="0">
                        <a:solidFill>
                          <a:srgbClr val="442526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9" marR="91449" marT="45713" marB="45713" anchor="ctr">
                    <a:lnL w="38100">
                      <a:solidFill>
                        <a:schemeClr val="tx1"/>
                      </a:solidFill>
                      <a:prstDash val="solid"/>
                    </a:lnL>
                    <a:lnR w="38100">
                      <a:solidFill>
                        <a:schemeClr val="tx1"/>
                      </a:solidFill>
                      <a:prstDash val="solid"/>
                    </a:lnR>
                    <a:lnT w="38100">
                      <a:solidFill>
                        <a:schemeClr val="tx1"/>
                      </a:solidFill>
                      <a:prstDash val="solid"/>
                    </a:lnT>
                    <a:lnB w="381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9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GB" altLang="x-none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K</a:t>
                      </a:r>
                      <a:r>
                        <a:rPr lang="en-GB" altLang="x-none" sz="18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+</a:t>
                      </a:r>
                      <a:r>
                        <a:rPr lang="en-GB" altLang="x-none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,  H</a:t>
                      </a:r>
                      <a:r>
                        <a:rPr lang="en-GB" altLang="x-none" sz="18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+</a:t>
                      </a:r>
                      <a:endParaRPr lang="en-GB" altLang="x-none" sz="1800" b="0" baseline="30000" dirty="0">
                        <a:solidFill>
                          <a:srgbClr val="442526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9" marR="91449" marT="45713" marB="45713" anchor="ctr">
                    <a:lnL w="38100">
                      <a:solidFill>
                        <a:schemeClr val="tx1"/>
                      </a:solidFill>
                      <a:prstDash val="solid"/>
                    </a:lnL>
                    <a:lnR w="38100">
                      <a:solidFill>
                        <a:schemeClr val="tx1"/>
                      </a:solidFill>
                      <a:prstDash val="solid"/>
                    </a:lnR>
                    <a:lnT w="38100">
                      <a:solidFill>
                        <a:schemeClr val="tx1"/>
                      </a:solidFill>
                      <a:prstDash val="solid"/>
                    </a:lnT>
                    <a:lnB w="381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9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GB" altLang="x-none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SO</a:t>
                      </a:r>
                      <a:r>
                        <a:rPr lang="en-GB" altLang="x-none" sz="1800" b="0" baseline="-25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4</a:t>
                      </a:r>
                      <a:r>
                        <a:rPr lang="en-GB" altLang="x-none" sz="18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2– </a:t>
                      </a:r>
                      <a:r>
                        <a:rPr lang="en-GB" altLang="x-none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, OH</a:t>
                      </a:r>
                      <a:r>
                        <a:rPr lang="en-GB" altLang="x-none" sz="18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–</a:t>
                      </a:r>
                      <a:endParaRPr lang="en-GB" altLang="x-none" sz="1800" b="0" baseline="30000" dirty="0">
                        <a:solidFill>
                          <a:srgbClr val="442526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9" marR="91449" marT="45713" marB="45713" anchor="ctr">
                    <a:lnL w="38100">
                      <a:solidFill>
                        <a:schemeClr val="tx1"/>
                      </a:solidFill>
                      <a:prstDash val="solid"/>
                    </a:lnL>
                    <a:lnR w="38100">
                      <a:solidFill>
                        <a:schemeClr val="tx1"/>
                      </a:solidFill>
                      <a:prstDash val="solid"/>
                    </a:lnR>
                    <a:lnT w="38100">
                      <a:solidFill>
                        <a:schemeClr val="tx1"/>
                      </a:solidFill>
                      <a:prstDash val="solid"/>
                    </a:lnT>
                    <a:lnB w="381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9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GB" altLang="x-none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OH</a:t>
                      </a:r>
                      <a:r>
                        <a:rPr lang="en-GB" altLang="x-none" sz="18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–  </a:t>
                      </a:r>
                      <a:r>
                        <a:rPr lang="en-GB" altLang="x-none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→ O</a:t>
                      </a:r>
                      <a:r>
                        <a:rPr lang="en-GB" altLang="x-none" sz="1800" b="0" baseline="-25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2</a:t>
                      </a:r>
                      <a:endParaRPr lang="en-GB" altLang="x-none" sz="1800" b="0" baseline="-25000" dirty="0">
                        <a:solidFill>
                          <a:srgbClr val="442526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9" marR="91449" marT="45713" marB="45713" anchor="ctr">
                    <a:lnL w="38100">
                      <a:solidFill>
                        <a:schemeClr val="tx1"/>
                      </a:solidFill>
                      <a:prstDash val="solid"/>
                    </a:lnL>
                    <a:lnR w="38100">
                      <a:solidFill>
                        <a:schemeClr val="tx1"/>
                      </a:solidFill>
                      <a:prstDash val="solid"/>
                    </a:lnR>
                    <a:lnT w="38100">
                      <a:solidFill>
                        <a:schemeClr val="tx1"/>
                      </a:solidFill>
                      <a:prstDash val="solid"/>
                    </a:lnT>
                    <a:lnB w="381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9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3200" b="1" i="0" u="none" kern="1200" baseline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GB" altLang="x-none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H</a:t>
                      </a:r>
                      <a:r>
                        <a:rPr lang="en-GB" altLang="x-none" sz="1800" b="0" baseline="30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+  </a:t>
                      </a:r>
                      <a:r>
                        <a:rPr lang="en-GB" altLang="x-none" sz="1800" b="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→ H</a:t>
                      </a:r>
                      <a:r>
                        <a:rPr lang="en-GB" altLang="x-none" sz="1800" b="0" baseline="-25000" dirty="0">
                          <a:solidFill>
                            <a:srgbClr val="442526"/>
                          </a:solidFill>
                          <a:latin typeface="Arial" panose="020B0604020202020204" pitchFamily="34" charset="0"/>
                        </a:rPr>
                        <a:t>2</a:t>
                      </a:r>
                      <a:endParaRPr lang="en-GB" altLang="x-none" sz="1800" b="0" baseline="-25000" dirty="0">
                        <a:solidFill>
                          <a:srgbClr val="442526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91449" marR="91449" marT="45713" marB="45713" anchor="ctr">
                    <a:lnL w="38100">
                      <a:solidFill>
                        <a:schemeClr val="tx1"/>
                      </a:solidFill>
                      <a:prstDash val="solid"/>
                    </a:lnL>
                    <a:lnR w="38100">
                      <a:solidFill>
                        <a:schemeClr val="tx1"/>
                      </a:solidFill>
                      <a:prstDash val="solid"/>
                    </a:lnR>
                    <a:lnT w="38100">
                      <a:solidFill>
                        <a:schemeClr val="tx1"/>
                      </a:solidFill>
                      <a:prstDash val="solid"/>
                    </a:lnT>
                    <a:lnB w="381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9E8"/>
                    </a:solidFill>
                  </a:tcPr>
                </a:tc>
              </a:tr>
            </a:tbl>
          </a:graphicData>
        </a:graphic>
      </p:graphicFrame>
      <p:sp>
        <p:nvSpPr>
          <p:cNvPr id="201761" name="Rectangle 7"/>
          <p:cNvSpPr txBox="1"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06C31"/>
          </a:solidFill>
          <a:ln w="9525">
            <a:noFill/>
          </a:ln>
        </p:spPr>
        <p:txBody>
          <a:bodyPr anchor="t"/>
          <a:p>
            <a:pPr indent="0" algn="ctr"/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Predicting Electrolysis Reactions</a:t>
            </a: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75880" y="2025015"/>
            <a:ext cx="1075055" cy="45402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ctr"/>
          <a:p>
            <a:pPr indent="0" algn="ctr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75880" y="2863850"/>
            <a:ext cx="1075055" cy="454025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anchor="ctr"/>
          <a:p>
            <a:pPr indent="0" algn="ctr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75880" y="3701415"/>
            <a:ext cx="1075055" cy="454025"/>
          </a:xfrm>
          <a:prstGeom prst="rect">
            <a:avLst/>
          </a:prstGeom>
          <a:solidFill>
            <a:srgbClr val="00B050"/>
          </a:solidFill>
          <a:ln w="9525">
            <a:noFill/>
          </a:ln>
        </p:spPr>
        <p:txBody>
          <a:bodyPr anchor="ctr"/>
          <a:p>
            <a:pPr indent="0" algn="ctr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231255" y="2025015"/>
            <a:ext cx="1149985" cy="454025"/>
          </a:xfrm>
          <a:prstGeom prst="rect">
            <a:avLst/>
          </a:prstGeom>
          <a:solidFill>
            <a:srgbClr val="00B050"/>
          </a:solidFill>
          <a:ln w="9525">
            <a:noFill/>
          </a:ln>
        </p:spPr>
        <p:txBody>
          <a:bodyPr anchor="ctr"/>
          <a:p>
            <a:pPr indent="0" algn="ctr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231255" y="2863850"/>
            <a:ext cx="1149985" cy="454025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anchor="ctr"/>
          <a:p>
            <a:pPr indent="0" algn="ctr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31255" y="3701415"/>
            <a:ext cx="1149985" cy="45402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ctr"/>
          <a:p>
            <a:pPr indent="0" algn="ctr"/>
            <a:endParaRPr lang="en-US" altLang="en-US" dirty="0">
              <a:latin typeface="Arial" panose="020B060402020202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76200" y="3810000"/>
            <a:ext cx="2092960" cy="2971800"/>
            <a:chOff x="120" y="6000"/>
            <a:chExt cx="3296" cy="468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83" y="6141"/>
              <a:ext cx="1431" cy="4539"/>
            </a:xfrm>
            <a:prstGeom prst="rect">
              <a:avLst/>
            </a:prstGeom>
          </p:spPr>
        </p:pic>
        <p:sp>
          <p:nvSpPr>
            <p:cNvPr id="3" name="Text Box 2"/>
            <p:cNvSpPr txBox="1"/>
            <p:nvPr/>
          </p:nvSpPr>
          <p:spPr>
            <a:xfrm>
              <a:off x="364" y="7110"/>
              <a:ext cx="2153" cy="24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en-US" sz="1200" b="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Sulfate (SO</a:t>
              </a:r>
              <a:r>
                <a:rPr lang="en-US" altLang="en-US" sz="1200" b="0" baseline="-2500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4</a:t>
              </a:r>
              <a:r>
                <a:rPr lang="en-US" altLang="en-US" sz="1200" b="0" baseline="3000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2-</a:t>
              </a:r>
              <a:r>
                <a:rPr lang="en-US" altLang="en-US" sz="1200" b="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)</a:t>
              </a:r>
              <a:endParaRPr lang="en-US" altLang="en-US" sz="1200" b="0">
                <a:solidFill>
                  <a:schemeClr val="bg1">
                    <a:lumMod val="10000"/>
                  </a:schemeClr>
                </a:solidFill>
              </a:endParaRPr>
            </a:p>
            <a:p>
              <a:r>
                <a:rPr lang="en-US" altLang="en-US" sz="1200" b="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Nitrate (NO</a:t>
              </a:r>
              <a:r>
                <a:rPr lang="en-US" altLang="en-US" sz="1200" b="0" baseline="-2500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3</a:t>
              </a:r>
              <a:r>
                <a:rPr lang="en-US" altLang="en-US" sz="1200" b="0" baseline="3000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-</a:t>
              </a:r>
              <a:r>
                <a:rPr lang="en-US" altLang="en-US" sz="1200" b="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)</a:t>
              </a:r>
              <a:endParaRPr lang="en-US" altLang="en-US" sz="1200" b="0">
                <a:solidFill>
                  <a:schemeClr val="bg1">
                    <a:lumMod val="10000"/>
                  </a:schemeClr>
                </a:solidFill>
                <a:sym typeface="+mn-ea"/>
              </a:endParaRPr>
            </a:p>
            <a:p>
              <a:r>
                <a:rPr lang="en-US" altLang="en-US" sz="1200" b="0">
                  <a:solidFill>
                    <a:srgbClr val="FF0000"/>
                  </a:solidFill>
                  <a:sym typeface="+mn-ea"/>
                </a:rPr>
                <a:t>Hydroxide(OH</a:t>
              </a:r>
              <a:r>
                <a:rPr lang="en-US" altLang="en-US" sz="1200" b="0" baseline="30000">
                  <a:solidFill>
                    <a:srgbClr val="FF0000"/>
                  </a:solidFill>
                  <a:sym typeface="+mn-ea"/>
                </a:rPr>
                <a:t>-</a:t>
              </a:r>
              <a:r>
                <a:rPr lang="en-US" altLang="en-US" sz="1200" b="0">
                  <a:solidFill>
                    <a:srgbClr val="FF0000"/>
                  </a:solidFill>
                  <a:sym typeface="+mn-ea"/>
                </a:rPr>
                <a:t>)</a:t>
              </a:r>
              <a:endParaRPr lang="en-US" altLang="en-US" sz="1200" b="0">
                <a:solidFill>
                  <a:srgbClr val="FF0000"/>
                </a:solidFill>
                <a:sym typeface="+mn-ea"/>
              </a:endParaRPr>
            </a:p>
            <a:p>
              <a:r>
                <a:rPr lang="en-US" altLang="en-US" sz="1200" b="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Chloride (Cl</a:t>
              </a:r>
              <a:r>
                <a:rPr lang="en-US" altLang="en-US" sz="1200" b="0" baseline="3000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-</a:t>
              </a:r>
              <a:r>
                <a:rPr lang="en-US" altLang="en-US" sz="1200" b="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)</a:t>
              </a:r>
              <a:endParaRPr lang="en-US" altLang="en-US" sz="1200" b="0">
                <a:solidFill>
                  <a:schemeClr val="bg1">
                    <a:lumMod val="10000"/>
                  </a:schemeClr>
                </a:solidFill>
              </a:endParaRPr>
            </a:p>
            <a:p>
              <a:r>
                <a:rPr lang="en-US" altLang="en-US" sz="1200" b="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Bromide (Br</a:t>
              </a:r>
              <a:r>
                <a:rPr lang="en-US" altLang="en-US" sz="1200" b="0" baseline="3000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-</a:t>
              </a:r>
              <a:r>
                <a:rPr lang="en-US" altLang="en-US" sz="1200" b="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)</a:t>
              </a:r>
              <a:endParaRPr lang="en-US" altLang="en-US" sz="1200" b="0">
                <a:solidFill>
                  <a:schemeClr val="bg1">
                    <a:lumMod val="10000"/>
                  </a:schemeClr>
                </a:solidFill>
              </a:endParaRPr>
            </a:p>
            <a:p>
              <a:r>
                <a:rPr lang="en-US" altLang="en-US" sz="1200" b="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Iodide (I</a:t>
              </a:r>
              <a:r>
                <a:rPr lang="en-US" altLang="en-US" sz="1200" b="0" baseline="3000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-</a:t>
              </a:r>
              <a:r>
                <a:rPr lang="en-US" altLang="en-US" sz="1200" b="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)</a:t>
              </a:r>
              <a:endParaRPr lang="en-US" altLang="en-US" sz="1200" b="0">
                <a:solidFill>
                  <a:schemeClr val="bg1">
                    <a:lumMod val="10000"/>
                  </a:schemeClr>
                </a:solidFill>
              </a:endParaRPr>
            </a:p>
            <a:p>
              <a:endParaRPr lang="en-US" altLang="en-US" sz="1200" b="0">
                <a:solidFill>
                  <a:schemeClr val="bg1">
                    <a:lumMod val="10000"/>
                  </a:schemeClr>
                </a:solidFill>
              </a:endParaRPr>
            </a:p>
            <a:p>
              <a:endParaRPr lang="en-US" altLang="en-US" sz="1200" b="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20" y="6000"/>
              <a:ext cx="3297" cy="4680"/>
            </a:xfrm>
            <a:prstGeom prst="rect">
              <a:avLst/>
            </a:prstGeom>
            <a:noFill/>
            <a:ln w="38100">
              <a:solidFill>
                <a:schemeClr val="bg1">
                  <a:lumMod val="1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99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3200" b="1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6080"/>
            <a:ext cx="9133205" cy="40582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3295"/>
            <a:ext cx="9133840" cy="341376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3581400" y="1423035"/>
            <a:ext cx="1254125" cy="278130"/>
          </a:xfrm>
          <a:prstGeom prst="round2SameRect">
            <a:avLst/>
          </a:prstGeom>
          <a:solidFill>
            <a:srgbClr val="000099"/>
          </a:solidFill>
          <a:ln>
            <a:noFill/>
          </a:ln>
        </p:spPr>
        <p:txBody>
          <a:bodyPr vert="horz" wrap="square" lIns="91440" tIns="45720" rIns="91440" bIns="45720" numCol="1" anchor="ctr" anchorCtr="0" compatLnSpc="1"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32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ound Same Side Corner Rectangle 11"/>
          <p:cNvSpPr/>
          <p:nvPr/>
        </p:nvSpPr>
        <p:spPr>
          <a:xfrm>
            <a:off x="6383655" y="1423035"/>
            <a:ext cx="1254125" cy="278130"/>
          </a:xfrm>
          <a:prstGeom prst="round2SameRect">
            <a:avLst/>
          </a:prstGeom>
          <a:solidFill>
            <a:srgbClr val="000099"/>
          </a:solidFill>
          <a:ln>
            <a:noFill/>
          </a:ln>
        </p:spPr>
        <p:txBody>
          <a:bodyPr vert="horz" wrap="square" lIns="91440" tIns="45720" rIns="91440" bIns="45720" numCol="1" anchor="ctr" anchorCtr="0" compatLnSpc="1"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32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ound Same Side Corner Rectangle 12"/>
          <p:cNvSpPr/>
          <p:nvPr/>
        </p:nvSpPr>
        <p:spPr>
          <a:xfrm>
            <a:off x="3581400" y="1794510"/>
            <a:ext cx="1254125" cy="278130"/>
          </a:xfrm>
          <a:prstGeom prst="round2SameRect">
            <a:avLst/>
          </a:prstGeom>
          <a:solidFill>
            <a:srgbClr val="000099"/>
          </a:solidFill>
          <a:ln>
            <a:noFill/>
          </a:ln>
        </p:spPr>
        <p:txBody>
          <a:bodyPr vert="horz" wrap="square" lIns="91440" tIns="45720" rIns="91440" bIns="45720" numCol="1" anchor="ctr" anchorCtr="0" compatLnSpc="1"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32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ound Same Side Corner Rectangle 13"/>
          <p:cNvSpPr/>
          <p:nvPr/>
        </p:nvSpPr>
        <p:spPr>
          <a:xfrm>
            <a:off x="6383655" y="1794510"/>
            <a:ext cx="1254125" cy="278130"/>
          </a:xfrm>
          <a:prstGeom prst="round2SameRect">
            <a:avLst/>
          </a:prstGeom>
          <a:solidFill>
            <a:srgbClr val="000099"/>
          </a:solidFill>
          <a:ln>
            <a:noFill/>
          </a:ln>
        </p:spPr>
        <p:txBody>
          <a:bodyPr vert="horz" wrap="square" lIns="91440" tIns="45720" rIns="91440" bIns="45720" numCol="1" anchor="ctr" anchorCtr="0" compatLnSpc="1"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32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ound Same Side Corner Rectangle 14"/>
          <p:cNvSpPr/>
          <p:nvPr/>
        </p:nvSpPr>
        <p:spPr>
          <a:xfrm>
            <a:off x="3581400" y="2160905"/>
            <a:ext cx="1254125" cy="278130"/>
          </a:xfrm>
          <a:prstGeom prst="round2SameRect">
            <a:avLst/>
          </a:prstGeom>
          <a:solidFill>
            <a:srgbClr val="000099"/>
          </a:solidFill>
          <a:ln>
            <a:noFill/>
          </a:ln>
        </p:spPr>
        <p:txBody>
          <a:bodyPr vert="horz" wrap="square" lIns="91440" tIns="45720" rIns="91440" bIns="45720" numCol="1" anchor="ctr" anchorCtr="0" compatLnSpc="1"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32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ound Same Side Corner Rectangle 15"/>
          <p:cNvSpPr/>
          <p:nvPr/>
        </p:nvSpPr>
        <p:spPr>
          <a:xfrm>
            <a:off x="6383655" y="2160905"/>
            <a:ext cx="1254125" cy="278130"/>
          </a:xfrm>
          <a:prstGeom prst="round2SameRect">
            <a:avLst/>
          </a:prstGeom>
          <a:solidFill>
            <a:srgbClr val="000099"/>
          </a:solidFill>
          <a:ln>
            <a:noFill/>
          </a:ln>
        </p:spPr>
        <p:txBody>
          <a:bodyPr vert="horz" wrap="square" lIns="91440" tIns="45720" rIns="91440" bIns="45720" numCol="1" anchor="ctr" anchorCtr="0" compatLnSpc="1"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32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ound Same Side Corner Rectangle 16"/>
          <p:cNvSpPr/>
          <p:nvPr/>
        </p:nvSpPr>
        <p:spPr>
          <a:xfrm>
            <a:off x="3581400" y="2531110"/>
            <a:ext cx="1254125" cy="278130"/>
          </a:xfrm>
          <a:prstGeom prst="round2SameRect">
            <a:avLst/>
          </a:prstGeom>
          <a:solidFill>
            <a:srgbClr val="000099"/>
          </a:solidFill>
          <a:ln>
            <a:noFill/>
          </a:ln>
        </p:spPr>
        <p:txBody>
          <a:bodyPr vert="horz" wrap="square" lIns="91440" tIns="45720" rIns="91440" bIns="45720" numCol="1" anchor="ctr" anchorCtr="0" compatLnSpc="1"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32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ound Same Side Corner Rectangle 17"/>
          <p:cNvSpPr/>
          <p:nvPr/>
        </p:nvSpPr>
        <p:spPr>
          <a:xfrm>
            <a:off x="6383655" y="2531110"/>
            <a:ext cx="1254125" cy="278130"/>
          </a:xfrm>
          <a:prstGeom prst="round2SameRect">
            <a:avLst/>
          </a:prstGeom>
          <a:solidFill>
            <a:srgbClr val="000099"/>
          </a:solidFill>
          <a:ln>
            <a:noFill/>
          </a:ln>
        </p:spPr>
        <p:txBody>
          <a:bodyPr vert="horz" wrap="square" lIns="91440" tIns="45720" rIns="91440" bIns="45720" numCol="1" anchor="ctr" anchorCtr="0" compatLnSpc="1"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32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ound Same Side Corner Rectangle 18"/>
          <p:cNvSpPr/>
          <p:nvPr/>
        </p:nvSpPr>
        <p:spPr>
          <a:xfrm>
            <a:off x="3581400" y="2921635"/>
            <a:ext cx="1254125" cy="278130"/>
          </a:xfrm>
          <a:prstGeom prst="round2SameRect">
            <a:avLst/>
          </a:prstGeom>
          <a:solidFill>
            <a:srgbClr val="000099"/>
          </a:solidFill>
          <a:ln>
            <a:noFill/>
          </a:ln>
        </p:spPr>
        <p:txBody>
          <a:bodyPr vert="horz" wrap="square" lIns="91440" tIns="45720" rIns="91440" bIns="45720" numCol="1" anchor="ctr" anchorCtr="0" compatLnSpc="1"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32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ound Same Side Corner Rectangle 19"/>
          <p:cNvSpPr/>
          <p:nvPr/>
        </p:nvSpPr>
        <p:spPr>
          <a:xfrm>
            <a:off x="6383655" y="2921635"/>
            <a:ext cx="1254125" cy="278130"/>
          </a:xfrm>
          <a:prstGeom prst="round2SameRect">
            <a:avLst/>
          </a:prstGeom>
          <a:solidFill>
            <a:srgbClr val="000099"/>
          </a:solidFill>
          <a:ln>
            <a:noFill/>
          </a:ln>
        </p:spPr>
        <p:txBody>
          <a:bodyPr vert="horz" wrap="square" lIns="91440" tIns="45720" rIns="91440" bIns="45720" numCol="1" anchor="ctr" anchorCtr="0" compatLnSpc="1"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32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ound Same Side Corner Rectangle 20"/>
          <p:cNvSpPr/>
          <p:nvPr/>
        </p:nvSpPr>
        <p:spPr>
          <a:xfrm>
            <a:off x="3581400" y="3315335"/>
            <a:ext cx="1254125" cy="278130"/>
          </a:xfrm>
          <a:prstGeom prst="round2SameRect">
            <a:avLst/>
          </a:prstGeom>
          <a:solidFill>
            <a:srgbClr val="000099"/>
          </a:solidFill>
          <a:ln>
            <a:noFill/>
          </a:ln>
        </p:spPr>
        <p:txBody>
          <a:bodyPr vert="horz" wrap="square" lIns="91440" tIns="45720" rIns="91440" bIns="45720" numCol="1" anchor="ctr" anchorCtr="0" compatLnSpc="1"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32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Round Same Side Corner Rectangle 21"/>
          <p:cNvSpPr/>
          <p:nvPr/>
        </p:nvSpPr>
        <p:spPr>
          <a:xfrm>
            <a:off x="6383655" y="3315335"/>
            <a:ext cx="1254125" cy="278130"/>
          </a:xfrm>
          <a:prstGeom prst="round2SameRect">
            <a:avLst/>
          </a:prstGeom>
          <a:solidFill>
            <a:srgbClr val="000099"/>
          </a:solidFill>
          <a:ln>
            <a:noFill/>
          </a:ln>
        </p:spPr>
        <p:txBody>
          <a:bodyPr vert="horz" wrap="square" lIns="91440" tIns="45720" rIns="91440" bIns="45720" numCol="1" anchor="ctr" anchorCtr="0" compatLnSpc="1"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32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Round Same Side Corner Rectangle 22"/>
          <p:cNvSpPr/>
          <p:nvPr/>
        </p:nvSpPr>
        <p:spPr>
          <a:xfrm>
            <a:off x="3581400" y="3682365"/>
            <a:ext cx="1254125" cy="278130"/>
          </a:xfrm>
          <a:prstGeom prst="round2SameRect">
            <a:avLst/>
          </a:prstGeom>
          <a:solidFill>
            <a:srgbClr val="000099"/>
          </a:solidFill>
          <a:ln>
            <a:noFill/>
          </a:ln>
        </p:spPr>
        <p:txBody>
          <a:bodyPr vert="horz" wrap="square" lIns="91440" tIns="45720" rIns="91440" bIns="45720" numCol="1" anchor="ctr" anchorCtr="0" compatLnSpc="1"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32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ound Same Side Corner Rectangle 23"/>
          <p:cNvSpPr/>
          <p:nvPr/>
        </p:nvSpPr>
        <p:spPr>
          <a:xfrm>
            <a:off x="6383655" y="3682365"/>
            <a:ext cx="1254125" cy="278130"/>
          </a:xfrm>
          <a:prstGeom prst="round2SameRect">
            <a:avLst/>
          </a:prstGeom>
          <a:solidFill>
            <a:srgbClr val="000099"/>
          </a:solidFill>
          <a:ln>
            <a:noFill/>
          </a:ln>
        </p:spPr>
        <p:txBody>
          <a:bodyPr vert="horz" wrap="square" lIns="91440" tIns="45720" rIns="91440" bIns="45720" numCol="1" anchor="ctr" anchorCtr="0" compatLnSpc="1"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32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Round Same Side Corner Rectangle 24"/>
          <p:cNvSpPr/>
          <p:nvPr/>
        </p:nvSpPr>
        <p:spPr>
          <a:xfrm>
            <a:off x="3581400" y="4098925"/>
            <a:ext cx="1254125" cy="278130"/>
          </a:xfrm>
          <a:prstGeom prst="round2SameRect">
            <a:avLst/>
          </a:prstGeom>
          <a:solidFill>
            <a:srgbClr val="000099"/>
          </a:solidFill>
          <a:ln>
            <a:noFill/>
          </a:ln>
        </p:spPr>
        <p:txBody>
          <a:bodyPr vert="horz" wrap="square" lIns="91440" tIns="45720" rIns="91440" bIns="45720" numCol="1" anchor="ctr" anchorCtr="0" compatLnSpc="1"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32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ound Same Side Corner Rectangle 25"/>
          <p:cNvSpPr/>
          <p:nvPr/>
        </p:nvSpPr>
        <p:spPr>
          <a:xfrm>
            <a:off x="6383655" y="4098925"/>
            <a:ext cx="1254125" cy="278130"/>
          </a:xfrm>
          <a:prstGeom prst="round2SameRect">
            <a:avLst/>
          </a:prstGeom>
          <a:solidFill>
            <a:srgbClr val="000099"/>
          </a:solidFill>
          <a:ln>
            <a:noFill/>
          </a:ln>
        </p:spPr>
        <p:txBody>
          <a:bodyPr vert="horz" wrap="square" lIns="91440" tIns="45720" rIns="91440" bIns="45720" numCol="1" anchor="ctr" anchorCtr="0" compatLnSpc="1"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32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76200" y="4607560"/>
            <a:ext cx="1903095" cy="2174245"/>
            <a:chOff x="120" y="6000"/>
            <a:chExt cx="3297" cy="4680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83" y="6141"/>
              <a:ext cx="1431" cy="4539"/>
            </a:xfrm>
            <a:prstGeom prst="rect">
              <a:avLst/>
            </a:prstGeom>
          </p:spPr>
        </p:pic>
        <p:sp>
          <p:nvSpPr>
            <p:cNvPr id="29" name="Text Box 28"/>
            <p:cNvSpPr txBox="1"/>
            <p:nvPr/>
          </p:nvSpPr>
          <p:spPr>
            <a:xfrm>
              <a:off x="120" y="7012"/>
              <a:ext cx="2153" cy="3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en-US" sz="1200" b="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Sulfate (SO</a:t>
              </a:r>
              <a:r>
                <a:rPr lang="en-US" altLang="en-US" sz="1200" b="0" baseline="-2500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4</a:t>
              </a:r>
              <a:r>
                <a:rPr lang="en-US" altLang="en-US" sz="1200" b="0" baseline="3000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2-</a:t>
              </a:r>
              <a:r>
                <a:rPr lang="en-US" altLang="en-US" sz="1200" b="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)</a:t>
              </a:r>
              <a:endParaRPr lang="en-US" altLang="en-US" sz="1200" b="0">
                <a:solidFill>
                  <a:schemeClr val="bg1">
                    <a:lumMod val="10000"/>
                  </a:schemeClr>
                </a:solidFill>
              </a:endParaRPr>
            </a:p>
            <a:p>
              <a:r>
                <a:rPr lang="en-US" altLang="en-US" sz="1200" b="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Nitrate (NO</a:t>
              </a:r>
              <a:r>
                <a:rPr lang="en-US" altLang="en-US" sz="1200" b="0" baseline="-2500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3</a:t>
              </a:r>
              <a:r>
                <a:rPr lang="en-US" altLang="en-US" sz="1200" b="0" baseline="3000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-</a:t>
              </a:r>
              <a:r>
                <a:rPr lang="en-US" altLang="en-US" sz="1200" b="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)</a:t>
              </a:r>
              <a:endParaRPr lang="en-US" altLang="en-US" sz="1200" b="0">
                <a:solidFill>
                  <a:schemeClr val="bg1">
                    <a:lumMod val="10000"/>
                  </a:schemeClr>
                </a:solidFill>
                <a:sym typeface="+mn-ea"/>
              </a:endParaRPr>
            </a:p>
            <a:p>
              <a:r>
                <a:rPr lang="en-US" altLang="en-US" sz="1200" b="0">
                  <a:solidFill>
                    <a:srgbClr val="FF0000"/>
                  </a:solidFill>
                  <a:sym typeface="+mn-ea"/>
                </a:rPr>
                <a:t>Hydroxide(OH</a:t>
              </a:r>
              <a:r>
                <a:rPr lang="en-US" altLang="en-US" sz="1200" b="0" baseline="30000">
                  <a:solidFill>
                    <a:srgbClr val="FF0000"/>
                  </a:solidFill>
                  <a:sym typeface="+mn-ea"/>
                </a:rPr>
                <a:t>-</a:t>
              </a:r>
              <a:r>
                <a:rPr lang="en-US" altLang="en-US" sz="1200" b="0">
                  <a:solidFill>
                    <a:srgbClr val="FF0000"/>
                  </a:solidFill>
                  <a:sym typeface="+mn-ea"/>
                </a:rPr>
                <a:t>)</a:t>
              </a:r>
              <a:endParaRPr lang="en-US" altLang="en-US" sz="1200" b="0">
                <a:solidFill>
                  <a:srgbClr val="FF0000"/>
                </a:solidFill>
                <a:sym typeface="+mn-ea"/>
              </a:endParaRPr>
            </a:p>
            <a:p>
              <a:r>
                <a:rPr lang="en-US" altLang="en-US" sz="1200" b="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Chloride (Cl</a:t>
              </a:r>
              <a:r>
                <a:rPr lang="en-US" altLang="en-US" sz="1200" b="0" baseline="3000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-</a:t>
              </a:r>
              <a:r>
                <a:rPr lang="en-US" altLang="en-US" sz="1200" b="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)</a:t>
              </a:r>
              <a:endParaRPr lang="en-US" altLang="en-US" sz="1200" b="0">
                <a:solidFill>
                  <a:schemeClr val="bg1">
                    <a:lumMod val="10000"/>
                  </a:schemeClr>
                </a:solidFill>
              </a:endParaRPr>
            </a:p>
            <a:p>
              <a:r>
                <a:rPr lang="en-US" altLang="en-US" sz="1200" b="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Bromide (Br</a:t>
              </a:r>
              <a:r>
                <a:rPr lang="en-US" altLang="en-US" sz="1200" b="0" baseline="3000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-</a:t>
              </a:r>
              <a:r>
                <a:rPr lang="en-US" altLang="en-US" sz="1200" b="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)</a:t>
              </a:r>
              <a:endParaRPr lang="en-US" altLang="en-US" sz="1200" b="0">
                <a:solidFill>
                  <a:schemeClr val="bg1">
                    <a:lumMod val="10000"/>
                  </a:schemeClr>
                </a:solidFill>
              </a:endParaRPr>
            </a:p>
            <a:p>
              <a:r>
                <a:rPr lang="en-US" altLang="en-US" sz="1200" b="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Iodide (I</a:t>
              </a:r>
              <a:r>
                <a:rPr lang="en-US" altLang="en-US" sz="1200" b="0" baseline="3000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-</a:t>
              </a:r>
              <a:r>
                <a:rPr lang="en-US" altLang="en-US" sz="1200" b="0">
                  <a:solidFill>
                    <a:schemeClr val="bg1">
                      <a:lumMod val="10000"/>
                    </a:schemeClr>
                  </a:solidFill>
                  <a:sym typeface="+mn-ea"/>
                </a:rPr>
                <a:t>)</a:t>
              </a:r>
              <a:endParaRPr lang="en-US" altLang="en-US" sz="1200" b="0">
                <a:solidFill>
                  <a:schemeClr val="bg1">
                    <a:lumMod val="10000"/>
                  </a:schemeClr>
                </a:solidFill>
              </a:endParaRPr>
            </a:p>
            <a:p>
              <a:endParaRPr lang="en-US" altLang="en-US" sz="1200" b="0">
                <a:solidFill>
                  <a:schemeClr val="bg1">
                    <a:lumMod val="10000"/>
                  </a:schemeClr>
                </a:solidFill>
              </a:endParaRPr>
            </a:p>
            <a:p>
              <a:endParaRPr lang="en-US" altLang="en-US" sz="1200" b="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20" y="6000"/>
              <a:ext cx="3297" cy="4680"/>
            </a:xfrm>
            <a:prstGeom prst="rect">
              <a:avLst/>
            </a:prstGeom>
            <a:noFill/>
            <a:ln w="38100">
              <a:solidFill>
                <a:schemeClr val="bg1">
                  <a:lumMod val="1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99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3200" b="1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pic>
        <p:nvPicPr>
          <p:cNvPr id="31" name="Picture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6800" y="4444365"/>
            <a:ext cx="1716405" cy="2419350"/>
          </a:xfrm>
          <a:prstGeom prst="rect">
            <a:avLst/>
          </a:prstGeom>
          <a:ln w="38100">
            <a:solidFill>
              <a:srgbClr val="006C31"/>
            </a:solidFill>
          </a:ln>
        </p:spPr>
      </p:pic>
      <p:sp>
        <p:nvSpPr>
          <p:cNvPr id="201761" name="Rectangle 7"/>
          <p:cNvSpPr txBox="1"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06C31"/>
          </a:solidFill>
          <a:ln w="9525">
            <a:noFill/>
          </a:ln>
        </p:spPr>
        <p:txBody>
          <a:bodyPr anchor="t"/>
          <a:p>
            <a:pPr indent="0" algn="ctr"/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Predicting Electrolysis Reactions</a:t>
            </a: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3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18" grpId="0" bldLvl="0" animBg="1"/>
      <p:bldP spid="19" grpId="0" bldLvl="0" animBg="1"/>
      <p:bldP spid="20" grpId="0" bldLvl="0" animBg="1"/>
      <p:bldP spid="21" grpId="0" bldLvl="0" animBg="1"/>
      <p:bldP spid="22" grpId="0" bldLvl="0" animBg="1"/>
      <p:bldP spid="23" grpId="0" bldLvl="0" animBg="1"/>
      <p:bldP spid="24" grpId="0" bldLvl="0" animBg="1"/>
      <p:bldP spid="25" grpId="0" bldLvl="0" animBg="1"/>
      <p:bldP spid="26" grpId="0" bldLvl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28675" name="Rectangle 3"/>
          <p:cNvSpPr>
            <a:spLocks noGrp="1"/>
          </p:cNvSpPr>
          <p:nvPr>
            <p:ph idx="1"/>
          </p:nvPr>
        </p:nvSpPr>
        <p:spPr>
          <a:xfrm>
            <a:off x="457200" y="685800"/>
            <a:ext cx="4648200" cy="1371600"/>
          </a:xfrm>
        </p:spPr>
        <p:txBody>
          <a:bodyPr vert="horz" wrap="square" lIns="91440" tIns="45720" rIns="91440" bIns="45720" anchor="t"/>
          <a:p>
            <a:pPr eaLnBrk="1" hangingPunct="1"/>
            <a:r>
              <a:rPr lang="en-US" altLang="en-US" sz="2400" dirty="0"/>
              <a:t>Electrolysis can be used to coat one metal onto another, a process called </a:t>
            </a:r>
            <a:r>
              <a:rPr lang="en-US" altLang="en-US" sz="2400" b="1" dirty="0"/>
              <a:t>electroplating</a:t>
            </a:r>
            <a:r>
              <a:rPr lang="en-US" altLang="en-US" sz="2400" dirty="0"/>
              <a:t>.</a:t>
            </a:r>
            <a:endParaRPr lang="en-US" altLang="en-US" sz="2400" dirty="0"/>
          </a:p>
        </p:txBody>
      </p:sp>
      <p:pic>
        <p:nvPicPr>
          <p:cNvPr id="28680" name="Picture 8" descr="FG18_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44465" y="685800"/>
            <a:ext cx="3899535" cy="55759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81" name="Rectangle 9"/>
          <p:cNvSpPr/>
          <p:nvPr/>
        </p:nvSpPr>
        <p:spPr>
          <a:xfrm>
            <a:off x="457200" y="2057400"/>
            <a:ext cx="4648200" cy="28956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marL="342900" indent="-342900">
              <a:spcBef>
                <a:spcPct val="20000"/>
              </a:spcBef>
              <a:buChar char="•"/>
            </a:pPr>
            <a:r>
              <a:rPr lang="en-US" altLang="en-US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Usually, the object to be electroplated, such as a spoon, is cast of an inexpensive metal. It is then coated with a thin layer of a more attractive, corrosion-resistant, and expensive metal, such as silver or gold.</a:t>
            </a:r>
            <a:endParaRPr lang="en-US" altLang="en-US" sz="24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3780" name="Rectangle 7"/>
          <p:cNvSpPr txBox="1"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06C31"/>
          </a:solidFill>
          <a:ln w="9525">
            <a:noFill/>
          </a:ln>
        </p:spPr>
        <p:txBody>
          <a:bodyPr anchor="t"/>
          <a:p>
            <a:pPr indent="0" algn="ctr"/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Electroplating</a:t>
            </a: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203781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4724400"/>
            <a:ext cx="3352800" cy="22320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charRg st="0" end="9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81">
                                            <p:txEl>
                                              <p:charRg st="0" end="2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  <p:bldP spid="28681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3780" name="Rectangle 7"/>
          <p:cNvSpPr txBox="1"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06C31"/>
          </a:solidFill>
          <a:ln w="9525">
            <a:noFill/>
          </a:ln>
        </p:spPr>
        <p:txBody>
          <a:bodyPr anchor="t"/>
          <a:p>
            <a:pPr indent="0" algn="ctr"/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Purifying Copper</a:t>
            </a: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2950" y="1100455"/>
            <a:ext cx="7285990" cy="50774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575" y="1188720"/>
            <a:ext cx="7055485" cy="519938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184785" y="623570"/>
            <a:ext cx="85020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1800">
                <a:solidFill>
                  <a:schemeClr val="tx1"/>
                </a:solidFill>
              </a:rPr>
              <a:t>Copper should have high purity (99.995%) if it's used in water pipes, electrical wiring.</a:t>
            </a:r>
            <a:endParaRPr lang="en-US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3780" name="Rectangle 7"/>
          <p:cNvSpPr txBox="1"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06C31"/>
          </a:solidFill>
          <a:ln w="9525">
            <a:noFill/>
          </a:ln>
        </p:spPr>
        <p:txBody>
          <a:bodyPr anchor="t"/>
          <a:p>
            <a:pPr indent="0" algn="ctr"/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Brine Cell</a:t>
            </a: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" y="746125"/>
            <a:ext cx="9132570" cy="48748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735" y="4928235"/>
            <a:ext cx="4908550" cy="1822450"/>
          </a:xfrm>
          <a:prstGeom prst="rect">
            <a:avLst/>
          </a:prstGeom>
        </p:spPr>
      </p:pic>
      <p:sp>
        <p:nvSpPr>
          <p:cNvPr id="5" name="Round Same Side Corner Rectangle 4"/>
          <p:cNvSpPr/>
          <p:nvPr/>
        </p:nvSpPr>
        <p:spPr>
          <a:xfrm>
            <a:off x="4038600" y="4876800"/>
            <a:ext cx="4038600" cy="304800"/>
          </a:xfrm>
          <a:prstGeom prst="round2SameRect">
            <a:avLst/>
          </a:prstGeom>
          <a:solidFill>
            <a:srgbClr val="000099"/>
          </a:solidFill>
          <a:ln>
            <a:noFill/>
          </a:ln>
        </p:spPr>
        <p:txBody>
          <a:bodyPr vert="horz" wrap="square" lIns="91440" tIns="45720" rIns="91440" bIns="45720" numCol="1" anchor="ctr" anchorCtr="0" compatLnSpc="1"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32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ound Same Side Corner Rectangle 5"/>
          <p:cNvSpPr/>
          <p:nvPr/>
        </p:nvSpPr>
        <p:spPr>
          <a:xfrm>
            <a:off x="4038600" y="5181600"/>
            <a:ext cx="4038600" cy="304800"/>
          </a:xfrm>
          <a:prstGeom prst="round2SameRect">
            <a:avLst/>
          </a:prstGeom>
          <a:solidFill>
            <a:srgbClr val="000099"/>
          </a:solidFill>
          <a:ln>
            <a:noFill/>
          </a:ln>
        </p:spPr>
        <p:txBody>
          <a:bodyPr vert="horz" wrap="square" lIns="91440" tIns="45720" rIns="91440" bIns="45720" numCol="1" anchor="ctr" anchorCtr="0" compatLnSpc="1"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32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ound Same Side Corner Rectangle 6"/>
          <p:cNvSpPr/>
          <p:nvPr/>
        </p:nvSpPr>
        <p:spPr>
          <a:xfrm>
            <a:off x="4038600" y="5486400"/>
            <a:ext cx="4676775" cy="331470"/>
          </a:xfrm>
          <a:prstGeom prst="round2SameRect">
            <a:avLst/>
          </a:prstGeom>
          <a:solidFill>
            <a:srgbClr val="000099"/>
          </a:solidFill>
          <a:ln>
            <a:noFill/>
          </a:ln>
        </p:spPr>
        <p:txBody>
          <a:bodyPr vert="horz" wrap="square" lIns="91440" tIns="45720" rIns="91440" bIns="45720" numCol="1" anchor="ctr" anchorCtr="0" compatLnSpc="1"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32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ound Same Side Corner Rectangle 7"/>
          <p:cNvSpPr/>
          <p:nvPr/>
        </p:nvSpPr>
        <p:spPr>
          <a:xfrm>
            <a:off x="4038600" y="5817870"/>
            <a:ext cx="4038600" cy="304800"/>
          </a:xfrm>
          <a:prstGeom prst="round2SameRect">
            <a:avLst/>
          </a:prstGeom>
          <a:solidFill>
            <a:srgbClr val="000099"/>
          </a:solidFill>
          <a:ln>
            <a:noFill/>
          </a:ln>
        </p:spPr>
        <p:txBody>
          <a:bodyPr vert="horz" wrap="square" lIns="91440" tIns="45720" rIns="91440" bIns="45720" numCol="1" anchor="ctr" anchorCtr="0" compatLnSpc="1"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32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ound Same Side Corner Rectangle 8"/>
          <p:cNvSpPr/>
          <p:nvPr/>
        </p:nvSpPr>
        <p:spPr>
          <a:xfrm>
            <a:off x="4038600" y="6122670"/>
            <a:ext cx="4038600" cy="304800"/>
          </a:xfrm>
          <a:prstGeom prst="round2SameRect">
            <a:avLst/>
          </a:prstGeom>
          <a:solidFill>
            <a:srgbClr val="000099"/>
          </a:solidFill>
          <a:ln>
            <a:noFill/>
          </a:ln>
        </p:spPr>
        <p:txBody>
          <a:bodyPr vert="horz" wrap="square" lIns="91440" tIns="45720" rIns="91440" bIns="45720" numCol="1" anchor="ctr" anchorCtr="0" compatLnSpc="1"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32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ound Same Side Corner Rectangle 9"/>
          <p:cNvSpPr/>
          <p:nvPr/>
        </p:nvSpPr>
        <p:spPr>
          <a:xfrm>
            <a:off x="4037965" y="6445885"/>
            <a:ext cx="4592320" cy="304800"/>
          </a:xfrm>
          <a:prstGeom prst="round2SameRect">
            <a:avLst/>
          </a:prstGeom>
          <a:solidFill>
            <a:srgbClr val="000099"/>
          </a:solidFill>
          <a:ln>
            <a:noFill/>
          </a:ln>
        </p:spPr>
        <p:txBody>
          <a:bodyPr vert="horz" wrap="square" lIns="91440" tIns="45720" rIns="91440" bIns="45720" numCol="1" anchor="ctr" anchorCtr="0" compatLnSpc="1"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32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54273" name="Text Box 2"/>
          <p:cNvSpPr txBox="1"/>
          <p:nvPr/>
        </p:nvSpPr>
        <p:spPr>
          <a:xfrm>
            <a:off x="304800" y="0"/>
            <a:ext cx="7696200" cy="3968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indent="0" algn="ctr"/>
            <a:r>
              <a:rPr lang="en-US" altLang="zh-TW" sz="2000" dirty="0">
                <a:latin typeface="Arial" panose="020B0604020202020204" pitchFamily="34" charset="0"/>
                <a:ea typeface="PMingLiU" panose="02020500000000000000" pitchFamily="18" charset="-120"/>
              </a:rPr>
              <a:t>19.1  Redox Reactions  </a:t>
            </a:r>
            <a:r>
              <a:rPr lang="en-US" altLang="zh-TW" sz="2000" dirty="0">
                <a:latin typeface="Arial" panose="020B0604020202020204" pitchFamily="34" charset="0"/>
                <a:ea typeface="DFKai-SB" panose="03000509000000000000" pitchFamily="65" charset="-128"/>
              </a:rPr>
              <a:t>(SB p.172)</a:t>
            </a:r>
            <a:endParaRPr lang="en-US" altLang="zh-TW" dirty="0">
              <a:solidFill>
                <a:srgbClr val="9900CC"/>
              </a:solidFill>
              <a:latin typeface="Arial" panose="020B0604020202020204" pitchFamily="34" charset="0"/>
              <a:ea typeface="DFKai-SB" panose="03000509000000000000" pitchFamily="65" charset="-128"/>
            </a:endParaRPr>
          </a:p>
        </p:txBody>
      </p:sp>
      <p:graphicFrame>
        <p:nvGraphicFramePr>
          <p:cNvPr id="13316" name="Group 4"/>
          <p:cNvGraphicFramePr>
            <a:graphicFrameLocks noGrp="1"/>
          </p:cNvGraphicFramePr>
          <p:nvPr/>
        </p:nvGraphicFramePr>
        <p:xfrm>
          <a:off x="533400" y="587375"/>
          <a:ext cx="7848600" cy="4232276"/>
        </p:xfrm>
        <a:graphic>
          <a:graphicData uri="http://schemas.openxmlformats.org/drawingml/2006/table">
            <a:tbl>
              <a:tblPr/>
              <a:tblGrid>
                <a:gridCol w="3800375"/>
                <a:gridCol w="4048225"/>
              </a:tblGrid>
              <a:tr h="83827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10000"/>
                          </a:solidFill>
                          <a:effectLst/>
                          <a:latin typeface="Times New Roman" panose="02020603050405020304" pitchFamily="18" charset="0"/>
                          <a:ea typeface="PMingLiU" panose="02020500000000000000" pitchFamily="18" charset="-120"/>
                        </a:rPr>
                        <a:t>Oxidation</a:t>
                      </a:r>
                      <a:endParaRPr kumimoji="1" lang="en-US" altLang="zh-TW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10000"/>
                          </a:solidFill>
                          <a:effectLst/>
                          <a:latin typeface="Times New Roman" panose="02020603050405020304" pitchFamily="18" charset="0"/>
                          <a:ea typeface="PMingLiU" panose="02020500000000000000" pitchFamily="18" charset="-120"/>
                        </a:rPr>
                        <a:t>Reduction</a:t>
                      </a:r>
                      <a:endParaRPr kumimoji="1" lang="en-US" altLang="zh-TW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84850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TW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PMingLiU" panose="02020500000000000000" pitchFamily="18" charset="-120"/>
                        </a:rPr>
                        <a:t>Addition of oxygen</a:t>
                      </a:r>
                      <a:endParaRPr kumimoji="1" lang="en-US" altLang="zh-TW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PMingLiU" panose="02020500000000000000" pitchFamily="18" charset="-120"/>
                        </a:rPr>
                        <a:t>Removal of oxygen</a:t>
                      </a:r>
                      <a:endParaRPr kumimoji="1" lang="en-US" altLang="zh-TW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84850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PMingLiU" panose="02020500000000000000" pitchFamily="18" charset="-120"/>
                        </a:rPr>
                        <a:t>Removal of hydrogen</a:t>
                      </a:r>
                      <a:endParaRPr kumimoji="1" lang="en-US" altLang="zh-TW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PMingLiU" panose="02020500000000000000" pitchFamily="18" charset="-120"/>
                        </a:rPr>
                        <a:t>Addition of hydrogen</a:t>
                      </a:r>
                      <a:endParaRPr kumimoji="1" lang="en-US" altLang="zh-TW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84850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PMingLiU" panose="02020500000000000000" pitchFamily="18" charset="-120"/>
                        </a:rPr>
                        <a:t>Loss of electron</a:t>
                      </a:r>
                      <a:endParaRPr kumimoji="1" lang="en-US" altLang="zh-TW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TW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PMingLiU" panose="02020500000000000000" pitchFamily="18" charset="-120"/>
                        </a:rPr>
                        <a:t>Gain of electron</a:t>
                      </a:r>
                      <a:endParaRPr kumimoji="1" lang="en-US" altLang="zh-TW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84850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PMingLiU" panose="02020500000000000000" pitchFamily="18" charset="-120"/>
                        </a:rPr>
                        <a:t>Increase in O.N.</a:t>
                      </a:r>
                      <a:endParaRPr kumimoji="1" lang="en-US" altLang="zh-TW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TW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PMingLiU" panose="02020500000000000000" pitchFamily="18" charset="-120"/>
                        </a:rPr>
                        <a:t>Decrease in O.N.</a:t>
                      </a:r>
                      <a:endParaRPr kumimoji="1" lang="en-US" altLang="zh-TW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</a:tbl>
          </a:graphicData>
        </a:graphic>
      </p:graphicFrame>
      <p:sp>
        <p:nvSpPr>
          <p:cNvPr id="54294" name="Rectangle 24"/>
          <p:cNvSpPr/>
          <p:nvPr/>
        </p:nvSpPr>
        <p:spPr>
          <a:xfrm>
            <a:off x="1169988" y="4397375"/>
            <a:ext cx="2620962" cy="307975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t">
            <a:spAutoFit/>
          </a:bodyPr>
          <a:p>
            <a:pPr indent="0" algn="ctr"/>
            <a:r>
              <a:rPr lang="en-US" altLang="zh-TW" sz="2000" b="0" i="1" dirty="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rPr>
              <a:t>(An 'imaginary charge')</a:t>
            </a:r>
            <a:endParaRPr lang="en-US" altLang="zh-TW" sz="2400" b="0" dirty="0">
              <a:solidFill>
                <a:schemeClr val="tx1"/>
              </a:solidFill>
              <a:latin typeface="Arial" panose="020B0604020202020204" pitchFamily="34" charset="0"/>
              <a:ea typeface="PMingLiU" panose="02020500000000000000" pitchFamily="18" charset="-120"/>
            </a:endParaRPr>
          </a:p>
        </p:txBody>
      </p:sp>
      <p:sp>
        <p:nvSpPr>
          <p:cNvPr id="54295" name="Rectangle 7"/>
          <p:cNvSpPr txBox="1"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06C31"/>
          </a:solidFill>
          <a:ln w="9525">
            <a:noFill/>
          </a:ln>
        </p:spPr>
        <p:txBody>
          <a:bodyPr anchor="t"/>
          <a:p>
            <a:pPr indent="0" algn="ctr"/>
            <a:r>
              <a:rPr lang="en-US" altLang="en-US" sz="2800" dirty="0">
                <a:latin typeface="Arial" panose="020B0604020202020204" pitchFamily="34" charset="0"/>
              </a:rPr>
              <a:t>Oxidation–Reduction</a:t>
            </a:r>
            <a:endParaRPr lang="en-US" altLang="en-US" sz="2800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8925" y="5121275"/>
            <a:ext cx="2947988" cy="585788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p>
            <a:pPr indent="0" eaLnBrk="0" hangingPunct="0"/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Al 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 Al</a:t>
            </a:r>
            <a:r>
              <a:rPr lang="en-US" altLang="en-US" baseline="30000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3+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+ 3e</a:t>
            </a:r>
            <a:r>
              <a:rPr lang="en-US" altLang="en-US" baseline="30000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-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2800" y="5124450"/>
            <a:ext cx="5518150" cy="585788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p>
            <a:pPr indent="0" eaLnBrk="0" hangingPunct="0"/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Mg + CuSO</a:t>
            </a:r>
            <a:r>
              <a:rPr lang="en-US" altLang="en-US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4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 Cu + MgSO</a:t>
            </a:r>
            <a:r>
              <a:rPr lang="en-US" altLang="en-US" baseline="-25000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4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0988" y="5795963"/>
            <a:ext cx="3122612" cy="585787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p>
            <a:pPr indent="0" eaLnBrk="0" hangingPunct="0"/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H</a:t>
            </a:r>
            <a:r>
              <a:rPr lang="en-US" altLang="en-US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+ O</a:t>
            </a:r>
            <a:r>
              <a:rPr lang="en-US" altLang="en-US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 H</a:t>
            </a:r>
            <a:r>
              <a:rPr lang="en-US" altLang="en-US" baseline="-25000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2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O</a:t>
            </a:r>
            <a:r>
              <a:rPr lang="en-US" altLang="en-US" baseline="-25000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2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89338" y="5795963"/>
            <a:ext cx="4564062" cy="585787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p>
            <a:pPr indent="0" eaLnBrk="0" hangingPunct="0"/>
            <a:r>
              <a:rPr lang="pt-BR" altLang="en-US" dirty="0">
                <a:solidFill>
                  <a:schemeClr val="tx1"/>
                </a:solidFill>
                <a:latin typeface="Arial" panose="020B0604020202020204" pitchFamily="34" charset="0"/>
              </a:rPr>
              <a:t>CH</a:t>
            </a:r>
            <a:r>
              <a:rPr lang="pt-BR" altLang="en-US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4</a:t>
            </a:r>
            <a:r>
              <a:rPr lang="pt-BR" altLang="en-US" dirty="0">
                <a:solidFill>
                  <a:schemeClr val="tx1"/>
                </a:solidFill>
                <a:latin typeface="Arial" panose="020B0604020202020204" pitchFamily="34" charset="0"/>
              </a:rPr>
              <a:t> + H</a:t>
            </a:r>
            <a:r>
              <a:rPr lang="pt-BR" altLang="en-US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r>
              <a:rPr lang="pt-BR" altLang="en-US" dirty="0">
                <a:solidFill>
                  <a:schemeClr val="tx1"/>
                </a:solidFill>
                <a:latin typeface="Arial" panose="020B0604020202020204" pitchFamily="34" charset="0"/>
              </a:rPr>
              <a:t>O → CO + 3H</a:t>
            </a:r>
            <a:r>
              <a:rPr lang="pt-BR" altLang="en-US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endParaRPr lang="en-US" altLang="en-US" baseline="-250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5297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7363" y="746125"/>
            <a:ext cx="6019800" cy="3730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5298" name="Rectangle 7"/>
          <p:cNvSpPr txBox="1"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06C31"/>
          </a:solidFill>
          <a:ln w="9525">
            <a:noFill/>
          </a:ln>
        </p:spPr>
        <p:txBody>
          <a:bodyPr anchor="t"/>
          <a:p>
            <a:pPr indent="0" algn="ctr"/>
            <a:r>
              <a:rPr lang="en-US" altLang="en-US" sz="2800" dirty="0">
                <a:latin typeface="Arial" panose="020B0604020202020204" pitchFamily="34" charset="0"/>
              </a:rPr>
              <a:t>Oxidation–Reduction</a:t>
            </a:r>
            <a:endParaRPr lang="en-US" altLang="en-US" sz="2800" dirty="0">
              <a:latin typeface="Arial" panose="020B0604020202020204" pitchFamily="34" charset="0"/>
            </a:endParaRPr>
          </a:p>
        </p:txBody>
      </p:sp>
      <p:pic>
        <p:nvPicPr>
          <p:cNvPr id="55299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5" y="4733925"/>
            <a:ext cx="7981950" cy="2089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5300" name="Round Diagonal Corner Rectangle 2"/>
          <p:cNvSpPr/>
          <p:nvPr/>
        </p:nvSpPr>
        <p:spPr>
          <a:xfrm>
            <a:off x="695325" y="650875"/>
            <a:ext cx="7877175" cy="3921125"/>
          </a:xfrm>
          <a:custGeom>
            <a:avLst/>
            <a:gdLst/>
            <a:ahLst/>
            <a:cxnLst>
              <a:cxn ang="0">
                <a:pos x="7876540" y="1960880"/>
              </a:cxn>
              <a:cxn ang="5400000">
                <a:pos x="3938270" y="3921760"/>
              </a:cxn>
              <a:cxn ang="10800000">
                <a:pos x="0" y="1960880"/>
              </a:cxn>
              <a:cxn ang="16200000">
                <a:pos x="3938270" y="0"/>
              </a:cxn>
            </a:cxnLst>
            <a:pathLst>
              <a:path w="7876540" h="3921760">
                <a:moveTo>
                  <a:pt x="653639" y="0"/>
                </a:moveTo>
                <a:lnTo>
                  <a:pt x="7876540" y="0"/>
                </a:lnTo>
                <a:lnTo>
                  <a:pt x="7876540" y="0"/>
                </a:lnTo>
                <a:lnTo>
                  <a:pt x="7876540" y="3268120"/>
                </a:lnTo>
                <a:cubicBezTo>
                  <a:pt x="7876540" y="3629115"/>
                  <a:pt x="7583896" y="3921759"/>
                  <a:pt x="7222901" y="3921759"/>
                </a:cubicBezTo>
                <a:lnTo>
                  <a:pt x="0" y="3921760"/>
                </a:lnTo>
                <a:lnTo>
                  <a:pt x="0" y="3921760"/>
                </a:lnTo>
                <a:lnTo>
                  <a:pt x="0" y="653639"/>
                </a:lnTo>
                <a:cubicBezTo>
                  <a:pt x="0" y="292644"/>
                  <a:pt x="292644" y="0"/>
                  <a:pt x="653639" y="0"/>
                </a:cubicBezTo>
                <a:close/>
              </a:path>
            </a:pathLst>
          </a:custGeom>
          <a:noFill/>
          <a:ln w="57150" cap="flat" cmpd="sng">
            <a:solidFill>
              <a:srgbClr val="EF863E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55301" name="Round Diagonal Corner Rectangle 3"/>
          <p:cNvSpPr/>
          <p:nvPr/>
        </p:nvSpPr>
        <p:spPr>
          <a:xfrm>
            <a:off x="685800" y="4733925"/>
            <a:ext cx="7877175" cy="2089150"/>
          </a:xfrm>
          <a:custGeom>
            <a:avLst/>
            <a:gdLst/>
            <a:ahLst/>
            <a:cxnLst>
              <a:cxn ang="0">
                <a:pos x="7876540" y="1044257"/>
              </a:cxn>
              <a:cxn ang="5400000">
                <a:pos x="3938270" y="2088515"/>
              </a:cxn>
              <a:cxn ang="10800000">
                <a:pos x="0" y="1044257"/>
              </a:cxn>
              <a:cxn ang="16200000">
                <a:pos x="3938270" y="0"/>
              </a:cxn>
            </a:cxnLst>
            <a:pathLst>
              <a:path w="7876540" h="2088515">
                <a:moveTo>
                  <a:pt x="348092" y="0"/>
                </a:moveTo>
                <a:lnTo>
                  <a:pt x="7840366" y="0"/>
                </a:lnTo>
                <a:cubicBezTo>
                  <a:pt x="7860344" y="0"/>
                  <a:pt x="7876539" y="16195"/>
                  <a:pt x="7876539" y="36173"/>
                </a:cubicBezTo>
                <a:lnTo>
                  <a:pt x="7876540" y="1740422"/>
                </a:lnTo>
                <a:cubicBezTo>
                  <a:pt x="7876540" y="1932668"/>
                  <a:pt x="7720694" y="2088514"/>
                  <a:pt x="7528448" y="2088514"/>
                </a:cubicBezTo>
                <a:lnTo>
                  <a:pt x="36173" y="2088515"/>
                </a:lnTo>
                <a:cubicBezTo>
                  <a:pt x="16195" y="2088515"/>
                  <a:pt x="0" y="2072320"/>
                  <a:pt x="0" y="2052342"/>
                </a:cubicBezTo>
                <a:lnTo>
                  <a:pt x="0" y="348092"/>
                </a:lnTo>
                <a:cubicBezTo>
                  <a:pt x="0" y="155846"/>
                  <a:pt x="155846" y="0"/>
                  <a:pt x="348092" y="0"/>
                </a:cubicBezTo>
                <a:close/>
              </a:path>
            </a:pathLst>
          </a:custGeom>
          <a:noFill/>
          <a:ln w="571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6321" name="Rectangle 7"/>
          <p:cNvSpPr txBox="1"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06C31"/>
          </a:solidFill>
          <a:ln w="9525">
            <a:noFill/>
          </a:ln>
        </p:spPr>
        <p:txBody>
          <a:bodyPr anchor="t"/>
          <a:p>
            <a:pPr indent="0" algn="ctr"/>
            <a:r>
              <a:rPr lang="en-US" altLang="en-US" sz="2800" dirty="0">
                <a:latin typeface="Arial" panose="020B0604020202020204" pitchFamily="34" charset="0"/>
              </a:rPr>
              <a:t>Oxidation–Reduction</a:t>
            </a:r>
            <a:endParaRPr lang="en-US" altLang="en-US" sz="2800" dirty="0">
              <a:latin typeface="Arial" panose="020B0604020202020204" pitchFamily="34" charset="0"/>
            </a:endParaRPr>
          </a:p>
        </p:txBody>
      </p:sp>
      <p:pic>
        <p:nvPicPr>
          <p:cNvPr id="56322" name="Picture 1" descr="CatAn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8838" y="549275"/>
            <a:ext cx="7424737" cy="6438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57345" name="Text Box 5"/>
          <p:cNvSpPr txBox="1"/>
          <p:nvPr/>
        </p:nvSpPr>
        <p:spPr>
          <a:xfrm>
            <a:off x="304800" y="133350"/>
            <a:ext cx="7696200" cy="3968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indent="0" algn="ctr"/>
            <a:r>
              <a:rPr lang="en-US" altLang="zh-TW" sz="2000" dirty="0">
                <a:latin typeface="Arial" panose="020B0604020202020204" pitchFamily="34" charset="0"/>
                <a:ea typeface="PMingLiU" panose="02020500000000000000" pitchFamily="18" charset="-120"/>
              </a:rPr>
              <a:t>19.1  Redox Reactions  </a:t>
            </a:r>
            <a:r>
              <a:rPr lang="en-US" altLang="zh-TW" sz="2000" dirty="0">
                <a:latin typeface="Arial" panose="020B0604020202020204" pitchFamily="34" charset="0"/>
                <a:ea typeface="DFKai-SB" panose="03000509000000000000" pitchFamily="65" charset="-128"/>
              </a:rPr>
              <a:t>(SB p.172)</a:t>
            </a:r>
            <a:endParaRPr lang="en-US" altLang="zh-TW" dirty="0">
              <a:solidFill>
                <a:srgbClr val="9900CC"/>
              </a:solidFill>
              <a:latin typeface="Arial" panose="020B0604020202020204" pitchFamily="34" charset="0"/>
              <a:ea typeface="DFKai-SB" panose="03000509000000000000" pitchFamily="65" charset="-128"/>
            </a:endParaRPr>
          </a:p>
        </p:txBody>
      </p:sp>
      <p:graphicFrame>
        <p:nvGraphicFramePr>
          <p:cNvPr id="6194" name="Group 50"/>
          <p:cNvGraphicFramePr>
            <a:graphicFrameLocks noGrp="1"/>
          </p:cNvGraphicFramePr>
          <p:nvPr/>
        </p:nvGraphicFramePr>
        <p:xfrm>
          <a:off x="342900" y="682625"/>
          <a:ext cx="8458200" cy="4195764"/>
        </p:xfrm>
        <a:graphic>
          <a:graphicData uri="http://schemas.openxmlformats.org/drawingml/2006/table">
            <a:tbl>
              <a:tblPr/>
              <a:tblGrid>
                <a:gridCol w="4343400"/>
                <a:gridCol w="4114800"/>
              </a:tblGrid>
              <a:tr h="81272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PMingLiU" panose="02020500000000000000" pitchFamily="18" charset="-120"/>
                        </a:rPr>
                        <a:t>Oxidizing agent</a:t>
                      </a:r>
                      <a:endParaRPr kumimoji="1" lang="en-US" altLang="zh-TW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PMingLiU" panose="02020500000000000000" pitchFamily="18" charset="-120"/>
                        </a:rPr>
                        <a:t>Reducing agent</a:t>
                      </a:r>
                      <a:endParaRPr kumimoji="1" lang="en-US" altLang="zh-TW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81272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PMingLiU" panose="02020500000000000000" pitchFamily="18" charset="-120"/>
                        </a:rPr>
                        <a:t>1. Undergoes reduction.</a:t>
                      </a:r>
                      <a:endParaRPr kumimoji="1" lang="en-US" altLang="zh-TW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PMingLiU" panose="02020500000000000000" pitchFamily="18" charset="-120"/>
                        </a:rPr>
                        <a:t>Undergoes oxidation.</a:t>
                      </a:r>
                      <a:endParaRPr kumimoji="1" lang="en-US" altLang="zh-TW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81272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PMingLiU" panose="02020500000000000000" pitchFamily="18" charset="-120"/>
                        </a:rPr>
                        <a:t>2. Oxidizes a reducing agent.</a:t>
                      </a:r>
                      <a:endParaRPr kumimoji="1" lang="en-US" altLang="zh-TW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PMingLiU" panose="02020500000000000000" pitchFamily="18" charset="-120"/>
                        </a:rPr>
                        <a:t>Reduces an oxidizing agent.</a:t>
                      </a:r>
                      <a:endParaRPr kumimoji="1" lang="en-US" altLang="zh-TW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81272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PMingLiU" panose="02020500000000000000" pitchFamily="18" charset="-120"/>
                        </a:rPr>
                        <a:t>3. Gain of electron(s).</a:t>
                      </a:r>
                      <a:endParaRPr kumimoji="1" lang="en-US" altLang="zh-TW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PMingLiU" panose="02020500000000000000" pitchFamily="18" charset="-120"/>
                        </a:rPr>
                        <a:t>Loss of electron(s).</a:t>
                      </a:r>
                      <a:endParaRPr kumimoji="1" lang="en-US" altLang="zh-TW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94487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TW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PMingLiU" panose="02020500000000000000" pitchFamily="18" charset="-120"/>
                        </a:rPr>
                        <a:t>4. Decrease in oxidation number.</a:t>
                      </a:r>
                      <a:endParaRPr kumimoji="1" lang="en-US" altLang="zh-TW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PMingLiU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TW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PMingLiU" panose="02020500000000000000" pitchFamily="18" charset="-120"/>
                        </a:rPr>
                        <a:t>Increase in oxidation number.</a:t>
                      </a:r>
                      <a:endParaRPr kumimoji="1" lang="en-US" altLang="zh-TW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</a:tbl>
          </a:graphicData>
        </a:graphic>
      </p:graphicFrame>
      <p:sp>
        <p:nvSpPr>
          <p:cNvPr id="57366" name="Rectangle 7"/>
          <p:cNvSpPr txBox="1"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06C31"/>
          </a:solidFill>
          <a:ln w="9525">
            <a:noFill/>
          </a:ln>
        </p:spPr>
        <p:txBody>
          <a:bodyPr anchor="t"/>
          <a:p>
            <a:pPr indent="0" algn="ctr"/>
            <a:r>
              <a:rPr lang="en-US" altLang="en-US" sz="2800" dirty="0">
                <a:latin typeface="Arial" panose="020B0604020202020204" pitchFamily="34" charset="0"/>
              </a:rPr>
              <a:t>Definition of oxidizing and reducing agents</a:t>
            </a:r>
            <a:endParaRPr lang="en-US" altLang="en-US" sz="2800" dirty="0"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95800" y="5124450"/>
            <a:ext cx="4179888" cy="461963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p>
            <a:pPr indent="0" eaLnBrk="0" hangingPunct="0"/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</a:rPr>
              <a:t>Mg + CuSO</a:t>
            </a:r>
            <a:r>
              <a:rPr lang="en-US" altLang="en-US" sz="2400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4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 Cu + MgSO</a:t>
            </a:r>
            <a:r>
              <a:rPr lang="en-US" altLang="en-US" sz="2400" baseline="-25000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4</a:t>
            </a: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2038" y="5834063"/>
            <a:ext cx="2384425" cy="46037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p>
            <a:pPr indent="0" eaLnBrk="0" hangingPunct="0"/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</a:rPr>
              <a:t>H</a:t>
            </a:r>
            <a:r>
              <a:rPr lang="en-US" altLang="en-US" sz="2400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</a:rPr>
              <a:t> + O</a:t>
            </a:r>
            <a:r>
              <a:rPr lang="en-US" altLang="en-US" sz="2400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 H</a:t>
            </a:r>
            <a:r>
              <a:rPr lang="en-US" altLang="en-US" sz="2400" baseline="-25000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2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O</a:t>
            </a:r>
            <a:r>
              <a:rPr lang="en-US" altLang="en-US" sz="2400" baseline="-25000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2</a:t>
            </a: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08500" y="5834063"/>
            <a:ext cx="3465513" cy="46037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p>
            <a:pPr indent="0" eaLnBrk="0" hangingPunct="0"/>
            <a:r>
              <a:rPr lang="pt-BR" altLang="en-US" sz="2400" dirty="0">
                <a:solidFill>
                  <a:schemeClr val="tx1"/>
                </a:solidFill>
                <a:latin typeface="Arial" panose="020B0604020202020204" pitchFamily="34" charset="0"/>
              </a:rPr>
              <a:t>CH</a:t>
            </a:r>
            <a:r>
              <a:rPr lang="pt-BR" altLang="en-US" sz="2400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4</a:t>
            </a:r>
            <a:r>
              <a:rPr lang="pt-BR" altLang="en-US" sz="2400" dirty="0">
                <a:solidFill>
                  <a:schemeClr val="tx1"/>
                </a:solidFill>
                <a:latin typeface="Arial" panose="020B0604020202020204" pitchFamily="34" charset="0"/>
              </a:rPr>
              <a:t> + H</a:t>
            </a:r>
            <a:r>
              <a:rPr lang="pt-BR" altLang="en-US" sz="2400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r>
              <a:rPr lang="pt-BR" altLang="en-US" sz="2400" dirty="0">
                <a:solidFill>
                  <a:schemeClr val="tx1"/>
                </a:solidFill>
                <a:latin typeface="Arial" panose="020B0604020202020204" pitchFamily="34" charset="0"/>
              </a:rPr>
              <a:t>O → CO + 3H</a:t>
            </a:r>
            <a:r>
              <a:rPr lang="pt-BR" altLang="en-US" sz="2400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endParaRPr lang="en-US" altLang="en-US" sz="2400" baseline="-250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7963" y="5124450"/>
            <a:ext cx="4090987" cy="461963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p>
            <a:pPr indent="0" eaLnBrk="0" hangingPunct="0"/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</a:rPr>
              <a:t>Fe</a:t>
            </a:r>
            <a:r>
              <a:rPr lang="en-US" altLang="en-US" sz="2400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</a:rPr>
              <a:t>O</a:t>
            </a:r>
            <a:r>
              <a:rPr lang="en-US" altLang="en-US" sz="2400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3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</a:rPr>
              <a:t> + 3CO </a:t>
            </a: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 2Fe + 3CO</a:t>
            </a:r>
            <a:r>
              <a:rPr lang="en-US" altLang="en-US" sz="2400" baseline="-25000" dirty="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2</a:t>
            </a:r>
            <a:endParaRPr lang="en-US" altLang="en-US" sz="2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21" name="Text Box 5"/>
          <p:cNvSpPr txBox="1"/>
          <p:nvPr/>
        </p:nvSpPr>
        <p:spPr>
          <a:xfrm>
            <a:off x="304800" y="133350"/>
            <a:ext cx="7696200" cy="3968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/>
            <a:r>
              <a:rPr lang="en-US" altLang="zh-TW" sz="2000" dirty="0">
                <a:latin typeface="Arial" panose="020B0604020202020204" pitchFamily="34" charset="0"/>
                <a:ea typeface="PMingLiU" panose="02020500000000000000" pitchFamily="18" charset="-120"/>
              </a:rPr>
              <a:t>19.1  Redox Reactions  </a:t>
            </a:r>
            <a:r>
              <a:rPr lang="en-US" altLang="zh-TW" sz="2000" dirty="0">
                <a:latin typeface="Arial" panose="020B0604020202020204" pitchFamily="34" charset="0"/>
                <a:ea typeface="DFKai-SB" panose="03000509000000000000" pitchFamily="65" charset="-128"/>
              </a:rPr>
              <a:t>(SB p.172)</a:t>
            </a:r>
            <a:endParaRPr lang="en-US" altLang="zh-TW" dirty="0">
              <a:solidFill>
                <a:srgbClr val="9900CC"/>
              </a:solidFill>
              <a:latin typeface="Arial" panose="020B0604020202020204" pitchFamily="34" charset="0"/>
              <a:ea typeface="DFKai-SB" panose="03000509000000000000" pitchFamily="65" charset="-128"/>
            </a:endParaRPr>
          </a:p>
        </p:txBody>
      </p:sp>
      <p:sp>
        <p:nvSpPr>
          <p:cNvPr id="81942" name="Rectangle 7"/>
          <p:cNvSpPr txBox="1"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06C31"/>
          </a:solidFill>
          <a:ln w="9525">
            <a:noFill/>
          </a:ln>
        </p:spPr>
        <p:txBody>
          <a:bodyPr anchor="t" anchorCtr="0"/>
          <a:p>
            <a:pPr algn="ctr"/>
            <a:r>
              <a:rPr lang="en-US" altLang="en-US" sz="2800" dirty="0">
                <a:latin typeface="Arial" panose="020B0604020202020204" pitchFamily="34" charset="0"/>
              </a:rPr>
              <a:t>Definition of oxidizing and reducing agents</a:t>
            </a:r>
            <a:endParaRPr lang="en-US" altLang="en-US" sz="2800" dirty="0">
              <a:latin typeface="Arial" panose="020B0604020202020204" pitchFamily="34" charset="0"/>
            </a:endParaRPr>
          </a:p>
        </p:txBody>
      </p:sp>
      <p:pic>
        <p:nvPicPr>
          <p:cNvPr id="2" name="Picture 1" descr="20200324-0842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1925" y="890905"/>
            <a:ext cx="8773795" cy="4791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58369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5113" y="588963"/>
            <a:ext cx="8737600" cy="5257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8370" name="Rectangle 7"/>
          <p:cNvSpPr txBox="1"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06C31"/>
          </a:solidFill>
          <a:ln w="9525">
            <a:noFill/>
          </a:ln>
        </p:spPr>
        <p:txBody>
          <a:bodyPr anchor="t"/>
          <a:p>
            <a:pPr indent="0" algn="ctr"/>
            <a:r>
              <a:rPr lang="en-US" altLang="en-US" sz="2800" dirty="0">
                <a:latin typeface="Arial" panose="020B0604020202020204" pitchFamily="34" charset="0"/>
              </a:rPr>
              <a:t>Oxidation–Reduction</a:t>
            </a:r>
            <a:endParaRPr lang="en-US" altLang="en-US" sz="2800" dirty="0">
              <a:latin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4300" y="549275"/>
            <a:ext cx="1295400" cy="20415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7620000" y="2590800"/>
            <a:ext cx="1524000" cy="646113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anchor="t">
            <a:spAutoFit/>
          </a:bodyPr>
          <a:p>
            <a:pPr indent="0" algn="ctr" eaLnBrk="0" hangingPunct="0"/>
            <a:r>
              <a:rPr lang="en-US" altLang="en-US" sz="1200" dirty="0">
                <a:solidFill>
                  <a:srgbClr val="600060"/>
                </a:solidFill>
                <a:latin typeface="Arial" panose="020B0604020202020204" pitchFamily="34" charset="0"/>
              </a:rPr>
              <a:t>Explain the copper and nitric acid reaction here</a:t>
            </a:r>
            <a:endParaRPr lang="en-US" altLang="en-US" sz="1200" dirty="0">
              <a:solidFill>
                <a:srgbClr val="600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General Chemistry Chapter Template">
  <a:themeElements>
    <a:clrScheme name="">
      <a:dk1>
        <a:srgbClr val="442526"/>
      </a:dk1>
      <a:lt1>
        <a:srgbClr val="F8E3B9"/>
      </a:lt1>
      <a:dk2>
        <a:srgbClr val="FFFFFF"/>
      </a:dk2>
      <a:lt2>
        <a:srgbClr val="D3785B"/>
      </a:lt2>
      <a:accent1>
        <a:srgbClr val="442526"/>
      </a:accent1>
      <a:accent2>
        <a:srgbClr val="FE5333"/>
      </a:accent2>
      <a:accent3>
        <a:srgbClr val="FBEFD9"/>
      </a:accent3>
      <a:accent4>
        <a:srgbClr val="391E1F"/>
      </a:accent4>
      <a:accent5>
        <a:srgbClr val="B0ACAC"/>
      </a:accent5>
      <a:accent6>
        <a:srgbClr val="E64A2D"/>
      </a:accent6>
      <a:hlink>
        <a:srgbClr val="F7A456"/>
      </a:hlink>
      <a:folHlink>
        <a:srgbClr val="FFEE89"/>
      </a:folHlink>
    </a:clrScheme>
    <a:fontScheme name="General Chemistry Chapter Template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99"/>
        </a:solidFill>
        <a:ln>
          <a:noFill/>
        </a:ln>
      </a:spPr>
      <a:bodyPr vert="horz" wrap="square" lIns="91440" tIns="45720" rIns="91440" bIns="45720" numCol="1" anchor="ctr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en-US" sz="32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99"/>
        </a:solidFill>
        <a:ln>
          <a:noFill/>
        </a:ln>
      </a:spPr>
      <a:bodyPr vert="horz" wrap="square" lIns="91440" tIns="45720" rIns="91440" bIns="45720" numCol="1" anchor="ctr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en-US" sz="32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General Chemistry Chapter 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al Chemistry Chapter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GB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GB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General Chemistry Chapter Template">
  <a:themeElements>
    <a:clrScheme name="">
      <a:dk1>
        <a:srgbClr val="442526"/>
      </a:dk1>
      <a:lt1>
        <a:srgbClr val="F8E3B9"/>
      </a:lt1>
      <a:dk2>
        <a:srgbClr val="FFFFFF"/>
      </a:dk2>
      <a:lt2>
        <a:srgbClr val="D3785B"/>
      </a:lt2>
      <a:accent1>
        <a:srgbClr val="442526"/>
      </a:accent1>
      <a:accent2>
        <a:srgbClr val="FE5333"/>
      </a:accent2>
      <a:accent3>
        <a:srgbClr val="FBEFD9"/>
      </a:accent3>
      <a:accent4>
        <a:srgbClr val="391E1F"/>
      </a:accent4>
      <a:accent5>
        <a:srgbClr val="B0ACAC"/>
      </a:accent5>
      <a:accent6>
        <a:srgbClr val="E64A2D"/>
      </a:accent6>
      <a:hlink>
        <a:srgbClr val="F7A456"/>
      </a:hlink>
      <a:folHlink>
        <a:srgbClr val="FFEE89"/>
      </a:folHlink>
    </a:clrScheme>
    <a:fontScheme name="General Chemistry Chapter Template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99"/>
        </a:solidFill>
        <a:ln>
          <a:noFill/>
        </a:ln>
      </a:spPr>
      <a:bodyPr vert="horz" wrap="square" lIns="91440" tIns="45720" rIns="91440" bIns="45720" numCol="1" anchor="ctr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en-US" sz="32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99"/>
        </a:solidFill>
        <a:ln>
          <a:noFill/>
        </a:ln>
      </a:spPr>
      <a:bodyPr vert="horz" wrap="square" lIns="91440" tIns="45720" rIns="91440" bIns="45720" numCol="1" anchor="ctr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en-US" sz="32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General Chemistry Chapter 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al Chemistry Chapter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al Chemistry Chapter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rbit">
  <a:themeElements>
    <a:clrScheme name="Orbit 8">
      <a:dk1>
        <a:srgbClr val="000000"/>
      </a:dk1>
      <a:lt1>
        <a:srgbClr val="C5D9ED"/>
      </a:lt1>
      <a:dk2>
        <a:srgbClr val="000000"/>
      </a:dk2>
      <a:lt2>
        <a:srgbClr val="FFFFFF"/>
      </a:lt2>
      <a:accent1>
        <a:srgbClr val="F3F6FF"/>
      </a:accent1>
      <a:accent2>
        <a:srgbClr val="33CCCC"/>
      </a:accent2>
      <a:accent3>
        <a:srgbClr val="DFE9F4"/>
      </a:accent3>
      <a:accent4>
        <a:srgbClr val="000000"/>
      </a:accent4>
      <a:accent5>
        <a:srgbClr val="F8FAFF"/>
      </a:accent5>
      <a:accent6>
        <a:srgbClr val="2DB9B9"/>
      </a:accent6>
      <a:hlink>
        <a:srgbClr val="0000FF"/>
      </a:hlink>
      <a:folHlink>
        <a:srgbClr val="006699"/>
      </a:folHlink>
    </a:clrScheme>
    <a:fontScheme name="Orbi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hlink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hlink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C:\WINDOWS\Application Data\Microsoft\Templates\General Chemistry Chapter Template.pot</Template>
  <TotalTime>0</TotalTime>
  <Words>6333</Words>
  <Application>WPS Presentation</Application>
  <PresentationFormat>On-screen Show (4:3)</PresentationFormat>
  <Paragraphs>434</Paragraphs>
  <Slides>36</Slides>
  <Notes>21</Notes>
  <HiddenSlides>4</HiddenSlides>
  <MMClips>0</MMClips>
  <ScaleCrop>false</ScaleCrop>
  <HeadingPairs>
    <vt:vector size="8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5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58" baseType="lpstr">
      <vt:lpstr>Arial</vt:lpstr>
      <vt:lpstr>SimSun</vt:lpstr>
      <vt:lpstr>Wingdings</vt:lpstr>
      <vt:lpstr>Times New Roman</vt:lpstr>
      <vt:lpstr>MS PGothic</vt:lpstr>
      <vt:lpstr>PMingLiU</vt:lpstr>
      <vt:lpstr>DFKai-SB</vt:lpstr>
      <vt:lpstr>Arial</vt:lpstr>
      <vt:lpstr>Times New Roman</vt:lpstr>
      <vt:lpstr>Calibri</vt:lpstr>
      <vt:lpstr>Symbol</vt:lpstr>
      <vt:lpstr>Verdana</vt:lpstr>
      <vt:lpstr>Tahoma</vt:lpstr>
      <vt:lpstr>微软雅黑</vt:lpstr>
      <vt:lpstr>Arial Unicode MS</vt:lpstr>
      <vt:lpstr>Batang</vt:lpstr>
      <vt:lpstr>General Chemistry Chapter Template</vt:lpstr>
      <vt:lpstr>Office Theme</vt:lpstr>
      <vt:lpstr>4_Default Design</vt:lpstr>
      <vt:lpstr>1_General Chemistry Chapter Template</vt:lpstr>
      <vt:lpstr>Orbit</vt:lpstr>
      <vt:lpstr>Word.Picture.8</vt:lpstr>
      <vt:lpstr>Electrochemistry</vt:lpstr>
      <vt:lpstr>Oxidation and Reduction</vt:lpstr>
      <vt:lpstr>Oxidation–Reduction: The Transfer of Electrons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Nomenclature</vt:lpstr>
      <vt:lpstr>PowerPoint 演示文稿</vt:lpstr>
      <vt:lpstr>Galvanic/Voltaic  Cells</vt:lpstr>
      <vt:lpstr>PowerPoint 演示文稿</vt:lpstr>
      <vt:lpstr>PowerPoint 演示文稿</vt:lpstr>
      <vt:lpstr>PowerPoint 演示文稿</vt:lpstr>
      <vt:lpstr>PowerPoint 演示文稿</vt:lpstr>
      <vt:lpstr>Electrolytic Cells</vt:lpstr>
      <vt:lpstr>PowerPoint 演示文稿</vt:lpstr>
      <vt:lpstr>Molten (liquid) Cells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Aqueus (aq.) Cells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Prentice-Hall (c) 2002</Company>
  <LinksUpToDate>false</LinksUpToDate>
  <SharedDoc>false</SharedDoc>
  <HyperlinksChanged>false</HyperlinksChanged>
  <AppVersion>14.0000</AppVersion>
  <Manager>Kristen Kaiser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Eighteen</dc:title>
  <dc:creator>Joe A. Wilson</dc:creator>
  <dc:subject>General Chemistry - 3e - Hill/Petrucci</dc:subject>
  <cp:lastModifiedBy>jonathan</cp:lastModifiedBy>
  <cp:revision>232</cp:revision>
  <dcterms:created xsi:type="dcterms:W3CDTF">2020-03-24T01:54:12Z</dcterms:created>
  <dcterms:modified xsi:type="dcterms:W3CDTF">2020-03-24T01:54:12Z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1033-11.1.0.9126</vt:lpwstr>
  </property>
</Properties>
</file>