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7"/>
  </p:handoutMasterIdLst>
  <p:sldIdLst>
    <p:sldId id="274" r:id="rId3"/>
    <p:sldId id="289" r:id="rId5"/>
    <p:sldId id="300" r:id="rId6"/>
  </p:sldIdLst>
  <p:sldSz cx="9144000" cy="6858000" type="screen4x3"/>
  <p:notesSz cx="6797675" cy="992632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33CC"/>
    <a:srgbClr val="008000"/>
    <a:srgbClr val="660066"/>
    <a:srgbClr val="5F5F5F"/>
    <a:srgbClr val="FF6600"/>
    <a:srgbClr val="FF9900"/>
    <a:srgbClr val="FFFF00"/>
    <a:srgbClr val="6699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æ·±è²æ ·å¼ 1 - å¼ºè°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æ æ ·å¼ï¼ç½æ ¼å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2" autoAdjust="0"/>
    <p:restoredTop sz="94660"/>
  </p:normalViewPr>
  <p:slideViewPr>
    <p:cSldViewPr>
      <p:cViewPr varScale="1">
        <p:scale>
          <a:sx n="102" d="100"/>
          <a:sy n="102" d="100"/>
        </p:scale>
        <p:origin x="-1224" y="-96"/>
      </p:cViewPr>
      <p:guideLst>
        <p:guide orient="horz" pos="212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handoutMaster" Target="handoutMasters/handout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81DF5-4888-4944-825B-F1EFA3E30395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9FC03-53D3-4D22-B881-1662714D3784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FA5A3-0FF1-4133-ABB4-F6816C5E1392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microsoft.com/office/2007/relationships/hdphoto" Target="../media/hdphoto4.wdp"/><Relationship Id="rId7" Type="http://schemas.openxmlformats.org/officeDocument/2006/relationships/image" Target="../media/image4.jpeg"/><Relationship Id="rId6" Type="http://schemas.microsoft.com/office/2007/relationships/hdphoto" Target="../media/hdphoto3.wdp"/><Relationship Id="rId5" Type="http://schemas.openxmlformats.org/officeDocument/2006/relationships/image" Target="../media/image3.png"/><Relationship Id="rId4" Type="http://schemas.microsoft.com/office/2007/relationships/hdphoto" Target="../media/hdphoto2.wdp"/><Relationship Id="rId3" Type="http://schemas.openxmlformats.org/officeDocument/2006/relationships/image" Target="../media/image2.jpeg"/><Relationship Id="rId2" Type="http://schemas.microsoft.com/office/2007/relationships/hdphoto" Target="../media/hdphoto1.wdp"/><Relationship Id="rId12" Type="http://schemas.openxmlformats.org/officeDocument/2006/relationships/notesSlide" Target="../notesSlides/notesSlide1.xml"/><Relationship Id="rId11" Type="http://schemas.openxmlformats.org/officeDocument/2006/relationships/slideLayout" Target="../slideLayouts/slideLayout2.xml"/><Relationship Id="rId10" Type="http://schemas.microsoft.com/office/2007/relationships/hdphoto" Target="../media/hdphoto5.wdp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microsoft.com/office/2007/relationships/hdphoto" Target="../media/hdphoto2.wdp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microsoft.com/office/2007/relationships/hdphoto" Target="../media/hdphoto2.wdp"/><Relationship Id="rId3" Type="http://schemas.openxmlformats.org/officeDocument/2006/relationships/image" Target="../media/image2.jpeg"/><Relationship Id="rId2" Type="http://schemas.microsoft.com/office/2007/relationships/hdphoto" Target="../media/hdphoto6.wdp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1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373216"/>
            <a:ext cx="129614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Polymers and </a:t>
            </a:r>
            <a:r>
              <a:rPr lang="en-GB" sz="5000" b="1" u="sng" dirty="0" err="1" smtClean="0">
                <a:latin typeface="Segoe Print" panose="02000600000000000000" pitchFamily="2" charset="0"/>
              </a:rPr>
              <a:t>Nanoscience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716016" y="1308402"/>
            <a:ext cx="4248472" cy="7386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The melting point of a </a:t>
            </a:r>
            <a:r>
              <a:rPr lang="en-GB" sz="1400" dirty="0" err="1">
                <a:latin typeface="Comic Sans MS" panose="030F0702030302020204" pitchFamily="66" charset="0"/>
                <a:cs typeface="Arial" panose="020B0604020202020204" pitchFamily="34" charset="0"/>
              </a:rPr>
              <a:t>thermosoftening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polymer is determined by the strength of the INTERMOLECULAR FORCES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16016" y="2188021"/>
            <a:ext cx="4248472" cy="1384995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u="sng" dirty="0" err="1">
                <a:latin typeface="Comic Sans MS" panose="030F0702030302020204" pitchFamily="66" charset="0"/>
                <a:cs typeface="Arial" panose="020B0604020202020204" pitchFamily="34" charset="0"/>
              </a:rPr>
              <a:t>Nanoscience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is the science of very small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particles and looks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at the properties of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nanoparticles.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These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are particles with in the range of 0·1nm to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100nm. The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name '</a:t>
            </a:r>
            <a:r>
              <a:rPr lang="en-GB" sz="1400" dirty="0" err="1">
                <a:latin typeface="Comic Sans MS" panose="030F0702030302020204" pitchFamily="66" charset="0"/>
                <a:cs typeface="Arial" panose="020B0604020202020204" pitchFamily="34" charset="0"/>
              </a:rPr>
              <a:t>nano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' means 10</a:t>
            </a:r>
            <a:r>
              <a:rPr lang="en-GB" sz="1400" baseline="30000" dirty="0">
                <a:latin typeface="Comic Sans MS" panose="030F0702030302020204" pitchFamily="66" charset="0"/>
                <a:cs typeface="Arial" panose="020B0604020202020204" pitchFamily="34" charset="0"/>
              </a:rPr>
              <a:t>-9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nanoparticle is about 100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atoms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5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81" y="1529385"/>
            <a:ext cx="1648824" cy="956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4" descr="Polymer links"/>
          <p:cNvPicPr>
            <a:picLocks noChangeAspect="1" noChangeArrowheads="1"/>
          </p:cNvPicPr>
          <p:nvPr/>
        </p:nvPicPr>
        <p:blipFill>
          <a:blip r:embed="rId7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05064"/>
            <a:ext cx="129614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2" name="Table 31"/>
          <p:cNvGraphicFramePr>
            <a:graphicFrameLocks noGrp="1"/>
          </p:cNvGraphicFramePr>
          <p:nvPr/>
        </p:nvGraphicFramePr>
        <p:xfrm>
          <a:off x="108361" y="1308402"/>
          <a:ext cx="4248472" cy="54062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7335"/>
                <a:gridCol w="2521137"/>
              </a:tblGrid>
              <a:tr h="134488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u="sng" dirty="0" smtClean="0">
                          <a:latin typeface="Comic Sans MS" panose="030F0702030302020204" pitchFamily="66" charset="0"/>
                        </a:rPr>
                        <a:t>High density polymer</a:t>
                      </a:r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 – chains close together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</a:tr>
              <a:tr h="13448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400" b="1" u="sng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Low density polymer</a:t>
                      </a:r>
                      <a:r>
                        <a:rPr lang="en-GB" sz="1400" dirty="0" smtClean="0">
                          <a:solidFill>
                            <a:prstClr val="black"/>
                          </a:solidFill>
                          <a:latin typeface="Comic Sans MS" panose="030F0702030302020204" pitchFamily="66" charset="0"/>
                        </a:rPr>
                        <a:t> - chains far apart</a:t>
                      </a:r>
                      <a:endParaRPr lang="en-GB" sz="1400" dirty="0" smtClean="0">
                        <a:solidFill>
                          <a:prstClr val="black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</a:tr>
              <a:tr h="134488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Some do not melt when heated, these are called </a:t>
                      </a:r>
                      <a:r>
                        <a:rPr lang="en-GB" sz="1400" b="1" u="sng" dirty="0" smtClean="0">
                          <a:latin typeface="Comic Sans MS" panose="030F0702030302020204" pitchFamily="66" charset="0"/>
                        </a:rPr>
                        <a:t>thermosetting polymers</a:t>
                      </a:r>
                      <a:r>
                        <a:rPr lang="en-GB" sz="1400" b="0" u="none" dirty="0" smtClean="0">
                          <a:latin typeface="Comic Sans MS" panose="030F0702030302020204" pitchFamily="66" charset="0"/>
                        </a:rPr>
                        <a:t>.</a:t>
                      </a:r>
                      <a:endParaRPr lang="en-GB" sz="1400" b="0" u="none" dirty="0" smtClean="0">
                        <a:latin typeface="Comic Sans MS" panose="030F0702030302020204" pitchFamily="66" charset="0"/>
                      </a:endParaRPr>
                    </a:p>
                    <a:p>
                      <a:pPr algn="l"/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These cross-links make the material tougher and less flexible.</a:t>
                      </a:r>
                      <a:endParaRPr lang="en-GB" sz="140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</a:tr>
              <a:tr h="134488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Some will soften easily, and can be moulded into shape before they are cooled down, these are called </a:t>
                      </a:r>
                      <a:r>
                        <a:rPr lang="en-GB" sz="1400" b="1" u="sng" dirty="0" err="1" smtClean="0">
                          <a:latin typeface="Comic Sans MS" panose="030F0702030302020204" pitchFamily="66" charset="0"/>
                        </a:rPr>
                        <a:t>thermosoftening</a:t>
                      </a:r>
                      <a:r>
                        <a:rPr lang="en-GB" sz="1400" b="1" u="sng" dirty="0" smtClean="0">
                          <a:latin typeface="Comic Sans MS" panose="030F0702030302020204" pitchFamily="66" charset="0"/>
                        </a:rPr>
                        <a:t> polymers</a:t>
                      </a:r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.</a:t>
                      </a:r>
                      <a:endParaRPr lang="en-GB" sz="1400" dirty="0" smtClean="0">
                        <a:latin typeface="Comic Sans MS" panose="030F0702030302020204" pitchFamily="66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9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21" y="2740294"/>
            <a:ext cx="1466144" cy="1192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716016" y="3702144"/>
          <a:ext cx="4248472" cy="2103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4236"/>
                <a:gridCol w="2124236"/>
              </a:tblGrid>
              <a:tr h="201643">
                <a:tc>
                  <a:txBody>
                    <a:bodyPr/>
                    <a:lstStyle/>
                    <a:p>
                      <a:pPr algn="ctr"/>
                      <a:r>
                        <a:rPr lang="en-GB" sz="1400" b="1" u="sng" dirty="0" smtClean="0">
                          <a:latin typeface="Comic Sans MS" panose="030F0702030302020204" pitchFamily="66" charset="0"/>
                        </a:rPr>
                        <a:t>Advantages</a:t>
                      </a:r>
                      <a:endParaRPr lang="en-GB" sz="1400" b="1" u="sng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u="sng" dirty="0" smtClean="0">
                          <a:latin typeface="Comic Sans MS" panose="030F0702030302020204" pitchFamily="66" charset="0"/>
                        </a:rPr>
                        <a:t>Disadvantages</a:t>
                      </a:r>
                      <a:endParaRPr lang="en-GB" sz="1400" b="1" u="sng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  <a:tr h="1742572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Large surface area makes them effective catalysts.</a:t>
                      </a:r>
                      <a:endParaRPr lang="en-GB" sz="1400" dirty="0" smtClean="0">
                        <a:latin typeface="Comic Sans MS" panose="030F0702030302020204" pitchFamily="66" charset="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Nanotubes can be used in small scale circuits as nanowires.</a:t>
                      </a:r>
                      <a:endParaRPr lang="en-GB" sz="140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GB" sz="140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 smtClean="0">
                          <a:latin typeface="Comic Sans MS" panose="030F0702030302020204" pitchFamily="66" charset="0"/>
                        </a:rPr>
                        <a:t>So small they can enter the skin and therefore the bloodstream.</a:t>
                      </a:r>
                      <a:endParaRPr lang="en-GB" sz="1400" dirty="0" smtClean="0">
                        <a:latin typeface="Comic Sans MS" panose="030F0702030302020204" pitchFamily="66" charset="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Easily become airborne, breathing in can potentially damage the lungs.</a:t>
                      </a:r>
                      <a:endParaRPr lang="en-GB" sz="140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716016" y="5949280"/>
            <a:ext cx="4248472" cy="7386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solidFill>
                  <a:prstClr val="black"/>
                </a:solidFill>
                <a:latin typeface="Comic Sans MS" panose="030F0702030302020204" pitchFamily="66" charset="0"/>
              </a:rPr>
              <a:t>Nanoparticles are present in sun screens</a:t>
            </a:r>
            <a:endParaRPr lang="en-GB" sz="14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r>
              <a:rPr lang="en-GB" sz="1400" dirty="0">
                <a:solidFill>
                  <a:prstClr val="black"/>
                </a:solidFill>
                <a:latin typeface="Comic Sans MS" panose="030F0702030302020204" pitchFamily="66" charset="0"/>
              </a:rPr>
              <a:t>May be used to develop faster computers, lighter construction materials and new coatings</a:t>
            </a:r>
            <a:endParaRPr lang="en-GB" sz="1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10 Questions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0" y="6345238"/>
            <a:ext cx="9144000" cy="5127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0" y="6370786"/>
            <a:ext cx="9144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Segoe Print" panose="02000600000000000000" pitchFamily="2" charset="0"/>
              </a:rPr>
              <a:t>Polymers and </a:t>
            </a:r>
            <a:r>
              <a:rPr lang="en-GB" sz="2400" b="1" dirty="0" err="1">
                <a:solidFill>
                  <a:schemeClr val="bg1"/>
                </a:solidFill>
                <a:latin typeface="Segoe Print" panose="02000600000000000000" pitchFamily="2" charset="0"/>
              </a:rPr>
              <a:t>Nanoscience</a:t>
            </a:r>
            <a:endParaRPr lang="en-GB" sz="24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286206" y="1212777"/>
            <a:ext cx="8820472" cy="5239781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Are hydrocarbons tightly packed together in HD or LD polystyrene?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Some plastics melt when heated, what do we call them?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Some plastics do not melt when heated, what do we call them?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Why do they not melt?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What is the melting point of a </a:t>
            </a:r>
            <a:r>
              <a:rPr lang="en-GB" sz="2400" dirty="0" err="1" smtClean="0">
                <a:latin typeface="Comic Sans MS" panose="030F0702030302020204" pitchFamily="66" charset="0"/>
              </a:rPr>
              <a:t>thermosoftening</a:t>
            </a:r>
            <a:r>
              <a:rPr lang="en-GB" sz="2400" dirty="0" smtClean="0">
                <a:latin typeface="Comic Sans MS" panose="030F0702030302020204" pitchFamily="66" charset="0"/>
              </a:rPr>
              <a:t> plastic determined by?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When we grind solids up into small particles, what happens to the surface area of the solid?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What is </a:t>
            </a:r>
            <a:r>
              <a:rPr lang="en-GB" sz="2400" dirty="0" err="1" smtClean="0">
                <a:latin typeface="Comic Sans MS" panose="030F0702030302020204" pitchFamily="66" charset="0"/>
              </a:rPr>
              <a:t>nanoscience</a:t>
            </a:r>
            <a:r>
              <a:rPr lang="en-GB" sz="2400" dirty="0" smtClean="0">
                <a:latin typeface="Comic Sans MS" panose="030F0702030302020204" pitchFamily="66" charset="0"/>
              </a:rPr>
              <a:t>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Approximately how many atoms are in a nanoparticle?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State one advantage and one disadvantage of nanoparticles?</a:t>
            </a:r>
            <a:endParaRPr lang="en-GB" sz="2400" dirty="0" smtClean="0">
              <a:latin typeface="Comic Sans MS" panose="030F0702030302020204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>
                <a:latin typeface="Comic Sans MS" panose="030F0702030302020204" pitchFamily="66" charset="0"/>
              </a:rPr>
              <a:t>State one use for nanoparticles.</a:t>
            </a:r>
            <a:endParaRPr lang="en-GB" sz="2400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4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93" y="5121333"/>
            <a:ext cx="3080815" cy="13603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" name="Rectangle 1"/>
          <p:cNvSpPr/>
          <p:nvPr/>
        </p:nvSpPr>
        <p:spPr>
          <a:xfrm>
            <a:off x="179512" y="1355300"/>
            <a:ext cx="4248472" cy="526297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Metallic bonding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Metallic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Regular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To make them harder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Shape memory alloys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Heat them up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The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outer electrons of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metal atoms are delocalised and so free to move through the whole structure. 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S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trong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electrostatic attractions.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Metals conduct heat and electricity because of the delocalised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electrons.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ctr"/>
            <a:endParaRPr lang="en-GB" sz="1400" i="1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1400" i="1" dirty="0" smtClean="0">
                <a:latin typeface="Comic Sans MS" panose="030F0702030302020204" pitchFamily="66" charset="0"/>
              </a:rPr>
              <a:t>Positive </a:t>
            </a:r>
            <a:r>
              <a:rPr lang="en-GB" sz="1400" i="1" dirty="0">
                <a:latin typeface="Comic Sans MS" panose="030F0702030302020204" pitchFamily="66" charset="0"/>
              </a:rPr>
              <a:t>ions in a sea of delocalised </a:t>
            </a:r>
            <a:r>
              <a:rPr lang="en-GB" sz="1400" i="1" dirty="0" smtClean="0">
                <a:latin typeface="Comic Sans MS" panose="030F0702030302020204" pitchFamily="66" charset="0"/>
              </a:rPr>
              <a:t>electrons</a:t>
            </a:r>
            <a:endParaRPr lang="en-GB" sz="1400" i="1" dirty="0">
              <a:latin typeface="Comic Sans MS" panose="030F0702030302020204" pitchFamily="66" charset="0"/>
            </a:endParaRPr>
          </a:p>
        </p:txBody>
      </p:sp>
      <p:sp>
        <p:nvSpPr>
          <p:cNvPr id="43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Mark Scheme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16015" y="1355300"/>
            <a:ext cx="4248472" cy="526297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Polymers and </a:t>
            </a:r>
            <a:r>
              <a:rPr lang="en-GB" sz="1400" b="1" u="sng" dirty="0" err="1">
                <a:latin typeface="Segoe Print" panose="02000600000000000000" pitchFamily="2" charset="0"/>
              </a:rPr>
              <a:t>Nanoscience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High Density (HD)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Thermosoftening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Thermosetting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Cross-links in the structure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The melting point of a </a:t>
            </a:r>
            <a:r>
              <a:rPr lang="en-GB" sz="1400" dirty="0" err="1">
                <a:latin typeface="Comic Sans MS" panose="030F0702030302020204" pitchFamily="66" charset="0"/>
                <a:cs typeface="Arial" panose="020B0604020202020204" pitchFamily="34" charset="0"/>
              </a:rPr>
              <a:t>thermosoftening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polymer is determined by the strength of the INTERMOLECULAR FORCES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Gets bigger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err="1">
                <a:latin typeface="Comic Sans MS" panose="030F0702030302020204" pitchFamily="66" charset="0"/>
                <a:cs typeface="Arial" panose="020B0604020202020204" pitchFamily="34" charset="0"/>
              </a:rPr>
              <a:t>Nanoscience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is the science of very small particles and looks at the properties of nanoparticles.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A nanoparticle is about 100 atoms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Advantages:</a:t>
            </a:r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573405" indent="-285750">
              <a:buFont typeface="Arial" panose="020B0604020202020204" pitchFamily="34" charset="0"/>
              <a:buChar char="•"/>
              <a:tabLst>
                <a:tab pos="537845" algn="l"/>
              </a:tabLst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Large surface area makes them effective catalysts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573405" indent="-285750">
              <a:buFont typeface="Arial" panose="020B0604020202020204" pitchFamily="34" charset="0"/>
              <a:buChar char="•"/>
              <a:tabLst>
                <a:tab pos="537845" algn="l"/>
              </a:tabLst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Nanotubes can be used in small scale circuits as nanowires.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22580"/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Disadvantages:</a:t>
            </a:r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573405" indent="-285750">
              <a:buFont typeface="Arial" panose="020B0604020202020204" pitchFamily="34" charset="0"/>
              <a:buChar char="•"/>
              <a:tabLst>
                <a:tab pos="537845" algn="l"/>
              </a:tabLst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So small they can enter the skin and therefore the bloodstream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573405" indent="-285750">
              <a:buFont typeface="Arial" panose="020B0604020202020204" pitchFamily="34" charset="0"/>
              <a:buChar char="•"/>
              <a:tabLst>
                <a:tab pos="537845" algn="l"/>
              </a:tabLst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Easily become airborne, breathing in can potentially damage the lungs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10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Sun screens (or) Bandages - </a:t>
            </a:r>
            <a:r>
              <a:rPr lang="en-GB" sz="1400" i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others</a:t>
            </a:r>
            <a:endParaRPr lang="en-GB" sz="1400" i="1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721" y="1861900"/>
            <a:ext cx="1379220" cy="899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2622</Words>
  <Application>WPS Presentation</Application>
  <PresentationFormat>On-screen Show (4:3)</PresentationFormat>
  <Paragraphs>87</Paragraphs>
  <Slides>3</Slides>
  <Notes>35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4" baseType="lpstr">
      <vt:lpstr>Arial</vt:lpstr>
      <vt:lpstr>SimSun</vt:lpstr>
      <vt:lpstr>Wingdings</vt:lpstr>
      <vt:lpstr>Segoe Print</vt:lpstr>
      <vt:lpstr>Comic Sans MS</vt:lpstr>
      <vt:lpstr>Monotype Sorts</vt:lpstr>
      <vt:lpstr>Microsoft YaHei</vt:lpstr>
      <vt:lpstr>Arial Unicode MS</vt:lpstr>
      <vt:lpstr>Calibri</vt:lpstr>
      <vt:lpstr>Abyssinica SIL</vt:lpstr>
      <vt:lpstr>Office Theme</vt:lpstr>
      <vt:lpstr>PowerPoint 演示文稿</vt:lpstr>
      <vt:lpstr>PowerPoint 演示文稿</vt:lpstr>
      <vt:lpstr>PowerPoint 演示文稿</vt:lpstr>
    </vt:vector>
  </TitlesOfParts>
  <Company>Carmel RC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bonding</dc:title>
  <dc:creator>Bernadette Thomson</dc:creator>
  <cp:lastModifiedBy>jonathan</cp:lastModifiedBy>
  <cp:revision>185</cp:revision>
  <cp:lastPrinted>2019-04-01T02:48:43Z</cp:lastPrinted>
  <dcterms:created xsi:type="dcterms:W3CDTF">2019-04-01T02:48:43Z</dcterms:created>
  <dcterms:modified xsi:type="dcterms:W3CDTF">2019-04-01T02:48:43Z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1033-10.1.0.6758</vt:lpwstr>
  </property>
</Properties>
</file>