
<file path=[Content_Types].xml><?xml version="1.0" encoding="utf-8"?>
<Types xmlns="http://schemas.openxmlformats.org/package/2006/content-types">
  <Default Extension="jpeg" ContentType="image/jpeg"/>
  <Default Extension="vml" ContentType="application/vnd.openxmlformats-officedocument.vmlDrawing"/>
  <Default Extension="bin" ContentType="application/vnd.openxmlformats-officedocument.oleObject"/>
  <Default Extension="wav" ContentType="audio/x-wav"/>
  <Default Extension="wmf" ContentType="image/x-wmf"/>
  <Default Extension="png" ContentType="image/png"/>
  <Default Extension="gif" ContentType="image/gif"/>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2" r:id="rId3"/>
  </p:sldMasterIdLst>
  <p:notesMasterIdLst>
    <p:notesMasterId r:id="rId5"/>
  </p:notesMasterIdLst>
  <p:handoutMasterIdLst>
    <p:handoutMasterId r:id="rId142"/>
  </p:handoutMasterIdLst>
  <p:sldIdLst>
    <p:sldId id="352" r:id="rId4"/>
    <p:sldId id="613" r:id="rId6"/>
    <p:sldId id="614" r:id="rId7"/>
    <p:sldId id="615" r:id="rId8"/>
    <p:sldId id="635" r:id="rId9"/>
    <p:sldId id="616" r:id="rId10"/>
    <p:sldId id="617" r:id="rId11"/>
    <p:sldId id="618" r:id="rId12"/>
    <p:sldId id="619" r:id="rId13"/>
    <p:sldId id="620" r:id="rId14"/>
    <p:sldId id="621" r:id="rId15"/>
    <p:sldId id="622" r:id="rId16"/>
    <p:sldId id="623" r:id="rId17"/>
    <p:sldId id="818" r:id="rId18"/>
    <p:sldId id="624" r:id="rId19"/>
    <p:sldId id="833" r:id="rId20"/>
    <p:sldId id="834" r:id="rId21"/>
    <p:sldId id="835" r:id="rId22"/>
    <p:sldId id="625" r:id="rId23"/>
    <p:sldId id="820" r:id="rId24"/>
    <p:sldId id="628" r:id="rId25"/>
    <p:sldId id="626" r:id="rId26"/>
    <p:sldId id="821" r:id="rId27"/>
    <p:sldId id="825" r:id="rId28"/>
    <p:sldId id="826" r:id="rId29"/>
    <p:sldId id="827" r:id="rId30"/>
    <p:sldId id="824" r:id="rId31"/>
    <p:sldId id="627" r:id="rId32"/>
    <p:sldId id="629" r:id="rId33"/>
    <p:sldId id="631" r:id="rId34"/>
    <p:sldId id="828" r:id="rId35"/>
    <p:sldId id="831" r:id="rId36"/>
    <p:sldId id="832" r:id="rId37"/>
    <p:sldId id="634" r:id="rId38"/>
    <p:sldId id="836" r:id="rId39"/>
    <p:sldId id="837" r:id="rId40"/>
    <p:sldId id="1014" r:id="rId41"/>
    <p:sldId id="1016" r:id="rId42"/>
    <p:sldId id="839" r:id="rId43"/>
    <p:sldId id="838" r:id="rId44"/>
    <p:sldId id="1017" r:id="rId45"/>
    <p:sldId id="1013" r:id="rId46"/>
    <p:sldId id="1018" r:id="rId47"/>
    <p:sldId id="841" r:id="rId48"/>
    <p:sldId id="844" r:id="rId49"/>
    <p:sldId id="1019" r:id="rId50"/>
    <p:sldId id="845" r:id="rId51"/>
    <p:sldId id="846" r:id="rId52"/>
    <p:sldId id="393" r:id="rId53"/>
    <p:sldId id="1190" r:id="rId54"/>
    <p:sldId id="392" r:id="rId55"/>
    <p:sldId id="1191" r:id="rId56"/>
    <p:sldId id="1030" r:id="rId57"/>
    <p:sldId id="1192" r:id="rId58"/>
    <p:sldId id="1195" r:id="rId59"/>
    <p:sldId id="1193" r:id="rId60"/>
    <p:sldId id="396" r:id="rId61"/>
    <p:sldId id="394" r:id="rId62"/>
    <p:sldId id="1394" r:id="rId63"/>
    <p:sldId id="1194" r:id="rId64"/>
    <p:sldId id="1512" r:id="rId65"/>
    <p:sldId id="1451" r:id="rId66"/>
    <p:sldId id="1453" r:id="rId67"/>
    <p:sldId id="1516" r:id="rId68"/>
    <p:sldId id="1578" r:id="rId69"/>
    <p:sldId id="1579" r:id="rId70"/>
    <p:sldId id="1580" r:id="rId71"/>
    <p:sldId id="1515" r:id="rId72"/>
    <p:sldId id="1452" r:id="rId73"/>
    <p:sldId id="1454" r:id="rId74"/>
    <p:sldId id="1511" r:id="rId75"/>
    <p:sldId id="1513" r:id="rId76"/>
    <p:sldId id="1514" r:id="rId77"/>
    <p:sldId id="1581" r:id="rId78"/>
    <p:sldId id="1582" r:id="rId79"/>
    <p:sldId id="1584" r:id="rId80"/>
    <p:sldId id="1645" r:id="rId81"/>
    <p:sldId id="1646" r:id="rId82"/>
    <p:sldId id="1647" r:id="rId83"/>
    <p:sldId id="1648" r:id="rId84"/>
    <p:sldId id="1649" r:id="rId85"/>
    <p:sldId id="1650" r:id="rId86"/>
    <p:sldId id="1178" r:id="rId87"/>
    <p:sldId id="1246" r:id="rId88"/>
    <p:sldId id="1247" r:id="rId89"/>
    <p:sldId id="1248" r:id="rId90"/>
    <p:sldId id="1249" r:id="rId91"/>
    <p:sldId id="1250" r:id="rId92"/>
    <p:sldId id="1251" r:id="rId93"/>
    <p:sldId id="1252" r:id="rId94"/>
    <p:sldId id="1253" r:id="rId95"/>
    <p:sldId id="1254" r:id="rId96"/>
    <p:sldId id="1255" r:id="rId97"/>
    <p:sldId id="1350" r:id="rId98"/>
    <p:sldId id="1256" r:id="rId99"/>
    <p:sldId id="1257" r:id="rId100"/>
    <p:sldId id="397" r:id="rId101"/>
    <p:sldId id="356" r:id="rId102"/>
    <p:sldId id="358" r:id="rId103"/>
    <p:sldId id="359" r:id="rId104"/>
    <p:sldId id="452" r:id="rId105"/>
    <p:sldId id="419" r:id="rId106"/>
    <p:sldId id="1258" r:id="rId107"/>
    <p:sldId id="360" r:id="rId108"/>
    <p:sldId id="362" r:id="rId109"/>
    <p:sldId id="1295" r:id="rId110"/>
    <p:sldId id="1297" r:id="rId111"/>
    <p:sldId id="1298" r:id="rId112"/>
    <p:sldId id="1299" r:id="rId113"/>
    <p:sldId id="1300" r:id="rId114"/>
    <p:sldId id="1301" r:id="rId115"/>
    <p:sldId id="1302" r:id="rId116"/>
    <p:sldId id="1303" r:id="rId117"/>
    <p:sldId id="453" r:id="rId118"/>
    <p:sldId id="461" r:id="rId119"/>
    <p:sldId id="1328" r:id="rId120"/>
    <p:sldId id="1329" r:id="rId121"/>
    <p:sldId id="1330" r:id="rId122"/>
    <p:sldId id="596" r:id="rId123"/>
    <p:sldId id="399" r:id="rId124"/>
    <p:sldId id="450" r:id="rId125"/>
    <p:sldId id="400" r:id="rId126"/>
    <p:sldId id="401" r:id="rId127"/>
    <p:sldId id="455" r:id="rId128"/>
    <p:sldId id="404" r:id="rId129"/>
    <p:sldId id="412" r:id="rId130"/>
    <p:sldId id="413" r:id="rId131"/>
    <p:sldId id="416" r:id="rId132"/>
    <p:sldId id="405" r:id="rId133"/>
    <p:sldId id="406" r:id="rId134"/>
    <p:sldId id="420" r:id="rId135"/>
    <p:sldId id="457" r:id="rId136"/>
    <p:sldId id="456" r:id="rId137"/>
    <p:sldId id="409" r:id="rId138"/>
    <p:sldId id="410" r:id="rId139"/>
    <p:sldId id="411" r:id="rId140"/>
    <p:sldId id="425" r:id="rId141"/>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030A0"/>
    <a:srgbClr val="0070C0"/>
    <a:srgbClr val="D06700"/>
    <a:srgbClr val="FF7E3F"/>
    <a:srgbClr val="66CCFF"/>
    <a:srgbClr val="FFFFFF"/>
    <a:srgbClr val="02045E"/>
    <a:srgbClr val="DEA900"/>
    <a:srgbClr val="39FF1F"/>
    <a:srgbClr val="4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æ·±è²æ ·å¼ 1 - å¼ºè°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ä¸­åº¦æ ·å¼ 2 - å¼ºè°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1794" y="120"/>
      </p:cViewPr>
      <p:guideLst>
        <p:guide orient="horz" pos="2364"/>
        <p:guide pos="2862"/>
      </p:guideLst>
    </p:cSldViewPr>
  </p:slideViewPr>
  <p:notesTextViewPr>
    <p:cViewPr>
      <p:scale>
        <a:sx n="100" d="100"/>
        <a:sy n="100" d="100"/>
      </p:scale>
      <p:origin x="0" y="0"/>
    </p:cViewPr>
  </p:notesTextViewPr>
  <p:sorterViewPr>
    <p:cViewPr varScale="1">
      <p:scale>
        <a:sx n="100" d="100"/>
        <a:sy n="100" d="100"/>
      </p:scale>
      <p:origin x="0" y="-38466"/>
    </p:cViewPr>
  </p:sorter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5.xml"/><Relationship Id="rId98" Type="http://schemas.openxmlformats.org/officeDocument/2006/relationships/slide" Target="slides/slide94.xml"/><Relationship Id="rId97" Type="http://schemas.openxmlformats.org/officeDocument/2006/relationships/slide" Target="slides/slide93.xml"/><Relationship Id="rId96" Type="http://schemas.openxmlformats.org/officeDocument/2006/relationships/slide" Target="slides/slide92.xml"/><Relationship Id="rId95" Type="http://schemas.openxmlformats.org/officeDocument/2006/relationships/slide" Target="slides/slide91.xml"/><Relationship Id="rId94" Type="http://schemas.openxmlformats.org/officeDocument/2006/relationships/slide" Target="slides/slide90.xml"/><Relationship Id="rId93" Type="http://schemas.openxmlformats.org/officeDocument/2006/relationships/slide" Target="slides/slide89.xml"/><Relationship Id="rId92" Type="http://schemas.openxmlformats.org/officeDocument/2006/relationships/slide" Target="slides/slide88.xml"/><Relationship Id="rId91" Type="http://schemas.openxmlformats.org/officeDocument/2006/relationships/slide" Target="slides/slide87.xml"/><Relationship Id="rId90" Type="http://schemas.openxmlformats.org/officeDocument/2006/relationships/slide" Target="slides/slide86.xml"/><Relationship Id="rId9" Type="http://schemas.openxmlformats.org/officeDocument/2006/relationships/slide" Target="slides/slide5.xml"/><Relationship Id="rId89" Type="http://schemas.openxmlformats.org/officeDocument/2006/relationships/slide" Target="slides/slide85.xml"/><Relationship Id="rId88" Type="http://schemas.openxmlformats.org/officeDocument/2006/relationships/slide" Target="slides/slide84.xml"/><Relationship Id="rId87" Type="http://schemas.openxmlformats.org/officeDocument/2006/relationships/slide" Target="slides/slide83.xml"/><Relationship Id="rId86" Type="http://schemas.openxmlformats.org/officeDocument/2006/relationships/slide" Target="slides/slide82.xml"/><Relationship Id="rId85" Type="http://schemas.openxmlformats.org/officeDocument/2006/relationships/slide" Target="slides/slide81.xml"/><Relationship Id="rId84" Type="http://schemas.openxmlformats.org/officeDocument/2006/relationships/slide" Target="slides/slide80.xml"/><Relationship Id="rId83" Type="http://schemas.openxmlformats.org/officeDocument/2006/relationships/slide" Target="slides/slide79.xml"/><Relationship Id="rId82" Type="http://schemas.openxmlformats.org/officeDocument/2006/relationships/slide" Target="slides/slide78.xml"/><Relationship Id="rId81" Type="http://schemas.openxmlformats.org/officeDocument/2006/relationships/slide" Target="slides/slide77.xml"/><Relationship Id="rId80" Type="http://schemas.openxmlformats.org/officeDocument/2006/relationships/slide" Target="slides/slide76.xml"/><Relationship Id="rId8" Type="http://schemas.openxmlformats.org/officeDocument/2006/relationships/slide" Target="slides/slide4.xml"/><Relationship Id="rId79" Type="http://schemas.openxmlformats.org/officeDocument/2006/relationships/slide" Target="slides/slide75.xml"/><Relationship Id="rId78" Type="http://schemas.openxmlformats.org/officeDocument/2006/relationships/slide" Target="slides/slide74.xml"/><Relationship Id="rId77" Type="http://schemas.openxmlformats.org/officeDocument/2006/relationships/slide" Target="slides/slide73.xml"/><Relationship Id="rId76" Type="http://schemas.openxmlformats.org/officeDocument/2006/relationships/slide" Target="slides/slide72.xml"/><Relationship Id="rId75" Type="http://schemas.openxmlformats.org/officeDocument/2006/relationships/slide" Target="slides/slide71.xml"/><Relationship Id="rId74" Type="http://schemas.openxmlformats.org/officeDocument/2006/relationships/slide" Target="slides/slide70.xml"/><Relationship Id="rId73" Type="http://schemas.openxmlformats.org/officeDocument/2006/relationships/slide" Target="slides/slide69.xml"/><Relationship Id="rId72" Type="http://schemas.openxmlformats.org/officeDocument/2006/relationships/slide" Target="slides/slide68.xml"/><Relationship Id="rId71" Type="http://schemas.openxmlformats.org/officeDocument/2006/relationships/slide" Target="slides/slide67.xml"/><Relationship Id="rId70" Type="http://schemas.openxmlformats.org/officeDocument/2006/relationships/slide" Target="slides/slide66.xml"/><Relationship Id="rId7" Type="http://schemas.openxmlformats.org/officeDocument/2006/relationships/slide" Target="slides/slide3.xml"/><Relationship Id="rId69" Type="http://schemas.openxmlformats.org/officeDocument/2006/relationships/slide" Target="slides/slide65.xml"/><Relationship Id="rId68" Type="http://schemas.openxmlformats.org/officeDocument/2006/relationships/slide" Target="slides/slide64.xml"/><Relationship Id="rId67" Type="http://schemas.openxmlformats.org/officeDocument/2006/relationships/slide" Target="slides/slide63.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2.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5" Type="http://schemas.openxmlformats.org/officeDocument/2006/relationships/tableStyles" Target="tableStyles.xml"/><Relationship Id="rId144" Type="http://schemas.openxmlformats.org/officeDocument/2006/relationships/viewProps" Target="viewProps.xml"/><Relationship Id="rId143" Type="http://schemas.openxmlformats.org/officeDocument/2006/relationships/presProps" Target="presProps.xml"/><Relationship Id="rId142" Type="http://schemas.openxmlformats.org/officeDocument/2006/relationships/handoutMaster" Target="handoutMasters/handoutMaster1.xml"/><Relationship Id="rId141" Type="http://schemas.openxmlformats.org/officeDocument/2006/relationships/slide" Target="slides/slide137.xml"/><Relationship Id="rId140" Type="http://schemas.openxmlformats.org/officeDocument/2006/relationships/slide" Target="slides/slide136.xml"/><Relationship Id="rId14" Type="http://schemas.openxmlformats.org/officeDocument/2006/relationships/slide" Target="slides/slide10.xml"/><Relationship Id="rId139" Type="http://schemas.openxmlformats.org/officeDocument/2006/relationships/slide" Target="slides/slide135.xml"/><Relationship Id="rId138" Type="http://schemas.openxmlformats.org/officeDocument/2006/relationships/slide" Target="slides/slide134.xml"/><Relationship Id="rId137" Type="http://schemas.openxmlformats.org/officeDocument/2006/relationships/slide" Target="slides/slide133.xml"/><Relationship Id="rId136" Type="http://schemas.openxmlformats.org/officeDocument/2006/relationships/slide" Target="slides/slide132.xml"/><Relationship Id="rId135" Type="http://schemas.openxmlformats.org/officeDocument/2006/relationships/slide" Target="slides/slide131.xml"/><Relationship Id="rId134" Type="http://schemas.openxmlformats.org/officeDocument/2006/relationships/slide" Target="slides/slide130.xml"/><Relationship Id="rId133" Type="http://schemas.openxmlformats.org/officeDocument/2006/relationships/slide" Target="slides/slide129.xml"/><Relationship Id="rId132" Type="http://schemas.openxmlformats.org/officeDocument/2006/relationships/slide" Target="slides/slide128.xml"/><Relationship Id="rId131" Type="http://schemas.openxmlformats.org/officeDocument/2006/relationships/slide" Target="slides/slide127.xml"/><Relationship Id="rId130" Type="http://schemas.openxmlformats.org/officeDocument/2006/relationships/slide" Target="slides/slide126.xml"/><Relationship Id="rId13" Type="http://schemas.openxmlformats.org/officeDocument/2006/relationships/slide" Target="slides/slide9.xml"/><Relationship Id="rId129" Type="http://schemas.openxmlformats.org/officeDocument/2006/relationships/slide" Target="slides/slide125.xml"/><Relationship Id="rId128" Type="http://schemas.openxmlformats.org/officeDocument/2006/relationships/slide" Target="slides/slide124.xml"/><Relationship Id="rId127" Type="http://schemas.openxmlformats.org/officeDocument/2006/relationships/slide" Target="slides/slide123.xml"/><Relationship Id="rId126" Type="http://schemas.openxmlformats.org/officeDocument/2006/relationships/slide" Target="slides/slide122.xml"/><Relationship Id="rId125" Type="http://schemas.openxmlformats.org/officeDocument/2006/relationships/slide" Target="slides/slide121.xml"/><Relationship Id="rId124" Type="http://schemas.openxmlformats.org/officeDocument/2006/relationships/slide" Target="slides/slide120.xml"/><Relationship Id="rId123" Type="http://schemas.openxmlformats.org/officeDocument/2006/relationships/slide" Target="slides/slide119.xml"/><Relationship Id="rId122" Type="http://schemas.openxmlformats.org/officeDocument/2006/relationships/slide" Target="slides/slide118.xml"/><Relationship Id="rId121" Type="http://schemas.openxmlformats.org/officeDocument/2006/relationships/slide" Target="slides/slide117.xml"/><Relationship Id="rId120" Type="http://schemas.openxmlformats.org/officeDocument/2006/relationships/slide" Target="slides/slide116.xml"/><Relationship Id="rId12" Type="http://schemas.openxmlformats.org/officeDocument/2006/relationships/slide" Target="slides/slide8.xml"/><Relationship Id="rId119" Type="http://schemas.openxmlformats.org/officeDocument/2006/relationships/slide" Target="slides/slide115.xml"/><Relationship Id="rId118" Type="http://schemas.openxmlformats.org/officeDocument/2006/relationships/slide" Target="slides/slide114.xml"/><Relationship Id="rId117" Type="http://schemas.openxmlformats.org/officeDocument/2006/relationships/slide" Target="slides/slide113.xml"/><Relationship Id="rId116" Type="http://schemas.openxmlformats.org/officeDocument/2006/relationships/slide" Target="slides/slide112.xml"/><Relationship Id="rId115" Type="http://schemas.openxmlformats.org/officeDocument/2006/relationships/slide" Target="slides/slide111.xml"/><Relationship Id="rId114" Type="http://schemas.openxmlformats.org/officeDocument/2006/relationships/slide" Target="slides/slide110.xml"/><Relationship Id="rId113" Type="http://schemas.openxmlformats.org/officeDocument/2006/relationships/slide" Target="slides/slide109.xml"/><Relationship Id="rId112" Type="http://schemas.openxmlformats.org/officeDocument/2006/relationships/slide" Target="slides/slide108.xml"/><Relationship Id="rId111" Type="http://schemas.openxmlformats.org/officeDocument/2006/relationships/slide" Target="slides/slide107.xml"/><Relationship Id="rId110" Type="http://schemas.openxmlformats.org/officeDocument/2006/relationships/slide" Target="slides/slide106.xml"/><Relationship Id="rId11" Type="http://schemas.openxmlformats.org/officeDocument/2006/relationships/slide" Target="slides/slide7.xml"/><Relationship Id="rId109" Type="http://schemas.openxmlformats.org/officeDocument/2006/relationships/slide" Target="slides/slide105.xml"/><Relationship Id="rId108" Type="http://schemas.openxmlformats.org/officeDocument/2006/relationships/slide" Target="slides/slide104.xml"/><Relationship Id="rId107" Type="http://schemas.openxmlformats.org/officeDocument/2006/relationships/slide" Target="slides/slide103.xml"/><Relationship Id="rId106" Type="http://schemas.openxmlformats.org/officeDocument/2006/relationships/slide" Target="slides/slide102.xml"/><Relationship Id="rId105" Type="http://schemas.openxmlformats.org/officeDocument/2006/relationships/slide" Target="slides/slide101.xml"/><Relationship Id="rId104" Type="http://schemas.openxmlformats.org/officeDocument/2006/relationships/slide" Target="slides/slide100.xml"/><Relationship Id="rId103" Type="http://schemas.openxmlformats.org/officeDocument/2006/relationships/slide" Target="slides/slide99.xml"/><Relationship Id="rId102" Type="http://schemas.openxmlformats.org/officeDocument/2006/relationships/slide" Target="slides/slide98.xml"/><Relationship Id="rId101" Type="http://schemas.openxmlformats.org/officeDocument/2006/relationships/slide" Target="slides/slide97.xml"/><Relationship Id="rId100" Type="http://schemas.openxmlformats.org/officeDocument/2006/relationships/slide" Target="slides/slide96.xml"/><Relationship Id="rId10" Type="http://schemas.openxmlformats.org/officeDocument/2006/relationships/slide" Target="slides/slide6.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image" Target="../media/image58.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85.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image" Target="../media/image69.emf"/><Relationship Id="rId1" Type="http://schemas.openxmlformats.org/officeDocument/2006/relationships/image" Target="../media/image68.emf"/></Relationships>
</file>

<file path=ppt/drawings/_rels/vmlDrawing3.vml.rels><?xml version="1.0" encoding="UTF-8" standalone="yes"?>
<Relationships xmlns="http://schemas.openxmlformats.org/package/2006/relationships"><Relationship Id="rId4" Type="http://schemas.openxmlformats.org/officeDocument/2006/relationships/image" Target="../media/image74.wmf"/><Relationship Id="rId3" Type="http://schemas.openxmlformats.org/officeDocument/2006/relationships/image" Target="../media/image73.wmf"/><Relationship Id="rId2" Type="http://schemas.openxmlformats.org/officeDocument/2006/relationships/image" Target="../media/image72.wmf"/><Relationship Id="rId1" Type="http://schemas.openxmlformats.org/officeDocument/2006/relationships/image" Target="../media/image7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6.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image" Target="../media/image69.emf"/><Relationship Id="rId1" Type="http://schemas.openxmlformats.org/officeDocument/2006/relationships/image" Target="../media/image68.e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image" Target="../media/image69.emf"/><Relationship Id="rId1" Type="http://schemas.openxmlformats.org/officeDocument/2006/relationships/image" Target="../media/image68.e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image" Target="../media/image69.emf"/><Relationship Id="rId1" Type="http://schemas.openxmlformats.org/officeDocument/2006/relationships/image" Target="../media/image68.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78.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7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466"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lstStyle>
            <a:lvl1pPr eaLnBrk="1" hangingPunct="1">
              <a:defRPr sz="1200">
                <a:latin typeface="Arial" panose="020B0604020202020204" pitchFamily="34" charset="0"/>
                <a:ea typeface="+mn-ea"/>
                <a:cs typeface="Arial" panose="020B0604020202020204" pitchFamily="34" charset="0"/>
              </a:defRPr>
            </a:lvl1pPr>
          </a:lstStyle>
          <a:p>
            <a:pPr>
              <a:defRPr/>
            </a:pPr>
            <a:r>
              <a:rPr lang="en-GB"/>
              <a:t>PPT - Forming Ionic Compounds</a:t>
            </a:r>
            <a:endParaRPr lang="en-GB"/>
          </a:p>
        </p:txBody>
      </p:sp>
      <p:sp>
        <p:nvSpPr>
          <p:cNvPr id="62467" name="Rectangle 3"/>
          <p:cNvSpPr>
            <a:spLocks noGrp="1" noChangeArrowheads="1"/>
          </p:cNvSpPr>
          <p:nvPr>
            <p:ph type="dt" sz="quarter"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lstStyle>
            <a:lvl1pPr algn="r" eaLnBrk="1" hangingPunct="1">
              <a:defRPr sz="1200">
                <a:latin typeface="Arial" panose="020B0604020202020204" pitchFamily="34" charset="0"/>
                <a:ea typeface="MS PGothic" panose="020B0600070205080204" pitchFamily="34" charset="-128"/>
                <a:cs typeface="Arial" panose="020B0604020202020204" pitchFamily="34" charset="0"/>
              </a:defRPr>
            </a:lvl1pPr>
          </a:lstStyle>
          <a:p>
            <a:pPr>
              <a:defRPr/>
            </a:pPr>
            <a:fld id="{B345D46F-E8F4-4DAA-BA42-31A204072B78}" type="datetime1">
              <a:rPr lang="en-GB"/>
            </a:fld>
            <a:endParaRPr lang="en-GB"/>
          </a:p>
        </p:txBody>
      </p:sp>
      <p:sp>
        <p:nvSpPr>
          <p:cNvPr id="62468" name="Rectangle 4"/>
          <p:cNvSpPr>
            <a:spLocks noGrp="1" noChangeArrowheads="1"/>
          </p:cNvSpPr>
          <p:nvPr>
            <p:ph type="ftr" sz="quarter" idx="2"/>
          </p:nvPr>
        </p:nvSpPr>
        <p:spPr bwMode="auto">
          <a:xfrm>
            <a:off x="0" y="8685213"/>
            <a:ext cx="2971800" cy="457200"/>
          </a:xfrm>
          <a:prstGeom prst="rect">
            <a:avLst/>
          </a:prstGeom>
          <a:noFill/>
          <a:ln>
            <a:noFill/>
          </a:ln>
          <a:effectLst/>
        </p:spPr>
        <p:txBody>
          <a:bodyPr vert="horz" wrap="square" lIns="91440" tIns="45720" rIns="91440" bIns="45720" numCol="1" anchor="b" anchorCtr="0" compatLnSpc="1"/>
          <a:lstStyle>
            <a:lvl1pPr eaLnBrk="1" hangingPunct="1">
              <a:defRPr sz="1200">
                <a:latin typeface="Arial" panose="020B0604020202020204" pitchFamily="34" charset="0"/>
                <a:ea typeface="+mn-ea"/>
                <a:cs typeface="Arial" panose="020B0604020202020204" pitchFamily="34" charset="0"/>
              </a:defRPr>
            </a:lvl1pPr>
          </a:lstStyle>
          <a:p>
            <a:pPr>
              <a:defRPr/>
            </a:pPr>
            <a:endParaRPr lang="en-GB"/>
          </a:p>
        </p:txBody>
      </p:sp>
      <p:sp>
        <p:nvSpPr>
          <p:cNvPr id="62469" name="Rectangle 5"/>
          <p:cNvSpPr>
            <a:spLocks noGrp="1" noChangeArrowheads="1"/>
          </p:cNvSpPr>
          <p:nvPr>
            <p:ph type="sldNum" sz="quarter" idx="3"/>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lstStyle>
            <a:lvl1pPr algn="r" eaLnBrk="1" hangingPunct="1">
              <a:defRPr sz="1200">
                <a:latin typeface="Arial" panose="020B0604020202020204" pitchFamily="34" charset="0"/>
                <a:ea typeface="MS PGothic" panose="020B0600070205080204" pitchFamily="34" charset="-128"/>
                <a:cs typeface="Arial" panose="020B0604020202020204" pitchFamily="34" charset="0"/>
              </a:defRPr>
            </a:lvl1pPr>
          </a:lstStyle>
          <a:p>
            <a:pPr>
              <a:defRPr/>
            </a:pPr>
            <a:fld id="{F5C75CCC-57CF-4D07-9CCC-10FFEFBE1EA2}" type="slidenum">
              <a:rPr lang="en-GB"/>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lstStyle>
            <a:lvl1pPr eaLnBrk="1" hangingPunct="1">
              <a:defRPr sz="1200">
                <a:latin typeface="Arial" panose="020B0604020202020204" pitchFamily="34" charset="0"/>
                <a:ea typeface="+mn-ea"/>
                <a:cs typeface="Arial" panose="020B0604020202020204" pitchFamily="34" charset="0"/>
              </a:defRPr>
            </a:lvl1pPr>
          </a:lstStyle>
          <a:p>
            <a:pPr>
              <a:defRPr/>
            </a:pPr>
            <a:r>
              <a:rPr lang="en-GB"/>
              <a:t>PPT - Forming Ionic Compounds</a:t>
            </a:r>
            <a:endParaRPr lang="en-GB"/>
          </a:p>
        </p:txBody>
      </p:sp>
      <p:sp>
        <p:nvSpPr>
          <p:cNvPr id="66563" name="Rectangle 3"/>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lstStyle>
            <a:lvl1pPr algn="r" eaLnBrk="1" hangingPunct="1">
              <a:defRPr sz="1200">
                <a:latin typeface="Arial" panose="020B0604020202020204" pitchFamily="34" charset="0"/>
                <a:ea typeface="MS PGothic" panose="020B0600070205080204" pitchFamily="34" charset="-128"/>
                <a:cs typeface="Arial" panose="020B0604020202020204" pitchFamily="34" charset="0"/>
              </a:defRPr>
            </a:lvl1pPr>
          </a:lstStyle>
          <a:p>
            <a:pPr>
              <a:defRPr/>
            </a:pPr>
            <a:fld id="{25D00DA5-D484-4169-8CC7-0F55A4B10DA8}" type="datetime1">
              <a:rPr lang="en-GB"/>
            </a:fld>
            <a:endParaRPr lang="en-GB"/>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Lst>
        </p:spPr>
      </p:sp>
      <p:sp>
        <p:nvSpPr>
          <p:cNvPr id="66565" name="Rectangle 5"/>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lstStyle/>
          <a:p>
            <a:pPr lvl="0"/>
            <a:r>
              <a:rPr lang="en-GB" noProof="0" smtClean="0"/>
              <a:t>Click to edit Master text styles</a:t>
            </a:r>
            <a:endParaRPr lang="en-GB" noProof="0" smtClean="0"/>
          </a:p>
          <a:p>
            <a:pPr lvl="1"/>
            <a:r>
              <a:rPr lang="en-GB" noProof="0" smtClean="0"/>
              <a:t>Second level</a:t>
            </a:r>
            <a:endParaRPr lang="en-GB" noProof="0" smtClean="0"/>
          </a:p>
          <a:p>
            <a:pPr lvl="2"/>
            <a:r>
              <a:rPr lang="en-GB" noProof="0" smtClean="0"/>
              <a:t>Third level</a:t>
            </a:r>
            <a:endParaRPr lang="en-GB" noProof="0" smtClean="0"/>
          </a:p>
          <a:p>
            <a:pPr lvl="3"/>
            <a:r>
              <a:rPr lang="en-GB" noProof="0" smtClean="0"/>
              <a:t>Fourth level</a:t>
            </a:r>
            <a:endParaRPr lang="en-GB" noProof="0" smtClean="0"/>
          </a:p>
          <a:p>
            <a:pPr lvl="4"/>
            <a:r>
              <a:rPr lang="en-GB" noProof="0" smtClean="0"/>
              <a:t>Fifth level</a:t>
            </a:r>
            <a:endParaRPr lang="en-GB" noProof="0" smtClean="0"/>
          </a:p>
        </p:txBody>
      </p:sp>
      <p:sp>
        <p:nvSpPr>
          <p:cNvPr id="66566" name="Rectangle 6"/>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lstStyle>
            <a:lvl1pPr eaLnBrk="1" hangingPunct="1">
              <a:defRPr sz="1200">
                <a:latin typeface="Arial" panose="020B0604020202020204" pitchFamily="34" charset="0"/>
                <a:ea typeface="+mn-ea"/>
                <a:cs typeface="Arial" panose="020B0604020202020204" pitchFamily="34" charset="0"/>
              </a:defRPr>
            </a:lvl1pPr>
          </a:lstStyle>
          <a:p>
            <a:pPr>
              <a:defRPr/>
            </a:pPr>
            <a:endParaRPr lang="en-GB"/>
          </a:p>
        </p:txBody>
      </p:sp>
      <p:sp>
        <p:nvSpPr>
          <p:cNvPr id="66567" name="Rectangle 7"/>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lstStyle>
            <a:lvl1pPr algn="r" eaLnBrk="1" hangingPunct="1">
              <a:defRPr sz="1200">
                <a:latin typeface="Arial" panose="020B0604020202020204" pitchFamily="34" charset="0"/>
                <a:ea typeface="MS PGothic" panose="020B0600070205080204" pitchFamily="34" charset="-128"/>
                <a:cs typeface="Arial" panose="020B0604020202020204" pitchFamily="34" charset="0"/>
              </a:defRPr>
            </a:lvl1pPr>
          </a:lstStyle>
          <a:p>
            <a:pPr>
              <a:defRPr/>
            </a:pPr>
            <a:fld id="{F13DECF9-C10F-4ABC-A018-BE3203347A07}" type="slidenum">
              <a:rPr lang="en-GB"/>
            </a:fld>
            <a:endParaRPr lang="en-GB"/>
          </a:p>
        </p:txBody>
      </p:sp>
    </p:spTree>
  </p:cSld>
  <p:clrMap bg1="lt1" tx1="dk1" bg2="lt2" tx2="dk2" accent1="accent1" accent2="accent2" accent3="accent3" accent4="accent4" accent5="accent5" accent6="accent6" hlink="hlink" folHlink="folHlink"/>
  <p:hf ftr="0"/>
  <p:notesStyle>
    <a:lvl1pPr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8.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6.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7.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8.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0.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2.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3.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5.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4.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5.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r>
              <a:rPr lang="en-GB" altLang="en-US" smtClean="0">
                <a:solidFill>
                  <a:srgbClr val="000000"/>
                </a:solidFill>
              </a:rPr>
              <a:t>Chemsheets AS006 (Electron arrangement)</a:t>
            </a:r>
            <a:endParaRPr lang="en-GB" altLang="en-US" smtClean="0">
              <a:solidFill>
                <a:srgbClr val="000000"/>
              </a:solidFill>
            </a:endParaRPr>
          </a:p>
        </p:txBody>
      </p:sp>
      <p:sp>
        <p:nvSpPr>
          <p:cNvPr id="6147" name="Rectangle 3"/>
          <p:cNvSpPr>
            <a:spLocks noGrp="1" noChangeArrowheads="1"/>
          </p:cNvSpPr>
          <p:nvPr>
            <p:ph type="dt"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B706D6CA-95FA-415F-915E-5DF1873176A1}" type="datetime1">
              <a:rPr lang="en-GB" altLang="en-US" smtClean="0">
                <a:solidFill>
                  <a:srgbClr val="000000"/>
                </a:solidFill>
              </a:rPr>
            </a:fld>
            <a:endParaRPr lang="en-GB" altLang="en-US" smtClean="0">
              <a:solidFill>
                <a:srgbClr val="000000"/>
              </a:solidFill>
            </a:endParaRPr>
          </a:p>
        </p:txBody>
      </p:sp>
      <p:sp>
        <p:nvSpPr>
          <p:cNvPr id="614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921DFE1C-FD56-4CB5-AB6A-5D12C3134839}" type="slidenum">
              <a:rPr lang="en-GB" altLang="en-US" smtClean="0">
                <a:solidFill>
                  <a:srgbClr val="000000"/>
                </a:solidFill>
              </a:rPr>
            </a:fld>
            <a:endParaRPr lang="en-GB" altLang="en-US" smtClean="0">
              <a:solidFill>
                <a:srgbClr val="000000"/>
              </a:solidFill>
            </a:endParaRPr>
          </a:p>
        </p:txBody>
      </p:sp>
      <p:sp>
        <p:nvSpPr>
          <p:cNvPr id="6149" name="Rectangle 2"/>
          <p:cNvSpPr>
            <a:spLocks noGrp="1" noRot="1" noChangeAspect="1" noChangeArrowheads="1" noTextEdit="1"/>
          </p:cNvSpPr>
          <p:nvPr>
            <p:ph type="sldImg"/>
          </p:nvPr>
        </p:nvSpPr>
        <p:spPr/>
      </p:sp>
      <p:sp>
        <p:nvSpPr>
          <p:cNvPr id="615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anose="020B0604020202020204" pitchFamily="34" charset="0"/>
              <a:cs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29378" name="Rectangle 9"/>
          <p:cNvSpPr txBox="1">
            <a:spLocks noGrp="1"/>
          </p:cNvSpPr>
          <p:nvPr>
            <p:ph type="hdr" sz="quarter"/>
          </p:nvPr>
        </p:nvSpPr>
        <p:spPr>
          <a:xfrm>
            <a:off x="0" y="0"/>
            <a:ext cx="2959100" cy="444500"/>
          </a:xfrm>
          <a:prstGeom prst="rect">
            <a:avLst/>
          </a:prstGeom>
          <a:noFill/>
          <a:ln w="9525">
            <a:noFill/>
          </a:ln>
        </p:spPr>
        <p:txBody>
          <a:bodyPr lIns="90000" tIns="46800" rIns="90000" bIns="46800"/>
          <a:p>
            <a:pPr lvl="0" eaLnBrk="1" hangingPunct="1">
              <a:spcBef>
                <a:spcPct val="0"/>
              </a:spcBef>
              <a:buClrTx/>
              <a:buFontTx/>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ltLang="en-US" dirty="0">
                <a:cs typeface="DejaVu Sans" panose="020B0603030804020204" charset="0"/>
              </a:rPr>
              <a:t>A2445</a:t>
            </a:r>
            <a:endParaRPr lang="en-GB" altLang="en-US" dirty="0">
              <a:ea typeface="DejaVu Sans" panose="020B0603030804020204" charset="0"/>
            </a:endParaRPr>
          </a:p>
        </p:txBody>
      </p:sp>
      <p:sp>
        <p:nvSpPr>
          <p:cNvPr id="229379" name="Rectangle 10"/>
          <p:cNvSpPr txBox="1">
            <a:spLocks noGrp="1"/>
          </p:cNvSpPr>
          <p:nvPr>
            <p:ph type="dt" sz="half"/>
          </p:nvPr>
        </p:nvSpPr>
        <p:spPr>
          <a:xfrm>
            <a:off x="3884613" y="0"/>
            <a:ext cx="2959100" cy="444500"/>
          </a:xfrm>
          <a:prstGeom prst="rect">
            <a:avLst/>
          </a:prstGeom>
          <a:noFill/>
          <a:ln w="9525">
            <a:noFill/>
          </a:ln>
        </p:spPr>
        <p:txBody>
          <a:bodyPr lIns="90000" tIns="46800" rIns="90000" bIns="46800"/>
          <a:p>
            <a:pPr lvl="0" algn="r" eaLnBrk="1" hangingPunct="1">
              <a:spcBef>
                <a:spcPct val="0"/>
              </a:spcBef>
              <a:buClrTx/>
              <a:buFontTx/>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ltLang="en-US" dirty="0">
                <a:cs typeface="DejaVu Sans" panose="020B0603030804020204" charset="0"/>
              </a:rPr>
              <a:t>20/01/16</a:t>
            </a:r>
            <a:endParaRPr lang="en-GB" altLang="en-US" dirty="0">
              <a:ea typeface="DejaVu Sans" panose="020B0603030804020204" charset="0"/>
            </a:endParaRPr>
          </a:p>
        </p:txBody>
      </p:sp>
      <p:sp>
        <p:nvSpPr>
          <p:cNvPr id="229380" name="Rectangle 14"/>
          <p:cNvSpPr txBox="1">
            <a:spLocks noGrp="1"/>
          </p:cNvSpPr>
          <p:nvPr>
            <p:ph type="sldNum" sz="quarter"/>
          </p:nvPr>
        </p:nvSpPr>
        <p:spPr>
          <a:xfrm>
            <a:off x="3884613" y="8685213"/>
            <a:ext cx="2959100" cy="444500"/>
          </a:xfrm>
          <a:prstGeom prst="rect">
            <a:avLst/>
          </a:prstGeom>
          <a:noFill/>
          <a:ln w="9525">
            <a:noFill/>
          </a:ln>
        </p:spPr>
        <p:txBody>
          <a:bodyPr lIns="90000" tIns="46800" rIns="90000" bIns="46800" anchor="b" anchorCtr="0"/>
          <a:p>
            <a:pPr lvl="0" algn="r" defTabSz="457200" eaLnBrk="1" hangingPunct="1">
              <a:spcBef>
                <a:spcPct val="0"/>
              </a:spcBef>
              <a:buClrTx/>
              <a:buFontTx/>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GB" altLang="en-US" dirty="0">
                <a:cs typeface="DejaVu Sans" panose="020B0603030804020204" charset="0"/>
              </a:rPr>
            </a:fld>
            <a:endParaRPr lang="en-GB" altLang="en-US" dirty="0">
              <a:ea typeface="DejaVu Sans" panose="020B0603030804020204" charset="0"/>
              <a:cs typeface="DejaVu Sans" panose="020B0603030804020204" charset="0"/>
            </a:endParaRPr>
          </a:p>
        </p:txBody>
      </p:sp>
      <p:sp>
        <p:nvSpPr>
          <p:cNvPr id="229381" name="Rectangle 1"/>
          <p:cNvSpPr>
            <a:spLocks noTextEdit="1"/>
          </p:cNvSpPr>
          <p:nvPr>
            <p:ph type="sldImg"/>
          </p:nvPr>
        </p:nvSpPr>
        <p:spPr>
          <a:xfrm>
            <a:off x="1144588" y="685800"/>
            <a:ext cx="4562475" cy="3422650"/>
          </a:xfrm>
          <a:solidFill>
            <a:srgbClr val="FFFFFF">
              <a:alpha val="100000"/>
            </a:srgbClr>
          </a:solidFill>
          <a:ln>
            <a:solidFill>
              <a:srgbClr val="000000">
                <a:alpha val="100000"/>
              </a:srgbClr>
            </a:solidFill>
            <a:miter lim="800000"/>
          </a:ln>
        </p:spPr>
      </p:sp>
      <p:sp>
        <p:nvSpPr>
          <p:cNvPr id="229382" name="Text Box 2"/>
          <p:cNvSpPr txBox="1"/>
          <p:nvPr/>
        </p:nvSpPr>
        <p:spPr>
          <a:xfrm>
            <a:off x="685800" y="4343400"/>
            <a:ext cx="5486400" cy="4114800"/>
          </a:xfrm>
          <a:prstGeom prst="rect">
            <a:avLst/>
          </a:prstGeom>
          <a:noFill/>
          <a:ln w="9525">
            <a:noFill/>
          </a:ln>
        </p:spPr>
        <p:txBody>
          <a:bodyPr wrap="none" anchor="ctr" anchorCtr="0"/>
          <a:p>
            <a:pPr lvl="0" algn="ctr" eaLnBrk="1" hangingPunct="1">
              <a:buClr>
                <a:srgbClr val="000000"/>
              </a:buClr>
              <a:buSzPct val="100000"/>
              <a:buFont typeface="Times New Roman" panose="02020603050405020304" pitchFamily="18" charset="0"/>
            </a:pPr>
            <a:endParaRPr lang="en-US" altLang="en-US" dirty="0"/>
          </a:p>
        </p:txBody>
      </p:sp>
      <p:sp>
        <p:nvSpPr>
          <p:cNvPr id="229383" name="Text Box 3"/>
          <p:cNvSpPr txBox="1"/>
          <p:nvPr/>
        </p:nvSpPr>
        <p:spPr>
          <a:xfrm>
            <a:off x="3884613" y="8685213"/>
            <a:ext cx="2971800" cy="457200"/>
          </a:xfrm>
          <a:prstGeom prst="rect">
            <a:avLst/>
          </a:prstGeom>
          <a:noFill/>
          <a:ln w="9525">
            <a:noFill/>
          </a:ln>
        </p:spPr>
        <p:txBody>
          <a:bodyPr anchor="b" anchorCtr="0"/>
          <a:p>
            <a:pPr lvl="0" algn="ctr" defTabSz="457200" eaLnBrk="1" hangingPunct="1">
              <a:spcBef>
                <a:spcPct val="0"/>
              </a:spcBef>
              <a:buClrTx/>
              <a:buFontTx/>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US" altLang="en-US" sz="1800" dirty="0">
                <a:latin typeface="Arial" panose="020B0604020202020204" pitchFamily="34" charset="0"/>
                <a:cs typeface="Arial" panose="020B0604020202020204" pitchFamily="34" charset="0"/>
              </a:rPr>
            </a:fld>
            <a:endParaRPr lang="en-US" altLang="en-US" sz="1800" dirty="0">
              <a:latin typeface="Arial" panose="020B0604020202020204" pitchFamily="34" charset="0"/>
              <a:ea typeface="Arial" panose="020B0604020202020204" pitchFamily="34" charset="0"/>
              <a:cs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GB" smtClean="0"/>
              <a:t>PPT - Forming Ionic Compounds</a:t>
            </a:r>
            <a:endParaRPr lang="en-GB"/>
          </a:p>
        </p:txBody>
      </p:sp>
      <p:sp>
        <p:nvSpPr>
          <p:cNvPr id="5" name="Date Placeholder 4"/>
          <p:cNvSpPr>
            <a:spLocks noGrp="1"/>
          </p:cNvSpPr>
          <p:nvPr>
            <p:ph type="dt" idx="11"/>
          </p:nvPr>
        </p:nvSpPr>
        <p:spPr/>
        <p:txBody>
          <a:bodyPr/>
          <a:lstStyle/>
          <a:p>
            <a:pPr>
              <a:defRPr/>
            </a:pPr>
            <a:fld id="{25D00DA5-D484-4169-8CC7-0F55A4B10DA8}" type="datetime1">
              <a:rPr lang="en-GB" smtClean="0"/>
            </a:fld>
            <a:endParaRPr lang="en-GB"/>
          </a:p>
        </p:txBody>
      </p:sp>
      <p:sp>
        <p:nvSpPr>
          <p:cNvPr id="6" name="Slide Number Placeholder 5"/>
          <p:cNvSpPr>
            <a:spLocks noGrp="1"/>
          </p:cNvSpPr>
          <p:nvPr>
            <p:ph type="sldNum" sz="quarter" idx="12"/>
          </p:nvPr>
        </p:nvSpPr>
        <p:spPr/>
        <p:txBody>
          <a:bodyPr/>
          <a:lstStyle/>
          <a:p>
            <a:pPr>
              <a:defRPr/>
            </a:pPr>
            <a:fld id="{F13DECF9-C10F-4ABC-A018-BE3203347A07}" type="slidenum">
              <a:rPr lang="en-GB" smtClean="0"/>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95325"/>
            <a:ext cx="4570413" cy="3427413"/>
          </a:xfrm>
          <a:solidFill>
            <a:srgbClr val="5B9BD5"/>
          </a:solidFill>
          <a:ln w="25402">
            <a:solidFill>
              <a:srgbClr val="41719C"/>
            </a:solidFill>
            <a:prstDash val="solid"/>
          </a:ln>
        </p:spPr>
      </p:sp>
      <p:sp>
        <p:nvSpPr>
          <p:cNvPr id="3" name="Notes Placeholder 2"/>
          <p:cNvSpPr txBox="1">
            <a:spLocks noGrp="1"/>
          </p:cNvSpPr>
          <p:nvPr>
            <p:ph type="body" sz="quarter" idx="1"/>
          </p:nvPr>
        </p:nvSpPr>
        <p:spPr>
          <a:xfrm>
            <a:off x="685800" y="4343043"/>
            <a:ext cx="5486043" cy="4114443"/>
          </a:xfrm>
        </p:spPr>
        <p:txBody>
          <a:bodyPr>
            <a:spAutoFit/>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95325"/>
            <a:ext cx="4570413" cy="3427413"/>
          </a:xfrm>
          <a:solidFill>
            <a:srgbClr val="5B9BD5"/>
          </a:solidFill>
          <a:ln w="25402">
            <a:solidFill>
              <a:srgbClr val="41719C"/>
            </a:solidFill>
            <a:prstDash val="solid"/>
          </a:ln>
        </p:spPr>
      </p:sp>
      <p:sp>
        <p:nvSpPr>
          <p:cNvPr id="3" name="Notes Placeholder 2"/>
          <p:cNvSpPr txBox="1">
            <a:spLocks noGrp="1"/>
          </p:cNvSpPr>
          <p:nvPr>
            <p:ph type="body" sz="quarter" idx="1"/>
          </p:nvPr>
        </p:nvSpPr>
        <p:spPr>
          <a:xfrm>
            <a:off x="685800" y="4343043"/>
            <a:ext cx="5486043" cy="4114443"/>
          </a:xfrm>
        </p:spPr>
        <p:txBody>
          <a:bodyPr>
            <a:spAutoFit/>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95325"/>
            <a:ext cx="4570413" cy="3427413"/>
          </a:xfrm>
          <a:solidFill>
            <a:srgbClr val="5B9BD5"/>
          </a:solidFill>
          <a:ln w="25402">
            <a:solidFill>
              <a:srgbClr val="41719C"/>
            </a:solidFill>
            <a:prstDash val="solid"/>
          </a:ln>
        </p:spPr>
      </p:sp>
      <p:sp>
        <p:nvSpPr>
          <p:cNvPr id="3" name="Notes Placeholder 2"/>
          <p:cNvSpPr txBox="1">
            <a:spLocks noGrp="1"/>
          </p:cNvSpPr>
          <p:nvPr>
            <p:ph type="body" sz="quarter" idx="1"/>
          </p:nvPr>
        </p:nvSpPr>
        <p:spPr>
          <a:xfrm>
            <a:off x="685800" y="4343043"/>
            <a:ext cx="5486043" cy="4114443"/>
          </a:xfrm>
        </p:spPr>
        <p:txBody>
          <a:bodyPr>
            <a:spAutoFit/>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43000" y="695325"/>
            <a:ext cx="4570413" cy="3427413"/>
          </a:xfrm>
          <a:solidFill>
            <a:schemeClr val="accent1"/>
          </a:solidFill>
          <a:ln w="25400">
            <a:solidFill>
              <a:schemeClr val="accent1">
                <a:shade val="50000"/>
              </a:schemeClr>
            </a:solidFill>
          </a:ln>
        </p:spPr>
      </p:sp>
      <p:sp>
        <p:nvSpPr>
          <p:cNvPr id="48131" name="Notes Placeholder 2"/>
          <p:cNvSpPr>
            <a:spLocks noGrp="1"/>
          </p:cNvSpPr>
          <p:nvPr>
            <p:ph type="body"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15900" indent="-215900"/>
            <a:endParaRPr lang="en-US" altLang="en-US" sz="2000" smtClean="0">
              <a:latin typeface="Albany"/>
              <a:cs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43000" y="695325"/>
            <a:ext cx="4570413" cy="3427413"/>
          </a:xfrm>
          <a:solidFill>
            <a:schemeClr val="accent1"/>
          </a:solidFill>
          <a:ln w="25400">
            <a:solidFill>
              <a:schemeClr val="accent1">
                <a:shade val="50000"/>
              </a:schemeClr>
            </a:solidFill>
          </a:ln>
        </p:spPr>
      </p:sp>
      <p:sp>
        <p:nvSpPr>
          <p:cNvPr id="50179" name="Notes Placeholder 2"/>
          <p:cNvSpPr>
            <a:spLocks noGrp="1"/>
          </p:cNvSpPr>
          <p:nvPr>
            <p:ph type="body"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15900" indent="-215900"/>
            <a:endParaRPr lang="en-US" altLang="en-US" sz="2000" smtClean="0">
              <a:latin typeface="Albany"/>
              <a:cs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43000" y="695325"/>
            <a:ext cx="4570413" cy="3427413"/>
          </a:xfrm>
          <a:solidFill>
            <a:schemeClr val="accent1"/>
          </a:solidFill>
          <a:ln w="25400">
            <a:solidFill>
              <a:schemeClr val="accent1">
                <a:shade val="50000"/>
              </a:schemeClr>
            </a:solidFill>
          </a:ln>
        </p:spPr>
      </p:sp>
      <p:sp>
        <p:nvSpPr>
          <p:cNvPr id="52227" name="Notes Placeholder 2"/>
          <p:cNvSpPr>
            <a:spLocks noGrp="1"/>
          </p:cNvSpPr>
          <p:nvPr>
            <p:ph type="body"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15900" indent="-215900"/>
            <a:endParaRPr lang="en-US" altLang="en-US" sz="2000" smtClean="0">
              <a:latin typeface="Albany"/>
              <a:cs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43000" y="695325"/>
            <a:ext cx="4570413" cy="3427413"/>
          </a:xfrm>
          <a:solidFill>
            <a:schemeClr val="accent1"/>
          </a:solidFill>
          <a:ln w="25400">
            <a:solidFill>
              <a:schemeClr val="accent1">
                <a:shade val="50000"/>
              </a:schemeClr>
            </a:solidFill>
          </a:ln>
        </p:spPr>
      </p:sp>
      <p:sp>
        <p:nvSpPr>
          <p:cNvPr id="56323" name="Notes Placeholder 2"/>
          <p:cNvSpPr>
            <a:spLocks noGrp="1"/>
          </p:cNvSpPr>
          <p:nvPr>
            <p:ph type="body"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15900" indent="-215900"/>
            <a:endParaRPr lang="en-US" altLang="en-US" sz="2000" smtClean="0">
              <a:latin typeface="Albany"/>
              <a:cs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43000" y="695325"/>
            <a:ext cx="4570413" cy="3427413"/>
          </a:xfrm>
          <a:solidFill>
            <a:schemeClr val="accent1"/>
          </a:solidFill>
          <a:ln w="25400">
            <a:solidFill>
              <a:schemeClr val="accent1">
                <a:shade val="50000"/>
              </a:schemeClr>
            </a:solidFill>
          </a:ln>
        </p:spPr>
      </p:sp>
      <p:sp>
        <p:nvSpPr>
          <p:cNvPr id="60419" name="Notes Placeholder 2"/>
          <p:cNvSpPr>
            <a:spLocks noGrp="1"/>
          </p:cNvSpPr>
          <p:nvPr>
            <p:ph type="body"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15900" indent="-215900"/>
            <a:endParaRPr lang="en-US" altLang="en-US" sz="2000" smtClean="0">
              <a:latin typeface="Albany"/>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43000" y="695325"/>
            <a:ext cx="4570413" cy="3427413"/>
          </a:xfrm>
          <a:solidFill>
            <a:schemeClr val="accent1"/>
          </a:solidFill>
          <a:ln w="25400">
            <a:solidFill>
              <a:schemeClr val="accent1">
                <a:shade val="50000"/>
              </a:schemeClr>
            </a:solidFill>
          </a:ln>
        </p:spPr>
      </p:sp>
      <p:sp>
        <p:nvSpPr>
          <p:cNvPr id="10243" name="Notes Placeholder 2"/>
          <p:cNvSpPr>
            <a:spLocks noGrp="1"/>
          </p:cNvSpPr>
          <p:nvPr>
            <p:ph type="body"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15900" indent="-215900"/>
            <a:endParaRPr lang="en-US" altLang="en-US" sz="2000" smtClean="0">
              <a:latin typeface="Albany"/>
              <a:cs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43000" y="695325"/>
            <a:ext cx="4570413" cy="3427413"/>
          </a:xfrm>
          <a:solidFill>
            <a:schemeClr val="accent1"/>
          </a:solidFill>
          <a:ln w="25400">
            <a:solidFill>
              <a:schemeClr val="accent1">
                <a:shade val="50000"/>
              </a:schemeClr>
            </a:solidFill>
          </a:ln>
        </p:spPr>
      </p:sp>
      <p:sp>
        <p:nvSpPr>
          <p:cNvPr id="62467" name="Notes Placeholder 2"/>
          <p:cNvSpPr>
            <a:spLocks noGrp="1"/>
          </p:cNvSpPr>
          <p:nvPr>
            <p:ph type="body"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15900" indent="-215900"/>
            <a:endParaRPr lang="en-US" altLang="en-US" sz="2000" smtClean="0">
              <a:latin typeface="Albany"/>
              <a:cs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43000" y="695325"/>
            <a:ext cx="4570413" cy="3427413"/>
          </a:xfrm>
          <a:solidFill>
            <a:schemeClr val="accent1"/>
          </a:solidFill>
          <a:ln w="25400">
            <a:solidFill>
              <a:schemeClr val="accent1">
                <a:shade val="50000"/>
              </a:schemeClr>
            </a:solidFill>
          </a:ln>
        </p:spPr>
      </p:sp>
      <p:sp>
        <p:nvSpPr>
          <p:cNvPr id="62467" name="Notes Placeholder 2"/>
          <p:cNvSpPr>
            <a:spLocks noGrp="1"/>
          </p:cNvSpPr>
          <p:nvPr>
            <p:ph type="body"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15900" indent="-215900"/>
            <a:endParaRPr lang="en-US" altLang="en-US" sz="2000" smtClean="0">
              <a:latin typeface="Albany"/>
              <a:cs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43000" y="695325"/>
            <a:ext cx="4570413" cy="3427413"/>
          </a:xfrm>
          <a:solidFill>
            <a:schemeClr val="accent1"/>
          </a:solidFill>
          <a:ln w="25400">
            <a:solidFill>
              <a:schemeClr val="accent1">
                <a:shade val="50000"/>
              </a:schemeClr>
            </a:solidFill>
          </a:ln>
        </p:spPr>
      </p:sp>
      <p:sp>
        <p:nvSpPr>
          <p:cNvPr id="64515" name="Notes Placeholder 2"/>
          <p:cNvSpPr>
            <a:spLocks noGrp="1"/>
          </p:cNvSpPr>
          <p:nvPr>
            <p:ph type="body"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15900" indent="-215900"/>
            <a:endParaRPr lang="en-US" altLang="en-US" sz="2000" smtClean="0">
              <a:latin typeface="Albany"/>
              <a:cs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43000" y="695325"/>
            <a:ext cx="4570413" cy="3427413"/>
          </a:xfrm>
          <a:solidFill>
            <a:schemeClr val="accent1"/>
          </a:solidFill>
          <a:ln w="25400">
            <a:solidFill>
              <a:schemeClr val="accent1">
                <a:shade val="50000"/>
              </a:schemeClr>
            </a:solidFill>
          </a:ln>
        </p:spPr>
      </p:sp>
      <p:sp>
        <p:nvSpPr>
          <p:cNvPr id="66563" name="Notes Placeholder 2"/>
          <p:cNvSpPr>
            <a:spLocks noGrp="1"/>
          </p:cNvSpPr>
          <p:nvPr>
            <p:ph type="body"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15900" indent="-215900"/>
            <a:endParaRPr lang="en-US" altLang="en-US" sz="2000" smtClean="0">
              <a:latin typeface="Albany"/>
              <a:cs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43000" y="695325"/>
            <a:ext cx="4570413" cy="3427413"/>
          </a:xfrm>
          <a:solidFill>
            <a:schemeClr val="accent1"/>
          </a:solidFill>
          <a:ln w="25400">
            <a:solidFill>
              <a:schemeClr val="accent1">
                <a:shade val="50000"/>
              </a:schemeClr>
            </a:solidFill>
          </a:ln>
        </p:spPr>
      </p:sp>
      <p:sp>
        <p:nvSpPr>
          <p:cNvPr id="68611" name="Notes Placeholder 2"/>
          <p:cNvSpPr>
            <a:spLocks noGrp="1"/>
          </p:cNvSpPr>
          <p:nvPr>
            <p:ph type="body"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15900" indent="-215900"/>
            <a:endParaRPr lang="en-US" altLang="en-US" sz="2000" smtClean="0">
              <a:latin typeface="Albany"/>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43000" y="695325"/>
            <a:ext cx="4570413" cy="3427413"/>
          </a:xfrm>
          <a:solidFill>
            <a:schemeClr val="accent1"/>
          </a:solidFill>
          <a:ln w="25400">
            <a:solidFill>
              <a:schemeClr val="accent1">
                <a:shade val="50000"/>
              </a:schemeClr>
            </a:solidFill>
          </a:ln>
        </p:spPr>
      </p:sp>
      <p:sp>
        <p:nvSpPr>
          <p:cNvPr id="15363" name="Notes Placeholder 2"/>
          <p:cNvSpPr>
            <a:spLocks noGrp="1"/>
          </p:cNvSpPr>
          <p:nvPr>
            <p:ph type="body"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15900" indent="-215900"/>
            <a:endParaRPr lang="en-US" altLang="en-US" sz="2000" smtClean="0">
              <a:latin typeface="Albany"/>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43000" y="695325"/>
            <a:ext cx="4570413" cy="3427413"/>
          </a:xfrm>
          <a:solidFill>
            <a:schemeClr val="accent1"/>
          </a:solidFill>
          <a:ln w="25400">
            <a:solidFill>
              <a:schemeClr val="accent1">
                <a:shade val="50000"/>
              </a:schemeClr>
            </a:solidFill>
          </a:ln>
        </p:spPr>
      </p:sp>
      <p:sp>
        <p:nvSpPr>
          <p:cNvPr id="17411" name="Notes Placeholder 2"/>
          <p:cNvSpPr>
            <a:spLocks noGrp="1"/>
          </p:cNvSpPr>
          <p:nvPr>
            <p:ph type="body"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15900" indent="-215900"/>
            <a:endParaRPr lang="en-US" altLang="en-US" sz="2000" smtClean="0">
              <a:latin typeface="Albany"/>
              <a:cs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43000" y="695325"/>
            <a:ext cx="4570413" cy="3427413"/>
          </a:xfrm>
          <a:solidFill>
            <a:schemeClr val="accent1"/>
          </a:solidFill>
          <a:ln w="25400">
            <a:solidFill>
              <a:schemeClr val="accent1">
                <a:shade val="50000"/>
              </a:schemeClr>
            </a:solidFill>
          </a:ln>
        </p:spPr>
      </p:sp>
      <p:sp>
        <p:nvSpPr>
          <p:cNvPr id="19459" name="Notes Placeholder 2"/>
          <p:cNvSpPr>
            <a:spLocks noGrp="1"/>
          </p:cNvSpPr>
          <p:nvPr>
            <p:ph type="body"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15900" indent="-215900"/>
            <a:endParaRPr lang="en-US" altLang="en-US" sz="2000" smtClean="0">
              <a:latin typeface="Albany"/>
              <a:cs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43000" y="695325"/>
            <a:ext cx="4570413" cy="3427413"/>
          </a:xfrm>
          <a:solidFill>
            <a:schemeClr val="accent1"/>
          </a:solidFill>
          <a:ln w="25400">
            <a:solidFill>
              <a:schemeClr val="accent1">
                <a:shade val="50000"/>
              </a:schemeClr>
            </a:solidFill>
          </a:ln>
        </p:spPr>
      </p:sp>
      <p:sp>
        <p:nvSpPr>
          <p:cNvPr id="19459" name="Notes Placeholder 2"/>
          <p:cNvSpPr>
            <a:spLocks noGrp="1"/>
          </p:cNvSpPr>
          <p:nvPr>
            <p:ph type="body"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15900" indent="-215900"/>
            <a:endParaRPr lang="en-US" altLang="en-US" sz="2000" smtClean="0">
              <a:latin typeface="Albany"/>
              <a:cs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1143000" y="695325"/>
            <a:ext cx="4570413" cy="3427413"/>
          </a:xfrm>
          <a:solidFill>
            <a:schemeClr val="accent1"/>
          </a:solidFill>
          <a:ln w="25400">
            <a:solidFill>
              <a:schemeClr val="accent1">
                <a:shade val="50000"/>
              </a:schemeClr>
            </a:solidFill>
          </a:ln>
        </p:spPr>
      </p:sp>
      <p:sp>
        <p:nvSpPr>
          <p:cNvPr id="10243" name="Notes Placeholder 2"/>
          <p:cNvSpPr>
            <a:spLocks noGrp="1"/>
          </p:cNvSpPr>
          <p:nvPr>
            <p:ph type="body" sz="quarter"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15900" indent="-215900"/>
            <a:endParaRPr lang="en-US" altLang="en-US" sz="2000" smtClean="0">
              <a:latin typeface="Albany"/>
              <a:cs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p:nvPr>
            <p:ph type="sldImg" idx="2"/>
          </p:nvPr>
        </p:nvSpPr>
        <p:spPr/>
      </p:sp>
      <p:sp>
        <p:nvSpPr>
          <p:cNvPr id="3" name="Text Placeholder 2"/>
          <p:cNvSpPr/>
          <p:nvPr>
            <p:ph type="body" idx="3"/>
          </p:nvPr>
        </p:nvSpPr>
        <p:spPr/>
        <p:txBody>
          <a:bodyPr/>
          <a:p>
            <a:endParaRPr lang="en-US"/>
          </a:p>
        </p:txBody>
      </p:sp>
      <p:sp>
        <p:nvSpPr>
          <p:cNvPr id="4" name="Header Placeholder 3"/>
          <p:cNvSpPr>
            <a:spLocks noGrp="1"/>
          </p:cNvSpPr>
          <p:nvPr>
            <p:ph type="hdr" sz="quarter"/>
          </p:nvPr>
        </p:nvSpPr>
        <p:spPr/>
        <p:txBody>
          <a:bodyPr/>
          <a:p>
            <a:pPr>
              <a:defRPr/>
            </a:pPr>
            <a:r>
              <a:rPr lang="en-GB"/>
              <a:t>PPT - Forming Ionic Compounds</a:t>
            </a:r>
            <a:endParaRPr lang="en-GB"/>
          </a:p>
        </p:txBody>
      </p:sp>
      <p:sp>
        <p:nvSpPr>
          <p:cNvPr id="5" name="Date Placeholder 4"/>
          <p:cNvSpPr>
            <a:spLocks noGrp="1"/>
          </p:cNvSpPr>
          <p:nvPr>
            <p:ph type="dt" idx="1"/>
          </p:nvPr>
        </p:nvSpPr>
        <p:spPr/>
        <p:txBody>
          <a:bodyPr/>
          <a:p>
            <a:pPr>
              <a:defRPr/>
            </a:pPr>
            <a:fld id="{25D00DA5-D484-4169-8CC7-0F55A4B10DA8}" type="datetime1">
              <a:rPr lang="en-GB"/>
            </a:fld>
            <a:endParaRPr lang="en-GB"/>
          </a:p>
        </p:txBody>
      </p:sp>
      <p:sp>
        <p:nvSpPr>
          <p:cNvPr id="6" name="Slide Number Placeholder 5"/>
          <p:cNvSpPr>
            <a:spLocks noGrp="1"/>
          </p:cNvSpPr>
          <p:nvPr>
            <p:ph type="sldNum" sz="quarter" idx="5"/>
          </p:nvPr>
        </p:nvSpPr>
        <p:spPr/>
        <p:txBody>
          <a:bodyPr/>
          <a:p>
            <a:pPr>
              <a:defRPr/>
            </a:pPr>
            <a:fld id="{F13DECF9-C10F-4ABC-A018-BE3203347A07}" type="slidenum">
              <a:rPr lang="en-GB"/>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p:sp>
        <p:nvSpPr>
          <p:cNvPr id="227330" name="Rectangle 9"/>
          <p:cNvSpPr txBox="1">
            <a:spLocks noGrp="1"/>
          </p:cNvSpPr>
          <p:nvPr>
            <p:ph type="hdr" sz="quarter"/>
          </p:nvPr>
        </p:nvSpPr>
        <p:spPr>
          <a:xfrm>
            <a:off x="0" y="0"/>
            <a:ext cx="2959100" cy="444500"/>
          </a:xfrm>
          <a:prstGeom prst="rect">
            <a:avLst/>
          </a:prstGeom>
          <a:noFill/>
          <a:ln w="9525">
            <a:noFill/>
          </a:ln>
        </p:spPr>
        <p:txBody>
          <a:bodyPr lIns="90000" tIns="46800" rIns="90000" bIns="46800"/>
          <a:p>
            <a:pPr lvl="0" eaLnBrk="1" hangingPunct="1">
              <a:spcBef>
                <a:spcPct val="0"/>
              </a:spcBef>
              <a:buClrTx/>
              <a:buFontTx/>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ltLang="en-US" dirty="0">
                <a:cs typeface="DejaVu Sans" panose="020B0603030804020204" charset="0"/>
              </a:rPr>
              <a:t>A2445</a:t>
            </a:r>
            <a:endParaRPr lang="en-GB" altLang="en-US" dirty="0">
              <a:ea typeface="DejaVu Sans" panose="020B0603030804020204" charset="0"/>
            </a:endParaRPr>
          </a:p>
        </p:txBody>
      </p:sp>
      <p:sp>
        <p:nvSpPr>
          <p:cNvPr id="227331" name="Rectangle 10"/>
          <p:cNvSpPr txBox="1">
            <a:spLocks noGrp="1"/>
          </p:cNvSpPr>
          <p:nvPr>
            <p:ph type="dt" sz="half"/>
          </p:nvPr>
        </p:nvSpPr>
        <p:spPr>
          <a:xfrm>
            <a:off x="3884613" y="0"/>
            <a:ext cx="2959100" cy="444500"/>
          </a:xfrm>
          <a:prstGeom prst="rect">
            <a:avLst/>
          </a:prstGeom>
          <a:noFill/>
          <a:ln w="9525">
            <a:noFill/>
          </a:ln>
        </p:spPr>
        <p:txBody>
          <a:bodyPr lIns="90000" tIns="46800" rIns="90000" bIns="46800"/>
          <a:p>
            <a:pPr lvl="0" algn="r" eaLnBrk="1" hangingPunct="1">
              <a:spcBef>
                <a:spcPct val="0"/>
              </a:spcBef>
              <a:buClrTx/>
              <a:buFontTx/>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ltLang="en-US" dirty="0">
                <a:cs typeface="DejaVu Sans" panose="020B0603030804020204" charset="0"/>
              </a:rPr>
              <a:t>20/01/16</a:t>
            </a:r>
            <a:endParaRPr lang="en-GB" altLang="en-US" dirty="0">
              <a:ea typeface="DejaVu Sans" panose="020B0603030804020204" charset="0"/>
            </a:endParaRPr>
          </a:p>
        </p:txBody>
      </p:sp>
      <p:sp>
        <p:nvSpPr>
          <p:cNvPr id="227332" name="Rectangle 14"/>
          <p:cNvSpPr txBox="1">
            <a:spLocks noGrp="1"/>
          </p:cNvSpPr>
          <p:nvPr>
            <p:ph type="sldNum" sz="quarter"/>
          </p:nvPr>
        </p:nvSpPr>
        <p:spPr>
          <a:xfrm>
            <a:off x="3884613" y="8685213"/>
            <a:ext cx="2959100" cy="444500"/>
          </a:xfrm>
          <a:prstGeom prst="rect">
            <a:avLst/>
          </a:prstGeom>
          <a:noFill/>
          <a:ln w="9525">
            <a:noFill/>
          </a:ln>
        </p:spPr>
        <p:txBody>
          <a:bodyPr lIns="90000" tIns="46800" rIns="90000" bIns="46800" anchor="b" anchorCtr="0"/>
          <a:p>
            <a:pPr lvl="0" algn="r" defTabSz="457200" eaLnBrk="1" hangingPunct="1">
              <a:spcBef>
                <a:spcPct val="0"/>
              </a:spcBef>
              <a:buClrTx/>
              <a:buFontTx/>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GB" altLang="en-US" dirty="0">
                <a:cs typeface="DejaVu Sans" panose="020B0603030804020204" charset="0"/>
              </a:rPr>
            </a:fld>
            <a:endParaRPr lang="en-GB" altLang="en-US" dirty="0">
              <a:ea typeface="DejaVu Sans" panose="020B0603030804020204" charset="0"/>
              <a:cs typeface="DejaVu Sans" panose="020B0603030804020204" charset="0"/>
            </a:endParaRPr>
          </a:p>
        </p:txBody>
      </p:sp>
      <p:sp>
        <p:nvSpPr>
          <p:cNvPr id="227333" name="Rectangle 1"/>
          <p:cNvSpPr>
            <a:spLocks noTextEdit="1"/>
          </p:cNvSpPr>
          <p:nvPr>
            <p:ph type="sldImg"/>
          </p:nvPr>
        </p:nvSpPr>
        <p:spPr>
          <a:xfrm>
            <a:off x="942975" y="746125"/>
            <a:ext cx="4972050" cy="3730625"/>
          </a:xfrm>
          <a:solidFill>
            <a:srgbClr val="FFFFFF">
              <a:alpha val="100000"/>
            </a:srgbClr>
          </a:solidFill>
          <a:ln>
            <a:solidFill>
              <a:srgbClr val="000000">
                <a:alpha val="100000"/>
              </a:srgbClr>
            </a:solidFill>
            <a:miter lim="800000"/>
          </a:ln>
        </p:spPr>
      </p:sp>
      <p:sp>
        <p:nvSpPr>
          <p:cNvPr id="227334" name="Text Box 2"/>
          <p:cNvSpPr txBox="1"/>
          <p:nvPr/>
        </p:nvSpPr>
        <p:spPr>
          <a:xfrm>
            <a:off x="685800" y="4724400"/>
            <a:ext cx="5486400" cy="4476750"/>
          </a:xfrm>
          <a:prstGeom prst="rect">
            <a:avLst/>
          </a:prstGeom>
          <a:noFill/>
          <a:ln w="9525">
            <a:noFill/>
          </a:ln>
        </p:spPr>
        <p:txBody>
          <a:bodyPr wrap="none" anchor="ctr" anchorCtr="0"/>
          <a:p>
            <a:pPr lvl="0" algn="ctr" eaLnBrk="1" hangingPunct="1">
              <a:buClr>
                <a:srgbClr val="000000"/>
              </a:buClr>
              <a:buSzPct val="100000"/>
              <a:buFont typeface="Times New Roman" panose="02020603050405020304" pitchFamily="18" charset="0"/>
            </a:pPr>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E40D6AA4-2D38-4A44-B040-FE182DCFDE07}" type="slidenum">
              <a:rPr lang="en-GB"/>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16A8D213-DF42-4C73-907E-2AE0762C2DCA}" type="slidenum">
              <a:rPr lang="en-GB"/>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A62630F5-67C2-44A0-9DDB-7C0FE1D91D9D}" type="slidenum">
              <a:rPr lang="en-GB"/>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3" name="Rectangle 4"/>
          <p:cNvSpPr>
            <a:spLocks noGrp="1" noChangeArrowheads="1"/>
          </p:cNvSpPr>
          <p:nvPr>
            <p:ph type="dt" sz="half" idx="10"/>
          </p:nvPr>
        </p:nvSpPr>
        <p:spPr/>
        <p:txBody>
          <a:bodyPr/>
          <a:lstStyle>
            <a:lvl1pPr>
              <a:defRPr/>
            </a:lvl1pPr>
          </a:lstStyle>
          <a:p>
            <a:pPr>
              <a:defRPr/>
            </a:pPr>
            <a:endParaRPr lang="en-GB"/>
          </a:p>
        </p:txBody>
      </p:sp>
      <p:sp>
        <p:nvSpPr>
          <p:cNvPr id="4" name="Rectangle 5"/>
          <p:cNvSpPr>
            <a:spLocks noGrp="1" noChangeArrowheads="1"/>
          </p:cNvSpPr>
          <p:nvPr>
            <p:ph type="ftr" sz="quarter" idx="11"/>
          </p:nvPr>
        </p:nvSpPr>
        <p:spPr/>
        <p:txBody>
          <a:bodyPr/>
          <a:lstStyle>
            <a:lvl1pPr>
              <a:defRPr/>
            </a:lvl1pPr>
          </a:lstStyle>
          <a:p>
            <a:pPr>
              <a:defRPr/>
            </a:pPr>
            <a:endParaRPr lang="en-GB"/>
          </a:p>
        </p:txBody>
      </p:sp>
      <p:sp>
        <p:nvSpPr>
          <p:cNvPr id="5" name="Rectangle 6"/>
          <p:cNvSpPr>
            <a:spLocks noGrp="1" noChangeArrowheads="1"/>
          </p:cNvSpPr>
          <p:nvPr>
            <p:ph type="sldNum" sz="quarter" idx="12"/>
          </p:nvPr>
        </p:nvSpPr>
        <p:spPr/>
        <p:txBody>
          <a:bodyPr/>
          <a:lstStyle>
            <a:lvl1pPr>
              <a:defRPr/>
            </a:lvl1pPr>
          </a:lstStyle>
          <a:p>
            <a:pPr>
              <a:defRPr/>
            </a:pPr>
            <a:fld id="{AD9B37F2-E292-4AD3-82FA-72EA79C99396}" type="slidenum">
              <a:rPr lang="en-GB"/>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showMasterSp="0">
  <p:cSld name="Title, Text, and Content">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7" name="Rectangle 4"/>
          <p:cNvSpPr>
            <a:spLocks noGrp="1" noChangeArrowheads="1"/>
          </p:cNvSpPr>
          <p:nvPr>
            <p:ph type="dt" sz="half" idx="12"/>
          </p:nvPr>
        </p:nvSpPr>
        <p:spPr>
          <a:xfrm>
            <a:off x="0" y="0"/>
            <a:ext cx="0" cy="0"/>
          </a:xfrm>
        </p:spPr>
        <p:txBody>
          <a:bodyPr/>
          <a:p>
            <a:pPr lvl="0" algn="ctr" eaLnBrk="1" hangingPunct="1">
              <a:buClr>
                <a:srgbClr val="000000"/>
              </a:buClr>
              <a:buSzPct val="100000"/>
              <a:buFont typeface="Times New Roman" panose="02020603050405020304" pitchFamily="18" charset="0"/>
              <a:buNone/>
            </a:pPr>
            <a:endParaRPr dirty="0"/>
          </a:p>
        </p:txBody>
      </p:sp>
      <p:sp>
        <p:nvSpPr>
          <p:cNvPr id="8" name="Rectangle 5"/>
          <p:cNvSpPr>
            <a:spLocks noGrp="1" noChangeArrowheads="1"/>
          </p:cNvSpPr>
          <p:nvPr>
            <p:ph type="ftr" sz="quarter" idx="3"/>
          </p:nvPr>
        </p:nvSpPr>
        <p:spPr>
          <a:xfrm>
            <a:off x="0" y="0"/>
            <a:ext cx="0" cy="0"/>
          </a:xfrm>
        </p:spPr>
        <p:txBody>
          <a:bodyPr/>
          <a:p>
            <a:pPr lvl="0" algn="ctr" eaLnBrk="1" hangingPunct="1">
              <a:buClr>
                <a:srgbClr val="000000"/>
              </a:buClr>
              <a:buSzPct val="100000"/>
              <a:buFont typeface="Times New Roman" panose="02020603050405020304" pitchFamily="18" charset="0"/>
              <a:buNone/>
            </a:pPr>
            <a:endParaRPr dirty="0"/>
          </a:p>
        </p:txBody>
      </p:sp>
      <p:sp>
        <p:nvSpPr>
          <p:cNvPr id="9" name="Slide Number Placeholder 8"/>
          <p:cNvSpPr>
            <a:spLocks noGrp="1" noChangeArrowheads="1"/>
          </p:cNvSpPr>
          <p:nvPr>
            <p:ph type="sldNum" sz="quarter" idx="4"/>
          </p:nvPr>
        </p:nvSpPr>
        <p:spPr bwMode="auto">
          <a:xfrm>
            <a:off x="6553200" y="6245225"/>
            <a:ext cx="2120900" cy="46355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t" anchorCtr="0" compatLnSpc="1"/>
          <a:p>
            <a:pPr algn="ctr" defTabSz="457200" eaLnBrk="1" hangingPunct="1">
              <a:buSzPct val="10000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9A0DB2DC-4C9A-4742-B13C-FB6460FD3503}" type="slidenum">
              <a:rPr lang="en-GB" altLang="en-US" dirty="0"/>
            </a:fld>
            <a:endParaRPr lang="en-GB"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845790B3-9D89-433D-9A7D-7E7D4B47D802}" type="slidenum">
              <a:rPr lang="en-US"/>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AEA799-0F65-471A-B76D-25202C6429F1}" type="slidenum">
              <a:rPr lang="en-US"/>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endParaRPr lang="en-US" smtClean="0"/>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97DCE050-3996-498F-A90D-43D9AC7DE4C9}" type="slidenum">
              <a:rPr lang="en-US"/>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F8832194-35C6-467E-AD32-99412A8AD367}" type="slidenum">
              <a:rPr lang="en-US"/>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7" name="Rectangle 4"/>
          <p:cNvSpPr>
            <a:spLocks noGrp="1" noChangeArrowheads="1"/>
          </p:cNvSpPr>
          <p:nvPr>
            <p:ph type="dt" sz="half" idx="10"/>
          </p:nvPr>
        </p:nvSpPr>
        <p:spPr/>
        <p:txBody>
          <a:bodyPr/>
          <a:lstStyle>
            <a:lvl1pP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EB69B8C6-634A-4888-B4BD-767F40CCB009}" type="slidenum">
              <a:rPr lang="en-US"/>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F061A8B9-5DE0-48E6-A78C-01C4C105003C}" type="slidenum">
              <a:rPr lang="en-US"/>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5F15E475-E6F1-4B62-AFB3-28745814B103}" type="slidenum">
              <a:rPr lang="en-GB"/>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D387E754-16BB-44F8-8ACB-513401D91DEE}" type="slidenum">
              <a:rPr lang="en-US"/>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3A2D01CF-3D3D-4900-AACC-8ADB578E046E}" type="slidenum">
              <a:rPr lang="en-US"/>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BC3750D2-9A40-4376-B052-56A1A2F3E148}" type="slidenum">
              <a:rPr lang="en-US"/>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1D1DF72-DF33-47D8-9B30-2E39EC33D8FB}" type="slidenum">
              <a:rPr lang="en-US"/>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6509BCE-7F5E-490E-B252-CC960275C99F}" type="slidenum">
              <a:rPr lang="en-US"/>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3" name="Rectangle 4"/>
          <p:cNvSpPr>
            <a:spLocks noGrp="1" noChangeArrowheads="1"/>
          </p:cNvSpPr>
          <p:nvPr>
            <p:ph type="dt" sz="half" idx="10"/>
          </p:nvPr>
        </p:nvSpPr>
        <p:spPr/>
        <p:txBody>
          <a:bodyPr/>
          <a:lstStyle>
            <a:lvl1pPr>
              <a:defRPr/>
            </a:lvl1pPr>
          </a:lstStyle>
          <a:p>
            <a:pPr>
              <a:defRPr/>
            </a:pPr>
            <a:endParaRPr lang="en-GB"/>
          </a:p>
        </p:txBody>
      </p:sp>
      <p:sp>
        <p:nvSpPr>
          <p:cNvPr id="4" name="Rectangle 5"/>
          <p:cNvSpPr>
            <a:spLocks noGrp="1" noChangeArrowheads="1"/>
          </p:cNvSpPr>
          <p:nvPr>
            <p:ph type="ftr" sz="quarter" idx="11"/>
          </p:nvPr>
        </p:nvSpPr>
        <p:spPr/>
        <p:txBody>
          <a:bodyPr/>
          <a:lstStyle>
            <a:lvl1pPr>
              <a:defRPr/>
            </a:lvl1pPr>
          </a:lstStyle>
          <a:p>
            <a:pPr>
              <a:defRPr/>
            </a:pPr>
            <a:endParaRPr lang="en-GB"/>
          </a:p>
        </p:txBody>
      </p:sp>
      <p:sp>
        <p:nvSpPr>
          <p:cNvPr id="5" name="Rectangle 6"/>
          <p:cNvSpPr>
            <a:spLocks noGrp="1" noChangeArrowheads="1"/>
          </p:cNvSpPr>
          <p:nvPr>
            <p:ph type="sldNum" sz="quarter" idx="12"/>
          </p:nvPr>
        </p:nvSpPr>
        <p:spPr/>
        <p:txBody>
          <a:bodyPr/>
          <a:lstStyle>
            <a:lvl1pPr>
              <a:defRPr/>
            </a:lvl1pPr>
          </a:lstStyle>
          <a:p>
            <a:pPr>
              <a:defRPr/>
            </a:pPr>
            <a:fld id="{AD9B37F2-E292-4AD3-82FA-72EA79C99396}" type="slidenum">
              <a:rPr lang="en-GB"/>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endParaRPr lang="en-US" smtClean="0"/>
          </a:p>
        </p:txBody>
      </p:sp>
      <p:sp>
        <p:nvSpPr>
          <p:cNvPr id="4" name="Rectangle 4"/>
          <p:cNvSpPr>
            <a:spLocks noGrp="1" noChangeArrowheads="1"/>
          </p:cNvSpPr>
          <p:nvPr>
            <p:ph type="dt" sz="half" idx="10"/>
          </p:nvPr>
        </p:nvSpPr>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a:lvl1pPr>
          </a:lstStyle>
          <a:p>
            <a:pPr>
              <a:defRPr/>
            </a:pPr>
            <a:fld id="{5F053276-73EB-404E-A77D-4C02ADF89E82}" type="slidenum">
              <a:rPr lang="en-GB"/>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a:lvl1pPr>
          </a:lstStyle>
          <a:p>
            <a:pPr>
              <a:defRPr/>
            </a:pPr>
            <a:fld id="{0D31EDF0-3E5A-42F7-B68B-B4D63D9BE462}" type="slidenum">
              <a:rPr lang="en-GB"/>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7" name="Rectangle 4"/>
          <p:cNvSpPr>
            <a:spLocks noGrp="1" noChangeArrowheads="1"/>
          </p:cNvSpPr>
          <p:nvPr>
            <p:ph type="dt" sz="half" idx="10"/>
          </p:nvPr>
        </p:nvSpPr>
        <p:spPr/>
        <p:txBody>
          <a:bodyPr/>
          <a:lstStyle>
            <a:lvl1pPr>
              <a:defRPr/>
            </a:lvl1pPr>
          </a:lstStyle>
          <a:p>
            <a:pPr>
              <a:defRPr/>
            </a:pPr>
            <a:endParaRPr lang="en-GB"/>
          </a:p>
        </p:txBody>
      </p:sp>
      <p:sp>
        <p:nvSpPr>
          <p:cNvPr id="8" name="Rectangle 5"/>
          <p:cNvSpPr>
            <a:spLocks noGrp="1" noChangeArrowheads="1"/>
          </p:cNvSpPr>
          <p:nvPr>
            <p:ph type="ftr" sz="quarter" idx="11"/>
          </p:nvPr>
        </p:nvSpPr>
        <p:spPr/>
        <p:txBody>
          <a:bodyPr/>
          <a:lstStyle>
            <a:lvl1pPr>
              <a:defRPr/>
            </a:lvl1pPr>
          </a:lstStyle>
          <a:p>
            <a:pPr>
              <a:defRPr/>
            </a:pPr>
            <a:endParaRPr lang="en-GB"/>
          </a:p>
        </p:txBody>
      </p:sp>
      <p:sp>
        <p:nvSpPr>
          <p:cNvPr id="9" name="Rectangle 6"/>
          <p:cNvSpPr>
            <a:spLocks noGrp="1" noChangeArrowheads="1"/>
          </p:cNvSpPr>
          <p:nvPr>
            <p:ph type="sldNum" sz="quarter" idx="12"/>
          </p:nvPr>
        </p:nvSpPr>
        <p:spPr/>
        <p:txBody>
          <a:bodyPr/>
          <a:lstStyle>
            <a:lvl1pPr>
              <a:defRPr/>
            </a:lvl1pPr>
          </a:lstStyle>
          <a:p>
            <a:pPr>
              <a:defRPr/>
            </a:pPr>
            <a:fld id="{24AEC187-AC0F-452D-885D-C6CAE34CDBEC}" type="slidenum">
              <a:rPr lang="en-GB"/>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p:txBody>
          <a:bodyPr/>
          <a:lstStyle>
            <a:lvl1pPr>
              <a:defRPr/>
            </a:lvl1pPr>
          </a:lstStyle>
          <a:p>
            <a:pPr>
              <a:defRPr/>
            </a:pPr>
            <a:endParaRPr lang="en-GB"/>
          </a:p>
        </p:txBody>
      </p:sp>
      <p:sp>
        <p:nvSpPr>
          <p:cNvPr id="4" name="Rectangle 5"/>
          <p:cNvSpPr>
            <a:spLocks noGrp="1" noChangeArrowheads="1"/>
          </p:cNvSpPr>
          <p:nvPr>
            <p:ph type="ftr" sz="quarter" idx="11"/>
          </p:nvPr>
        </p:nvSpPr>
        <p:spPr/>
        <p:txBody>
          <a:bodyPr/>
          <a:lstStyle>
            <a:lvl1pPr>
              <a:defRPr/>
            </a:lvl1pPr>
          </a:lstStyle>
          <a:p>
            <a:pPr>
              <a:defRPr/>
            </a:pPr>
            <a:endParaRPr lang="en-GB"/>
          </a:p>
        </p:txBody>
      </p:sp>
      <p:sp>
        <p:nvSpPr>
          <p:cNvPr id="5" name="Rectangle 6"/>
          <p:cNvSpPr>
            <a:spLocks noGrp="1" noChangeArrowheads="1"/>
          </p:cNvSpPr>
          <p:nvPr>
            <p:ph type="sldNum" sz="quarter" idx="12"/>
          </p:nvPr>
        </p:nvSpPr>
        <p:spPr/>
        <p:txBody>
          <a:bodyPr/>
          <a:lstStyle>
            <a:lvl1pPr>
              <a:defRPr/>
            </a:lvl1pPr>
          </a:lstStyle>
          <a:p>
            <a:pPr>
              <a:defRPr/>
            </a:pPr>
            <a:fld id="{16BCCC4D-B21D-4870-889D-6E0BA04D096E}" type="slidenum">
              <a:rPr lang="en-GB"/>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GB"/>
          </a:p>
        </p:txBody>
      </p:sp>
      <p:sp>
        <p:nvSpPr>
          <p:cNvPr id="3" name="Rectangle 5"/>
          <p:cNvSpPr>
            <a:spLocks noGrp="1" noChangeArrowheads="1"/>
          </p:cNvSpPr>
          <p:nvPr>
            <p:ph type="ftr" sz="quarter" idx="11"/>
          </p:nvPr>
        </p:nvSpPr>
        <p:spPr/>
        <p:txBody>
          <a:bodyPr/>
          <a:lstStyle>
            <a:lvl1pPr>
              <a:defRPr/>
            </a:lvl1pPr>
          </a:lstStyle>
          <a:p>
            <a:pPr>
              <a:defRPr/>
            </a:pPr>
            <a:endParaRPr lang="en-GB"/>
          </a:p>
        </p:txBody>
      </p:sp>
      <p:sp>
        <p:nvSpPr>
          <p:cNvPr id="4" name="Rectangle 6"/>
          <p:cNvSpPr>
            <a:spLocks noGrp="1" noChangeArrowheads="1"/>
          </p:cNvSpPr>
          <p:nvPr>
            <p:ph type="sldNum" sz="quarter" idx="12"/>
          </p:nvPr>
        </p:nvSpPr>
        <p:spPr/>
        <p:txBody>
          <a:bodyPr/>
          <a:lstStyle>
            <a:lvl1pPr>
              <a:defRPr/>
            </a:lvl1pPr>
          </a:lstStyle>
          <a:p>
            <a:pPr>
              <a:defRPr/>
            </a:pPr>
            <a:fld id="{F80A0CA7-851A-4F78-8DE2-9D9D1D809CF6}" type="slidenum">
              <a:rPr lang="en-GB"/>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a:lvl1pPr>
          </a:lstStyle>
          <a:p>
            <a:pPr>
              <a:defRPr/>
            </a:pPr>
            <a:fld id="{BF42E7A0-DCAD-4EC7-8E4D-C797AD9ACEBE}" type="slidenum">
              <a:rPr lang="en-GB"/>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a:lvl1pPr>
          </a:lstStyle>
          <a:p>
            <a:pPr>
              <a:defRPr/>
            </a:pPr>
            <a:fld id="{ECB1AA3F-1B19-4D71-AD5F-D4391A06538C}" type="slidenum">
              <a:rPr lang="en-GB"/>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slideLayout" Target="../slideLayouts/slideLayout21.xml"/><Relationship Id="rId7" Type="http://schemas.openxmlformats.org/officeDocument/2006/relationships/slideLayout" Target="../slideLayouts/slideLayout20.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3" Type="http://schemas.openxmlformats.org/officeDocument/2006/relationships/slideLayout" Target="../slideLayouts/slideLayout16.xml"/><Relationship Id="rId2" Type="http://schemas.openxmlformats.org/officeDocument/2006/relationships/slideLayout" Target="../slideLayouts/slideLayout15.xml"/><Relationship Id="rId13" Type="http://schemas.openxmlformats.org/officeDocument/2006/relationships/theme" Target="../theme/theme2.xml"/><Relationship Id="rId12" Type="http://schemas.openxmlformats.org/officeDocument/2006/relationships/slideLayout" Target="../slideLayouts/slideLayout25.xml"/><Relationship Id="rId11" Type="http://schemas.openxmlformats.org/officeDocument/2006/relationships/slideLayout" Target="../slideLayouts/slideLayout24.xml"/><Relationship Id="rId10" Type="http://schemas.openxmlformats.org/officeDocument/2006/relationships/slideLayout" Target="../slideLayouts/slideLayout23.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GB" altLang="en-US" smtClean="0"/>
              <a:t>Click to edit Master title style</a:t>
            </a:r>
            <a:endParaRPr lang="en-GB" altLang="en-US" smtClean="0"/>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GB" altLang="en-US" smtClean="0"/>
              <a:t>Click to edit Master text styles</a:t>
            </a:r>
            <a:endParaRPr lang="en-GB" altLang="en-US" smtClean="0"/>
          </a:p>
          <a:p>
            <a:pPr lvl="1"/>
            <a:r>
              <a:rPr lang="en-GB" altLang="en-US" smtClean="0"/>
              <a:t>Second level</a:t>
            </a:r>
            <a:endParaRPr lang="en-GB" altLang="en-US" smtClean="0"/>
          </a:p>
          <a:p>
            <a:pPr lvl="2"/>
            <a:r>
              <a:rPr lang="en-GB" altLang="en-US" smtClean="0"/>
              <a:t>Third level</a:t>
            </a:r>
            <a:endParaRPr lang="en-GB" altLang="en-US" smtClean="0"/>
          </a:p>
          <a:p>
            <a:pPr lvl="3"/>
            <a:r>
              <a:rPr lang="en-GB" altLang="en-US" smtClean="0"/>
              <a:t>Fourth level</a:t>
            </a:r>
            <a:endParaRPr lang="en-GB" altLang="en-US" smtClean="0"/>
          </a:p>
          <a:p>
            <a:pPr lvl="4"/>
            <a:r>
              <a:rPr lang="en-GB" altLang="en-US" smtClean="0"/>
              <a:t>Fifth level</a:t>
            </a:r>
            <a:endParaRPr lang="en-GB" alt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lstStyle>
            <a:lvl1pPr eaLnBrk="1" hangingPunct="1">
              <a:defRPr sz="1400">
                <a:latin typeface="Arial" panose="020B0604020202020204" pitchFamily="34" charset="0"/>
                <a:ea typeface="+mn-ea"/>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lstStyle>
            <a:lvl1pPr algn="ctr" eaLnBrk="1" hangingPunct="1">
              <a:defRPr sz="1400">
                <a:latin typeface="Arial" panose="020B0604020202020204" pitchFamily="34" charset="0"/>
                <a:ea typeface="+mn-ea"/>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lstStyle>
            <a:lvl1pPr algn="r" eaLnBrk="1" hangingPunct="1">
              <a:defRPr sz="1400">
                <a:latin typeface="Arial" panose="020B0604020202020204" pitchFamily="34" charset="0"/>
                <a:ea typeface="MS PGothic" panose="020B0600070205080204" pitchFamily="34" charset="-128"/>
              </a:defRPr>
            </a:lvl1pPr>
          </a:lstStyle>
          <a:p>
            <a:pPr>
              <a:defRPr/>
            </a:pPr>
            <a:fld id="{038519DC-CAE3-44C4-B45A-D24570D610EE}" type="slidenum">
              <a:rPr lang="en-GB"/>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anose="020B0600070205080204"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panose="020B0604020202020204" pitchFamily="34"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panose="020B0604020202020204" pitchFamily="34"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panose="020B0604020202020204" pitchFamily="34"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panose="020B0604020202020204" pitchFamily="34"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ltLang="en-US" smtClean="0"/>
              <a:t>Click to edit Master title style</a:t>
            </a:r>
            <a:endParaRPr lang="en-US" altLang="en-US" smtClean="0"/>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ltLang="en-US" smtClean="0"/>
              <a:t>Click to edit Master text styles</a:t>
            </a:r>
            <a:endParaRPr lang="en-US" altLang="en-US" smtClean="0"/>
          </a:p>
          <a:p>
            <a:pPr lvl="1"/>
            <a:r>
              <a:rPr lang="en-US" altLang="en-US" smtClean="0"/>
              <a:t>Second level</a:t>
            </a:r>
            <a:endParaRPr lang="en-US" altLang="en-US" smtClean="0"/>
          </a:p>
          <a:p>
            <a:pPr lvl="2"/>
            <a:r>
              <a:rPr lang="en-US" altLang="en-US" smtClean="0"/>
              <a:t>Third level</a:t>
            </a:r>
            <a:endParaRPr lang="en-US" altLang="en-US" smtClean="0"/>
          </a:p>
          <a:p>
            <a:pPr lvl="3"/>
            <a:r>
              <a:rPr lang="en-US" altLang="en-US" smtClean="0"/>
              <a:t>Fourth level</a:t>
            </a:r>
            <a:endParaRPr lang="en-US" altLang="en-US" smtClean="0"/>
          </a:p>
          <a:p>
            <a:pPr lvl="4"/>
            <a:r>
              <a:rPr lang="en-US" altLang="en-US" smtClean="0"/>
              <a:t>Fifth level</a:t>
            </a:r>
            <a:endParaRPr lang="en-US" alt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lstStyle>
            <a:lvl1pPr eaLnBrk="1" hangingPunct="1">
              <a:defRPr sz="1400">
                <a:solidFill>
                  <a:srgbClr val="000000"/>
                </a:solidFill>
                <a:latin typeface="Arial" panose="020B0604020202020204" pitchFamily="34" charset="0"/>
                <a:ea typeface="+mn-ea"/>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lstStyle>
            <a:lvl1pPr algn="ctr" eaLnBrk="1" hangingPunct="1">
              <a:defRPr sz="1400">
                <a:solidFill>
                  <a:srgbClr val="000000"/>
                </a:solidFill>
                <a:latin typeface="Arial" panose="020B0604020202020204" pitchFamily="34" charset="0"/>
                <a:ea typeface="+mn-ea"/>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lstStyle>
            <a:lvl1pPr algn="r" eaLnBrk="1" hangingPunct="1">
              <a:defRPr sz="1400">
                <a:solidFill>
                  <a:srgbClr val="000000"/>
                </a:solidFill>
                <a:latin typeface="Arial" panose="020B0604020202020204" pitchFamily="34" charset="0"/>
                <a:ea typeface="MS PGothic" panose="020B0600070205080204" pitchFamily="34" charset="-128"/>
              </a:defRPr>
            </a:lvl1pPr>
          </a:lstStyle>
          <a:p>
            <a:pPr>
              <a:defRPr/>
            </a:pPr>
            <a:fld id="{399DE0BC-4E14-4F86-9997-0B57D03A1868}" type="slidenum">
              <a:rPr lang="en-US"/>
            </a:fld>
            <a:endParaRPr lang="en-US"/>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anose="020B0600070205080204"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panose="020B0604020202020204" pitchFamily="34"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panose="020B0604020202020204" pitchFamily="34"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panose="020B0604020202020204" pitchFamily="34"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panose="020B0604020202020204" pitchFamily="34"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5.xml"/><Relationship Id="rId2" Type="http://schemas.openxmlformats.org/officeDocument/2006/relationships/image" Target="../media/image2.png"/><Relationship Id="rId1" Type="http://schemas.openxmlformats.org/officeDocument/2006/relationships/image" Target="../media/image1.wmf"/></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audio1.wav"/><Relationship Id="rId1" Type="http://schemas.openxmlformats.org/officeDocument/2006/relationships/image" Target="../media/image3.png"/></Relationships>
</file>

<file path=ppt/slides/_rels/slide10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75.jpeg"/></Relationships>
</file>

<file path=ppt/slides/_rels/slide101.xml.rels><?xml version="1.0" encoding="UTF-8" standalone="yes"?>
<Relationships xmlns="http://schemas.openxmlformats.org/package/2006/relationships"><Relationship Id="rId5" Type="http://schemas.openxmlformats.org/officeDocument/2006/relationships/vmlDrawing" Target="../drawings/vmlDrawing4.vml"/><Relationship Id="rId4" Type="http://schemas.openxmlformats.org/officeDocument/2006/relationships/slideLayout" Target="../slideLayouts/slideLayout6.xml"/><Relationship Id="rId3" Type="http://schemas.openxmlformats.org/officeDocument/2006/relationships/image" Target="../media/image75.jpeg"/><Relationship Id="rId2" Type="http://schemas.openxmlformats.org/officeDocument/2006/relationships/image" Target="../media/image76.wmf"/><Relationship Id="rId1" Type="http://schemas.openxmlformats.org/officeDocument/2006/relationships/oleObject" Target="../embeddings/oleObject10.bin"/></Relationships>
</file>

<file path=ppt/slides/_rels/slide102.xml.rels><?xml version="1.0" encoding="UTF-8" standalone="yes"?>
<Relationships xmlns="http://schemas.openxmlformats.org/package/2006/relationships"><Relationship Id="rId8" Type="http://schemas.openxmlformats.org/officeDocument/2006/relationships/vmlDrawing" Target="../drawings/vmlDrawing5.vml"/><Relationship Id="rId7" Type="http://schemas.openxmlformats.org/officeDocument/2006/relationships/slideLayout" Target="../slideLayouts/slideLayout1.xml"/><Relationship Id="rId6" Type="http://schemas.openxmlformats.org/officeDocument/2006/relationships/image" Target="../media/image70.emf"/><Relationship Id="rId5" Type="http://schemas.openxmlformats.org/officeDocument/2006/relationships/oleObject" Target="../embeddings/oleObject13.bin"/><Relationship Id="rId4" Type="http://schemas.openxmlformats.org/officeDocument/2006/relationships/image" Target="../media/image69.emf"/><Relationship Id="rId3" Type="http://schemas.openxmlformats.org/officeDocument/2006/relationships/oleObject" Target="../embeddings/oleObject12.bin"/><Relationship Id="rId2" Type="http://schemas.openxmlformats.org/officeDocument/2006/relationships/image" Target="../media/image68.emf"/><Relationship Id="rId1" Type="http://schemas.openxmlformats.org/officeDocument/2006/relationships/oleObject" Target="../embeddings/oleObject11.bin"/></Relationships>
</file>

<file path=ppt/slides/_rels/slide103.xml.rels><?xml version="1.0" encoding="UTF-8" standalone="yes"?>
<Relationships xmlns="http://schemas.openxmlformats.org/package/2006/relationships"><Relationship Id="rId8" Type="http://schemas.openxmlformats.org/officeDocument/2006/relationships/vmlDrawing" Target="../drawings/vmlDrawing6.vml"/><Relationship Id="rId7" Type="http://schemas.openxmlformats.org/officeDocument/2006/relationships/slideLayout" Target="../slideLayouts/slideLayout1.xml"/><Relationship Id="rId6" Type="http://schemas.openxmlformats.org/officeDocument/2006/relationships/image" Target="../media/image70.emf"/><Relationship Id="rId5" Type="http://schemas.openxmlformats.org/officeDocument/2006/relationships/oleObject" Target="../embeddings/oleObject16.bin"/><Relationship Id="rId4" Type="http://schemas.openxmlformats.org/officeDocument/2006/relationships/image" Target="../media/image69.emf"/><Relationship Id="rId3" Type="http://schemas.openxmlformats.org/officeDocument/2006/relationships/oleObject" Target="../embeddings/oleObject15.bin"/><Relationship Id="rId2" Type="http://schemas.openxmlformats.org/officeDocument/2006/relationships/image" Target="../media/image68.emf"/><Relationship Id="rId1" Type="http://schemas.openxmlformats.org/officeDocument/2006/relationships/oleObject" Target="../embeddings/oleObject14.bin"/></Relationships>
</file>

<file path=ppt/slides/_rels/slide104.xml.rels><?xml version="1.0" encoding="UTF-8" standalone="yes"?>
<Relationships xmlns="http://schemas.openxmlformats.org/package/2006/relationships"><Relationship Id="rId8" Type="http://schemas.openxmlformats.org/officeDocument/2006/relationships/vmlDrawing" Target="../drawings/vmlDrawing7.vml"/><Relationship Id="rId7" Type="http://schemas.openxmlformats.org/officeDocument/2006/relationships/slideLayout" Target="../slideLayouts/slideLayout1.xml"/><Relationship Id="rId6" Type="http://schemas.openxmlformats.org/officeDocument/2006/relationships/image" Target="../media/image70.emf"/><Relationship Id="rId5" Type="http://schemas.openxmlformats.org/officeDocument/2006/relationships/oleObject" Target="../embeddings/oleObject19.bin"/><Relationship Id="rId4" Type="http://schemas.openxmlformats.org/officeDocument/2006/relationships/image" Target="../media/image69.emf"/><Relationship Id="rId3" Type="http://schemas.openxmlformats.org/officeDocument/2006/relationships/oleObject" Target="../embeddings/oleObject18.bin"/><Relationship Id="rId2" Type="http://schemas.openxmlformats.org/officeDocument/2006/relationships/image" Target="../media/image68.emf"/><Relationship Id="rId1" Type="http://schemas.openxmlformats.org/officeDocument/2006/relationships/oleObject" Target="../embeddings/oleObject17.bin"/></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slideLayout" Target="../slideLayouts/slideLayout20.xml"/><Relationship Id="rId4" Type="http://schemas.openxmlformats.org/officeDocument/2006/relationships/image" Target="../media/image12.png"/><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slides/_rels/slide1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7.pn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4" Type="http://schemas.openxmlformats.org/officeDocument/2006/relationships/vmlDrawing" Target="../drawings/vmlDrawing8.vml"/><Relationship Id="rId3" Type="http://schemas.openxmlformats.org/officeDocument/2006/relationships/slideLayout" Target="../slideLayouts/slideLayout6.xml"/><Relationship Id="rId2" Type="http://schemas.openxmlformats.org/officeDocument/2006/relationships/image" Target="../media/image78.wmf"/><Relationship Id="rId1" Type="http://schemas.openxmlformats.org/officeDocument/2006/relationships/oleObject" Target="../embeddings/oleObject20.bin"/></Relationships>
</file>

<file path=ppt/slides/_rels/slide11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79.jpeg"/></Relationships>
</file>

<file path=ppt/slides/_rels/slide116.xml.rels><?xml version="1.0" encoding="UTF-8" standalone="yes"?>
<Relationships xmlns="http://schemas.openxmlformats.org/package/2006/relationships"><Relationship Id="rId5" Type="http://schemas.openxmlformats.org/officeDocument/2006/relationships/notesSlide" Target="../notesSlides/notesSlide12.xml"/><Relationship Id="rId4" Type="http://schemas.openxmlformats.org/officeDocument/2006/relationships/vmlDrawing" Target="../drawings/vmlDrawing9.vml"/><Relationship Id="rId3" Type="http://schemas.openxmlformats.org/officeDocument/2006/relationships/slideLayout" Target="../slideLayouts/slideLayout7.xml"/><Relationship Id="rId2" Type="http://schemas.openxmlformats.org/officeDocument/2006/relationships/image" Target="../media/image78.wmf"/><Relationship Id="rId1" Type="http://schemas.openxmlformats.org/officeDocument/2006/relationships/oleObject" Target="../embeddings/oleObject21.bin"/></Relationships>
</file>

<file path=ppt/slides/_rels/slide117.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7.xml"/><Relationship Id="rId2" Type="http://schemas.openxmlformats.org/officeDocument/2006/relationships/image" Target="../media/image81.png"/><Relationship Id="rId1" Type="http://schemas.openxmlformats.org/officeDocument/2006/relationships/image" Target="../media/image80.png"/></Relationships>
</file>

<file path=ppt/slides/_rels/slide118.xml.rels><?xml version="1.0" encoding="UTF-8" standalone="yes"?>
<Relationships xmlns="http://schemas.openxmlformats.org/package/2006/relationships"><Relationship Id="rId4" Type="http://schemas.openxmlformats.org/officeDocument/2006/relationships/notesSlide" Target="../notesSlides/notesSlide14.xml"/><Relationship Id="rId3" Type="http://schemas.openxmlformats.org/officeDocument/2006/relationships/slideLayout" Target="../slideLayouts/slideLayout7.xml"/><Relationship Id="rId2" Type="http://schemas.openxmlformats.org/officeDocument/2006/relationships/image" Target="../media/image83.png"/><Relationship Id="rId1" Type="http://schemas.openxmlformats.org/officeDocument/2006/relationships/image" Target="../media/image82.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20.xml"/><Relationship Id="rId4" Type="http://schemas.openxmlformats.org/officeDocument/2006/relationships/image" Target="../media/image16.png"/><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3.png"/></Relationships>
</file>

<file path=ppt/slides/_rels/slide12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image" Target="../media/image84.png"/></Relationships>
</file>

<file path=ppt/slides/_rels/slide121.xml.rels><?xml version="1.0" encoding="UTF-8" standalone="yes"?>
<Relationships xmlns="http://schemas.openxmlformats.org/package/2006/relationships"><Relationship Id="rId4" Type="http://schemas.openxmlformats.org/officeDocument/2006/relationships/vmlDrawing" Target="../drawings/vmlDrawing10.vml"/><Relationship Id="rId3" Type="http://schemas.openxmlformats.org/officeDocument/2006/relationships/slideLayout" Target="../slideLayouts/slideLayout6.xml"/><Relationship Id="rId2" Type="http://schemas.openxmlformats.org/officeDocument/2006/relationships/image" Target="../media/image85.wmf"/><Relationship Id="rId1" Type="http://schemas.openxmlformats.org/officeDocument/2006/relationships/oleObject" Target="../embeddings/oleObject22.bin"/></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6.jpeg"/></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7.png"/></Relationships>
</file>

<file path=ppt/slides/_rels/slide1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8.png"/></Relationships>
</file>

<file path=ppt/slides/_rels/slide1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9.jpeg"/></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image" Target="../media/image18.jpeg"/><Relationship Id="rId1" Type="http://schemas.openxmlformats.org/officeDocument/2006/relationships/image" Target="../media/image17.jpeg"/></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4" Type="http://schemas.openxmlformats.org/officeDocument/2006/relationships/notesSlide" Target="../notesSlides/notesSlide21.xml"/><Relationship Id="rId3" Type="http://schemas.openxmlformats.org/officeDocument/2006/relationships/slideLayout" Target="../slideLayouts/slideLayout7.xml"/><Relationship Id="rId2" Type="http://schemas.openxmlformats.org/officeDocument/2006/relationships/image" Target="../media/image12.png"/><Relationship Id="rId1" Type="http://schemas.openxmlformats.org/officeDocument/2006/relationships/image" Target="../media/image90.GIF"/></Relationships>
</file>

<file path=ppt/slides/_rels/slide1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1.jpe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93.png"/><Relationship Id="rId1" Type="http://schemas.openxmlformats.org/officeDocument/2006/relationships/image" Target="../media/image92.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19.xml"/><Relationship Id="rId1" Type="http://schemas.openxmlformats.org/officeDocument/2006/relationships/image" Target="../media/image19.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0.xml"/><Relationship Id="rId1"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image" Target="../media/image23.png"/><Relationship Id="rId1" Type="http://schemas.openxmlformats.org/officeDocument/2006/relationships/image" Target="../media/image22.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image" Target="../media/image25.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image" Target="../media/image3.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image" Target="../media/image3.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image" Target="../media/image26.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image" Target="../media/image27.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image" Target="../media/image27.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image" Target="../media/image27.png"/></Relationships>
</file>

<file path=ppt/slides/_rels/slide34.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20.xml"/><Relationship Id="rId3" Type="http://schemas.openxmlformats.org/officeDocument/2006/relationships/image" Target="../media/image30.GIF"/><Relationship Id="rId2" Type="http://schemas.openxmlformats.org/officeDocument/2006/relationships/image" Target="../media/image29.GIF"/><Relationship Id="rId1" Type="http://schemas.openxmlformats.org/officeDocument/2006/relationships/image" Target="../media/image28.GI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31.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image" Target="../media/image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4.jpe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32.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3.pn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34.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5.jpe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7.jpeg"/><Relationship Id="rId1" Type="http://schemas.openxmlformats.org/officeDocument/2006/relationships/image" Target="../media/image36.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5.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38.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9.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1.png"/><Relationship Id="rId1" Type="http://schemas.openxmlformats.org/officeDocument/2006/relationships/image" Target="../media/image40.png"/></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20.xml"/><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image" Target="../media/image6.pn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2.png"/><Relationship Id="rId1" Type="http://schemas.openxmlformats.org/officeDocument/2006/relationships/image" Target="../media/image35.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image" Target="../media/image43.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49.png"/><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image" Target="../media/image46.png"/></Relationships>
</file>

<file path=ppt/slides/_rels/slide76.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57.png"/><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image" Target="../media/image51.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0.xml.rels><?xml version="1.0" encoding="UTF-8" standalone="yes"?>
<Relationships xmlns="http://schemas.openxmlformats.org/package/2006/relationships"><Relationship Id="rId7" Type="http://schemas.openxmlformats.org/officeDocument/2006/relationships/notesSlide" Target="../notesSlides/notesSlide9.xml"/><Relationship Id="rId6" Type="http://schemas.openxmlformats.org/officeDocument/2006/relationships/vmlDrawing" Target="../drawings/vmlDrawing1.vml"/><Relationship Id="rId5" Type="http://schemas.openxmlformats.org/officeDocument/2006/relationships/slideLayout" Target="../slideLayouts/slideLayout7.xml"/><Relationship Id="rId4" Type="http://schemas.openxmlformats.org/officeDocument/2006/relationships/image" Target="../media/image59.png"/><Relationship Id="rId3" Type="http://schemas.openxmlformats.org/officeDocument/2006/relationships/oleObject" Target="../embeddings/oleObject2.bin"/><Relationship Id="rId2" Type="http://schemas.openxmlformats.org/officeDocument/2006/relationships/image" Target="../media/image58.png"/><Relationship Id="rId1" Type="http://schemas.openxmlformats.org/officeDocument/2006/relationships/oleObject" Target="../embeddings/oleObject1.bin"/></Relationships>
</file>

<file path=ppt/slides/_rels/slide8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0.png"/></Relationships>
</file>

<file path=ppt/slides/_rels/slide82.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7.xml"/><Relationship Id="rId2" Type="http://schemas.openxmlformats.org/officeDocument/2006/relationships/image" Target="../media/image62.png"/><Relationship Id="rId1" Type="http://schemas.openxmlformats.org/officeDocument/2006/relationships/image" Target="../media/image61.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4.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63.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6.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64.png"/></Relationships>
</file>

<file path=ppt/slides/_rels/slide87.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65.png"/></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9.xml"/><Relationship Id="rId1" Type="http://schemas.openxmlformats.org/officeDocument/2006/relationships/image" Target="../media/image66.jpe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5.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67.png"/></Relationships>
</file>

<file path=ppt/slides/_rels/slide96.xml.rels><?xml version="1.0" encoding="UTF-8" standalone="yes"?>
<Relationships xmlns="http://schemas.openxmlformats.org/package/2006/relationships"><Relationship Id="rId2" Type="http://schemas.openxmlformats.org/officeDocument/2006/relationships/slideLayout" Target="../slideLayouts/slideLayout15.xml"/><Relationship Id="rId1" Type="http://schemas.openxmlformats.org/officeDocument/2006/relationships/image" Target="../media/image67.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8" Type="http://schemas.openxmlformats.org/officeDocument/2006/relationships/vmlDrawing" Target="../drawings/vmlDrawing2.vml"/><Relationship Id="rId7" Type="http://schemas.openxmlformats.org/officeDocument/2006/relationships/slideLayout" Target="../slideLayouts/slideLayout1.xml"/><Relationship Id="rId6" Type="http://schemas.openxmlformats.org/officeDocument/2006/relationships/image" Target="../media/image70.emf"/><Relationship Id="rId5" Type="http://schemas.openxmlformats.org/officeDocument/2006/relationships/oleObject" Target="../embeddings/oleObject5.bin"/><Relationship Id="rId4" Type="http://schemas.openxmlformats.org/officeDocument/2006/relationships/image" Target="../media/image69.emf"/><Relationship Id="rId3" Type="http://schemas.openxmlformats.org/officeDocument/2006/relationships/oleObject" Target="../embeddings/oleObject4.bin"/><Relationship Id="rId2" Type="http://schemas.openxmlformats.org/officeDocument/2006/relationships/image" Target="../media/image68.emf"/><Relationship Id="rId1" Type="http://schemas.openxmlformats.org/officeDocument/2006/relationships/oleObject" Target="../embeddings/oleObject3.bin"/></Relationships>
</file>

<file path=ppt/slides/_rels/slide99.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image" Target="../media/image74.wmf"/><Relationship Id="rId7" Type="http://schemas.openxmlformats.org/officeDocument/2006/relationships/oleObject" Target="../embeddings/oleObject9.bin"/><Relationship Id="rId6" Type="http://schemas.openxmlformats.org/officeDocument/2006/relationships/image" Target="../media/image73.wmf"/><Relationship Id="rId5" Type="http://schemas.openxmlformats.org/officeDocument/2006/relationships/oleObject" Target="../embeddings/oleObject8.bin"/><Relationship Id="rId4" Type="http://schemas.openxmlformats.org/officeDocument/2006/relationships/image" Target="../media/image72.wmf"/><Relationship Id="rId3" Type="http://schemas.openxmlformats.org/officeDocument/2006/relationships/oleObject" Target="../embeddings/oleObject7.bin"/><Relationship Id="rId2" Type="http://schemas.openxmlformats.org/officeDocument/2006/relationships/image" Target="../media/image71.wmf"/><Relationship Id="rId10" Type="http://schemas.openxmlformats.org/officeDocument/2006/relationships/vmlDrawing" Target="../drawings/vmlDrawing3.vml"/><Relationship Id="rId1" Type="http://schemas.openxmlformats.org/officeDocument/2006/relationships/oleObject" Target="../embeddings/oleObject6.bin"/></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A3A3E0"/>
            </a:gs>
            <a:gs pos="25000">
              <a:srgbClr val="21D6E0"/>
            </a:gs>
            <a:gs pos="75000">
              <a:srgbClr val="0087E6"/>
            </a:gs>
            <a:gs pos="100000">
              <a:srgbClr val="005CBF"/>
            </a:gs>
          </a:gsLst>
          <a:path path="rect">
            <a:fillToRect l="100000" t="100000"/>
          </a:path>
        </a:gradFill>
        <a:effectLst/>
      </p:bgPr>
    </p:bg>
    <p:spTree>
      <p:nvGrpSpPr>
        <p:cNvPr id="1" name=""/>
        <p:cNvGrpSpPr/>
        <p:nvPr/>
      </p:nvGrpSpPr>
      <p:grpSpPr>
        <a:xfrm>
          <a:off x="0" y="0"/>
          <a:ext cx="0" cy="0"/>
          <a:chOff x="0" y="0"/>
          <a:chExt cx="0" cy="0"/>
        </a:xfrm>
      </p:grpSpPr>
      <p:sp>
        <p:nvSpPr>
          <p:cNvPr id="2" name="Rectangle 1"/>
          <p:cNvSpPr/>
          <p:nvPr/>
        </p:nvSpPr>
        <p:spPr>
          <a:xfrm>
            <a:off x="477224" y="3442221"/>
            <a:ext cx="8424936" cy="2554545"/>
          </a:xfrm>
          <a:prstGeom prst="rect">
            <a:avLst/>
          </a:prstGeom>
          <a:noFill/>
        </p:spPr>
        <p:txBody>
          <a:bodyPr>
            <a:spAutoFit/>
          </a:bodyPr>
          <a:lstStyle/>
          <a:p>
            <a:pPr algn="ctr" eaLnBrk="1" hangingPunct="1">
              <a:defRPr/>
            </a:pPr>
            <a:r>
              <a:rPr lang="en-US" sz="8000" b="1" dirty="0">
                <a:ln w="19050">
                  <a:solidFill>
                    <a:srgbClr val="000000">
                      <a:tint val="1000"/>
                    </a:srgbClr>
                  </a:solidFill>
                  <a:prstDash val="solid"/>
                </a:ln>
                <a:solidFill>
                  <a:srgbClr val="FFFFFF"/>
                </a:solidFill>
                <a:effectLst>
                  <a:outerShdw blurRad="50000" dist="50800" dir="7500000" algn="tl">
                    <a:srgbClr val="000000">
                      <a:shade val="5000"/>
                      <a:alpha val="35000"/>
                    </a:srgbClr>
                  </a:outerShdw>
                </a:effectLst>
                <a:latin typeface="Arial" panose="020B0604020202020204" pitchFamily="34" charset="0"/>
                <a:ea typeface="+mn-ea"/>
              </a:rPr>
              <a:t>AMOUNT OF SUBSTANCE</a:t>
            </a:r>
            <a:endParaRPr lang="en-US" sz="8000" b="1" dirty="0">
              <a:ln w="19050">
                <a:solidFill>
                  <a:srgbClr val="000000">
                    <a:tint val="1000"/>
                  </a:srgbClr>
                </a:solidFill>
                <a:prstDash val="solid"/>
              </a:ln>
              <a:solidFill>
                <a:srgbClr val="FFFFFF"/>
              </a:solidFill>
              <a:effectLst>
                <a:outerShdw blurRad="50000" dist="50800" dir="7500000" algn="tl">
                  <a:srgbClr val="000000">
                    <a:shade val="5000"/>
                    <a:alpha val="35000"/>
                  </a:srgbClr>
                </a:outerShdw>
              </a:effectLst>
              <a:latin typeface="Arial" panose="020B0604020202020204" pitchFamily="34" charset="0"/>
              <a:ea typeface="+mn-ea"/>
            </a:endParaRPr>
          </a:p>
        </p:txBody>
      </p:sp>
      <p:pic>
        <p:nvPicPr>
          <p:cNvPr id="5123" name="Picture 6" descr="MC900238955[1]"/>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187450" y="790575"/>
            <a:ext cx="1152525" cy="120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TextBox 5"/>
          <p:cNvSpPr txBox="1">
            <a:spLocks noChangeArrowheads="1"/>
          </p:cNvSpPr>
          <p:nvPr/>
        </p:nvSpPr>
        <p:spPr bwMode="auto">
          <a:xfrm>
            <a:off x="4567238" y="6581775"/>
            <a:ext cx="46085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1200">
                <a:solidFill>
                  <a:srgbClr val="000000"/>
                </a:solidFill>
                <a:latin typeface="Verdana" panose="020B0604030504040204" pitchFamily="34" charset="0"/>
              </a:rPr>
              <a:t>© www.chemsheets.co.uk          AS 1028    25-Jun-2016</a:t>
            </a:r>
            <a:endParaRPr lang="en-GB" altLang="en-US" sz="1200">
              <a:solidFill>
                <a:srgbClr val="000000"/>
              </a:solidFill>
              <a:latin typeface="Verdana" panose="020B0604030504040204" pitchFamily="34" charset="0"/>
            </a:endParaRPr>
          </a:p>
        </p:txBody>
      </p:sp>
      <p:sp>
        <p:nvSpPr>
          <p:cNvPr id="6" name="Rectangle 5"/>
          <p:cNvSpPr/>
          <p:nvPr/>
        </p:nvSpPr>
        <p:spPr>
          <a:xfrm>
            <a:off x="1763688" y="1132310"/>
            <a:ext cx="6596176" cy="1383665"/>
          </a:xfrm>
          <a:prstGeom prst="rect">
            <a:avLst/>
          </a:prstGeom>
          <a:noFill/>
        </p:spPr>
        <p:txBody>
          <a:bodyPr>
            <a:spAutoFit/>
          </a:bodyPr>
          <a:lstStyle/>
          <a:p>
            <a:pPr algn="ctr" eaLnBrk="1" hangingPunct="1">
              <a:defRPr/>
            </a:pPr>
            <a:r>
              <a:rPr lang="en-US" sz="2800" b="1" cap="all" dirty="0">
                <a:ln w="9000" cmpd="sng">
                  <a:solidFill>
                    <a:srgbClr val="000000">
                      <a:shade val="50000"/>
                      <a:satMod val="120000"/>
                    </a:srgbClr>
                  </a:solidFill>
                  <a:prstDash val="solid"/>
                </a:ln>
                <a:gradFill>
                  <a:gsLst>
                    <a:gs pos="0">
                      <a:srgbClr val="000000">
                        <a:shade val="20000"/>
                        <a:satMod val="245000"/>
                      </a:srgbClr>
                    </a:gs>
                    <a:gs pos="43000">
                      <a:srgbClr val="000000">
                        <a:satMod val="255000"/>
                      </a:srgbClr>
                    </a:gs>
                    <a:gs pos="48000">
                      <a:srgbClr val="000000">
                        <a:shade val="85000"/>
                        <a:satMod val="255000"/>
                      </a:srgbClr>
                    </a:gs>
                    <a:gs pos="100000">
                      <a:srgbClr val="000000">
                        <a:shade val="20000"/>
                        <a:satMod val="245000"/>
                      </a:srgbClr>
                    </a:gs>
                  </a:gsLst>
                  <a:lin ang="5400000"/>
                </a:gradFill>
                <a:effectLst>
                  <a:reflection blurRad="12700" stA="28000" endPos="45000" dist="1000" dir="5400000" sy="-100000" algn="bl" rotWithShape="0"/>
                </a:effectLst>
                <a:latin typeface="Arial" panose="020B0604020202020204" pitchFamily="34" charset="0"/>
                <a:ea typeface="+mn-ea"/>
              </a:rPr>
              <a:t>www.</a:t>
            </a:r>
            <a:r>
              <a:rPr lang="en-US" sz="2800" b="1" cap="all" dirty="0">
                <a:ln w="9000" cmpd="sng">
                  <a:solidFill>
                    <a:srgbClr val="FF0000"/>
                  </a:solidFill>
                  <a:prstDash val="solid"/>
                </a:ln>
                <a:solidFill>
                  <a:srgbClr val="FF0000"/>
                </a:solidFill>
                <a:effectLst>
                  <a:reflection blurRad="12700" stA="28000" endPos="45000" dist="1000" dir="5400000" sy="-100000" algn="bl" rotWithShape="0"/>
                </a:effectLst>
                <a:latin typeface="Arial" panose="020B0604020202020204" pitchFamily="34" charset="0"/>
                <a:ea typeface="+mn-ea"/>
              </a:rPr>
              <a:t>CHEMSHEETS</a:t>
            </a:r>
            <a:r>
              <a:rPr lang="en-US" sz="2800" b="1" cap="all" dirty="0">
                <a:ln w="9000" cmpd="sng">
                  <a:solidFill>
                    <a:srgbClr val="000000">
                      <a:shade val="50000"/>
                      <a:satMod val="120000"/>
                    </a:srgbClr>
                  </a:solidFill>
                  <a:prstDash val="solid"/>
                </a:ln>
                <a:gradFill>
                  <a:gsLst>
                    <a:gs pos="0">
                      <a:srgbClr val="000000">
                        <a:shade val="20000"/>
                        <a:satMod val="245000"/>
                      </a:srgbClr>
                    </a:gs>
                    <a:gs pos="43000">
                      <a:srgbClr val="000000">
                        <a:satMod val="255000"/>
                      </a:srgbClr>
                    </a:gs>
                    <a:gs pos="48000">
                      <a:srgbClr val="000000">
                        <a:shade val="85000"/>
                        <a:satMod val="255000"/>
                      </a:srgbClr>
                    </a:gs>
                    <a:gs pos="100000">
                      <a:srgbClr val="000000">
                        <a:shade val="20000"/>
                        <a:satMod val="245000"/>
                      </a:srgbClr>
                    </a:gs>
                  </a:gsLst>
                  <a:lin ang="5400000"/>
                </a:gradFill>
                <a:effectLst>
                  <a:reflection blurRad="12700" stA="28000" endPos="45000" dist="1000" dir="5400000" sy="-100000" algn="bl" rotWithShape="0"/>
                </a:effectLst>
                <a:latin typeface="Arial" panose="020B0604020202020204" pitchFamily="34" charset="0"/>
                <a:ea typeface="+mn-ea"/>
              </a:rPr>
              <a:t>.co.uk</a:t>
            </a:r>
            <a:endParaRPr lang="en-US" sz="2800" b="1" cap="all" dirty="0">
              <a:ln w="9000" cmpd="sng">
                <a:solidFill>
                  <a:srgbClr val="000000">
                    <a:shade val="50000"/>
                    <a:satMod val="120000"/>
                  </a:srgbClr>
                </a:solidFill>
                <a:prstDash val="solid"/>
              </a:ln>
              <a:gradFill>
                <a:gsLst>
                  <a:gs pos="0">
                    <a:srgbClr val="000000">
                      <a:shade val="20000"/>
                      <a:satMod val="245000"/>
                    </a:srgbClr>
                  </a:gs>
                  <a:gs pos="43000">
                    <a:srgbClr val="000000">
                      <a:satMod val="255000"/>
                    </a:srgbClr>
                  </a:gs>
                  <a:gs pos="48000">
                    <a:srgbClr val="000000">
                      <a:shade val="85000"/>
                      <a:satMod val="255000"/>
                    </a:srgbClr>
                  </a:gs>
                  <a:gs pos="100000">
                    <a:srgbClr val="000000">
                      <a:shade val="20000"/>
                      <a:satMod val="245000"/>
                    </a:srgbClr>
                  </a:gs>
                </a:gsLst>
                <a:lin ang="5400000"/>
              </a:gradFill>
              <a:effectLst>
                <a:reflection blurRad="12700" stA="28000" endPos="45000" dist="1000" dir="5400000" sy="-100000" algn="bl" rotWithShape="0"/>
              </a:effectLst>
              <a:latin typeface="Arial" panose="020B0604020202020204" pitchFamily="34" charset="0"/>
              <a:ea typeface="+mn-ea"/>
            </a:endParaRPr>
          </a:p>
          <a:p>
            <a:pPr algn="ctr" eaLnBrk="1" hangingPunct="1">
              <a:defRPr/>
            </a:pPr>
            <a:r>
              <a:rPr lang="en-US" altLang="en-US" sz="2800" b="1" cap="all" dirty="0">
                <a:ln w="9000" cmpd="sng">
                  <a:solidFill>
                    <a:srgbClr val="000000">
                      <a:shade val="50000"/>
                      <a:satMod val="120000"/>
                    </a:srgbClr>
                  </a:solidFill>
                  <a:prstDash val="solid"/>
                </a:ln>
                <a:gradFill>
                  <a:gsLst>
                    <a:gs pos="0">
                      <a:srgbClr val="000000">
                        <a:shade val="20000"/>
                        <a:satMod val="245000"/>
                      </a:srgbClr>
                    </a:gs>
                    <a:gs pos="43000">
                      <a:srgbClr val="000000">
                        <a:satMod val="255000"/>
                      </a:srgbClr>
                    </a:gs>
                    <a:gs pos="48000">
                      <a:srgbClr val="000000">
                        <a:shade val="85000"/>
                        <a:satMod val="255000"/>
                      </a:srgbClr>
                    </a:gs>
                    <a:gs pos="100000">
                      <a:srgbClr val="000000">
                        <a:shade val="20000"/>
                        <a:satMod val="245000"/>
                      </a:srgbClr>
                    </a:gs>
                  </a:gsLst>
                  <a:lin ang="5400000"/>
                </a:gradFill>
                <a:effectLst>
                  <a:reflection blurRad="12700" stA="28000" endPos="45000" dist="1000" dir="5400000" sy="-100000" algn="bl" rotWithShape="0"/>
                </a:effectLst>
                <a:latin typeface="Arial" panose="020B0604020202020204" pitchFamily="34" charset="0"/>
                <a:ea typeface="+mn-ea"/>
              </a:rPr>
              <a:t>and </a:t>
            </a:r>
            <a:endParaRPr lang="en-US" altLang="en-US" sz="2800" b="1" cap="all" dirty="0">
              <a:ln w="9000" cmpd="sng">
                <a:solidFill>
                  <a:srgbClr val="000000">
                    <a:shade val="50000"/>
                    <a:satMod val="120000"/>
                  </a:srgbClr>
                </a:solidFill>
                <a:prstDash val="solid"/>
              </a:ln>
              <a:gradFill>
                <a:gsLst>
                  <a:gs pos="0">
                    <a:srgbClr val="000000">
                      <a:shade val="20000"/>
                      <a:satMod val="245000"/>
                    </a:srgbClr>
                  </a:gs>
                  <a:gs pos="43000">
                    <a:srgbClr val="000000">
                      <a:satMod val="255000"/>
                    </a:srgbClr>
                  </a:gs>
                  <a:gs pos="48000">
                    <a:srgbClr val="000000">
                      <a:shade val="85000"/>
                      <a:satMod val="255000"/>
                    </a:srgbClr>
                  </a:gs>
                  <a:gs pos="100000">
                    <a:srgbClr val="000000">
                      <a:shade val="20000"/>
                      <a:satMod val="245000"/>
                    </a:srgbClr>
                  </a:gs>
                </a:gsLst>
                <a:lin ang="5400000"/>
              </a:gradFill>
              <a:effectLst>
                <a:reflection blurRad="12700" stA="28000" endPos="45000" dist="1000" dir="5400000" sy="-100000" algn="bl" rotWithShape="0"/>
              </a:effectLst>
              <a:latin typeface="Arial" panose="020B0604020202020204" pitchFamily="34" charset="0"/>
              <a:ea typeface="+mn-ea"/>
            </a:endParaRPr>
          </a:p>
          <a:p>
            <a:pPr algn="ctr" eaLnBrk="1" hangingPunct="1">
              <a:defRPr/>
            </a:pPr>
            <a:endParaRPr lang="en-US" altLang="en-US" sz="2800" b="1" cap="all" dirty="0">
              <a:ln w="9000" cmpd="sng">
                <a:solidFill>
                  <a:srgbClr val="000000">
                    <a:shade val="50000"/>
                    <a:satMod val="120000"/>
                  </a:srgbClr>
                </a:solidFill>
                <a:prstDash val="solid"/>
              </a:ln>
              <a:gradFill>
                <a:gsLst>
                  <a:gs pos="0">
                    <a:srgbClr val="000000">
                      <a:shade val="20000"/>
                      <a:satMod val="245000"/>
                    </a:srgbClr>
                  </a:gs>
                  <a:gs pos="43000">
                    <a:srgbClr val="000000">
                      <a:satMod val="255000"/>
                    </a:srgbClr>
                  </a:gs>
                  <a:gs pos="48000">
                    <a:srgbClr val="000000">
                      <a:shade val="85000"/>
                      <a:satMod val="255000"/>
                    </a:srgbClr>
                  </a:gs>
                  <a:gs pos="100000">
                    <a:srgbClr val="000000">
                      <a:shade val="20000"/>
                      <a:satMod val="245000"/>
                    </a:srgbClr>
                  </a:gs>
                </a:gsLst>
                <a:lin ang="5400000"/>
              </a:gradFill>
              <a:effectLst>
                <a:reflection blurRad="12700" stA="28000" endPos="45000" dist="1000" dir="5400000" sy="-100000" algn="bl" rotWithShape="0"/>
              </a:effectLst>
              <a:latin typeface="Arial" panose="020B0604020202020204" pitchFamily="34" charset="0"/>
              <a:ea typeface="+mn-ea"/>
            </a:endParaRPr>
          </a:p>
        </p:txBody>
      </p:sp>
      <p:pic>
        <p:nvPicPr>
          <p:cNvPr id="4" name="Picture 3" descr="wilsonschemistrybadge"/>
          <p:cNvPicPr>
            <a:picLocks noChangeAspect="1"/>
          </p:cNvPicPr>
          <p:nvPr/>
        </p:nvPicPr>
        <p:blipFill>
          <a:blip r:embed="rId2"/>
          <a:stretch>
            <a:fillRect/>
          </a:stretch>
        </p:blipFill>
        <p:spPr>
          <a:xfrm>
            <a:off x="3980815" y="2199005"/>
            <a:ext cx="2162175" cy="124333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701924" y="1286047"/>
            <a:ext cx="7740650" cy="953135"/>
          </a:xfrm>
          <a:prstGeom prst="rect">
            <a:avLst/>
          </a:prstGeom>
          <a:noFill/>
          <a:ln w="9525">
            <a:solidFill>
              <a:schemeClr val="tx1"/>
            </a:solidFill>
            <a:miter lim="800000"/>
          </a:ln>
          <a:extLst>
            <a:ext uri="{909E8E84-426E-40DD-AFC4-6F175D3DCCD1}">
              <a14:hiddenFill xmlns:a14="http://schemas.microsoft.com/office/drawing/2010/main">
                <a:solidFill>
                  <a:srgbClr val="FFFFFF"/>
                </a:solidFill>
              </a14:hiddenFill>
            </a:ext>
          </a:extLst>
        </p:spPr>
        <p:txBody>
          <a:bodyPr>
            <a:spAutoFit/>
          </a:bodyPr>
          <a:lstStyle>
            <a:lvl1pPr marL="1071880" indent="-1071880">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l" eaLnBrk="1" hangingPunct="1">
              <a:spcBef>
                <a:spcPct val="0"/>
              </a:spcBef>
              <a:buFontTx/>
              <a:buNone/>
            </a:pPr>
            <a:r>
              <a:rPr lang="en-US" altLang="en-GB" sz="2800" b="1">
                <a:solidFill>
                  <a:srgbClr val="FF0000"/>
                </a:solidFill>
                <a:latin typeface="Tahoma" panose="020B0604030504040204" pitchFamily="34" charset="0"/>
                <a:sym typeface="+mn-ea"/>
              </a:rPr>
              <a:t>		         </a:t>
            </a:r>
            <a:r>
              <a:rPr lang="en-GB" altLang="en-US" sz="2800" b="1">
                <a:solidFill>
                  <a:srgbClr val="FF0000"/>
                </a:solidFill>
                <a:latin typeface="Tahoma" panose="020B0604030504040204" pitchFamily="34" charset="0"/>
                <a:sym typeface="+mn-ea"/>
              </a:rPr>
              <a:t>n</a:t>
            </a:r>
            <a:r>
              <a:rPr lang="en-GB" altLang="en-US" sz="2800" b="1">
                <a:latin typeface="Tahoma" panose="020B0604030504040204" pitchFamily="34" charset="0"/>
                <a:sym typeface="+mn-ea"/>
              </a:rPr>
              <a:t>= </a:t>
            </a:r>
            <a:r>
              <a:rPr lang="en-GB" altLang="en-US" sz="2800" b="1" u="sng">
                <a:solidFill>
                  <a:srgbClr val="0070C0"/>
                </a:solidFill>
                <a:latin typeface="Tahoma" panose="020B0604030504040204" pitchFamily="34" charset="0"/>
                <a:sym typeface="+mn-ea"/>
              </a:rPr>
              <a:t>m</a:t>
            </a:r>
            <a:endParaRPr lang="en-GB" altLang="en-US" sz="2800" b="1" u="sng">
              <a:solidFill>
                <a:srgbClr val="0070C0"/>
              </a:solidFill>
              <a:latin typeface="Tahoma" panose="020B0604030504040204" pitchFamily="34" charset="0"/>
            </a:endParaRPr>
          </a:p>
          <a:p>
            <a:pPr algn="l" eaLnBrk="1" hangingPunct="1">
              <a:spcBef>
                <a:spcPct val="0"/>
              </a:spcBef>
              <a:buFontTx/>
              <a:buNone/>
            </a:pPr>
            <a:r>
              <a:rPr lang="en-GB" altLang="en-US" sz="2800" b="1">
                <a:latin typeface="Tahoma" panose="020B0604030504040204" pitchFamily="34" charset="0"/>
                <a:sym typeface="+mn-ea"/>
              </a:rPr>
              <a:t>                                   </a:t>
            </a:r>
            <a:r>
              <a:rPr lang="en-GB" altLang="en-US" sz="2800" b="1" baseline="-25000">
                <a:latin typeface="Tahoma" panose="020B0604030504040204" pitchFamily="34" charset="0"/>
                <a:sym typeface="+mn-ea"/>
              </a:rPr>
              <a:t> </a:t>
            </a:r>
            <a:r>
              <a:rPr lang="en-GB" altLang="en-US" sz="2800" b="1">
                <a:solidFill>
                  <a:srgbClr val="7030A0"/>
                </a:solidFill>
                <a:latin typeface="Tahoma" panose="020B0604030504040204" pitchFamily="34" charset="0"/>
                <a:sym typeface="+mn-ea"/>
              </a:rPr>
              <a:t>M</a:t>
            </a:r>
            <a:r>
              <a:rPr lang="en-GB" altLang="en-US" sz="2800" b="1" baseline="-25000">
                <a:solidFill>
                  <a:srgbClr val="7030A0"/>
                </a:solidFill>
                <a:latin typeface="Tahoma" panose="020B0604030504040204" pitchFamily="34" charset="0"/>
                <a:sym typeface="+mn-ea"/>
              </a:rPr>
              <a:t>r</a:t>
            </a:r>
            <a:endParaRPr lang="en-GB" altLang="en-US" sz="2800" b="1" baseline="-25000">
              <a:solidFill>
                <a:srgbClr val="7030A0"/>
              </a:solidFill>
              <a:latin typeface="Tahoma" panose="020B0604030504040204" pitchFamily="34" charset="0"/>
            </a:endParaRPr>
          </a:p>
        </p:txBody>
      </p:sp>
      <p:sp>
        <p:nvSpPr>
          <p:cNvPr id="13315" name="Text Box 3"/>
          <p:cNvSpPr txBox="1">
            <a:spLocks noChangeArrowheads="1"/>
          </p:cNvSpPr>
          <p:nvPr/>
        </p:nvSpPr>
        <p:spPr bwMode="auto">
          <a:xfrm>
            <a:off x="0" y="0"/>
            <a:ext cx="9144000" cy="82232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GB" altLang="en-US" b="1">
                <a:latin typeface="Tahoma" panose="020B0604030504040204" pitchFamily="34" charset="0"/>
              </a:rPr>
              <a:t>MOLES</a:t>
            </a:r>
            <a:endParaRPr lang="en-GB" altLang="en-US" b="1">
              <a:latin typeface="Tahoma" panose="020B0604030504040204" pitchFamily="34" charset="0"/>
            </a:endParaRPr>
          </a:p>
          <a:p>
            <a:pPr algn="ctr" eaLnBrk="1" hangingPunct="1">
              <a:spcBef>
                <a:spcPct val="0"/>
              </a:spcBef>
              <a:buFontTx/>
              <a:buNone/>
            </a:pPr>
            <a:endParaRPr lang="en-GB" altLang="en-US" sz="1000" b="1" baseline="30000">
              <a:latin typeface="Tahoma" panose="020B0604030504040204" pitchFamily="34" charset="0"/>
            </a:endParaRPr>
          </a:p>
        </p:txBody>
      </p:sp>
      <p:pic>
        <p:nvPicPr>
          <p:cNvPr id="13319" name="Picture 9" descr="molecl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731000" y="1285875"/>
            <a:ext cx="2614613"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8"/>
          <p:cNvSpPr txBox="1">
            <a:spLocks noChangeArrowheads="1"/>
          </p:cNvSpPr>
          <p:nvPr/>
        </p:nvSpPr>
        <p:spPr bwMode="auto">
          <a:xfrm>
            <a:off x="89694" y="5149671"/>
            <a:ext cx="6282531" cy="1200329"/>
          </a:xfrm>
          <a:prstGeom prst="rect">
            <a:avLst/>
          </a:prstGeom>
          <a:solidFill>
            <a:schemeClr val="bg1"/>
          </a:solidFill>
          <a:ln w="28575">
            <a:solidFill>
              <a:srgbClr val="00B050"/>
            </a:solidFill>
            <a:miter lim="800000"/>
          </a:ln>
          <a:effectLst/>
        </p:spPr>
        <p:txBody>
          <a:bodyPr wrap="square">
            <a:spAutoFit/>
          </a:bodyPr>
          <a:lstStyle/>
          <a:p>
            <a:r>
              <a:rPr lang="en-US" altLang="zh-TW" sz="2400" b="1" i="0" u="sng" dirty="0">
                <a:solidFill>
                  <a:schemeClr val="accent2"/>
                </a:solidFill>
                <a:latin typeface="Calibri" panose="020F0502020204030204" pitchFamily="34" charset="0"/>
                <a:cs typeface="Calibri" panose="020F0502020204030204" pitchFamily="34" charset="0"/>
              </a:rPr>
              <a:t>The mole </a:t>
            </a:r>
            <a:r>
              <a:rPr lang="en-US" altLang="zh-TW" sz="2400" i="0" dirty="0">
                <a:solidFill>
                  <a:schemeClr val="accent2"/>
                </a:solidFill>
                <a:latin typeface="Calibri" panose="020F0502020204030204" pitchFamily="34" charset="0"/>
                <a:cs typeface="Calibri" panose="020F0502020204030204" pitchFamily="34" charset="0"/>
              </a:rPr>
              <a:t>is the amount of substance containing as many </a:t>
            </a:r>
            <a:r>
              <a:rPr lang="en-US" altLang="zh-TW" sz="2400" i="0" dirty="0" smtClean="0">
                <a:solidFill>
                  <a:schemeClr val="accent2"/>
                </a:solidFill>
                <a:latin typeface="Calibri" panose="020F0502020204030204" pitchFamily="34" charset="0"/>
                <a:cs typeface="Calibri" panose="020F0502020204030204" pitchFamily="34" charset="0"/>
              </a:rPr>
              <a:t>elementary particles </a:t>
            </a:r>
            <a:r>
              <a:rPr lang="en-US" altLang="zh-TW" sz="2400" i="0" dirty="0">
                <a:solidFill>
                  <a:schemeClr val="accent2"/>
                </a:solidFill>
                <a:latin typeface="Calibri" panose="020F0502020204030204" pitchFamily="34" charset="0"/>
                <a:cs typeface="Calibri" panose="020F0502020204030204" pitchFamily="34" charset="0"/>
              </a:rPr>
              <a:t>as the number of atoms in 12 g of carbon-12.</a:t>
            </a:r>
            <a:endParaRPr lang="en-US" altLang="zh-TW" sz="2400" i="0" dirty="0">
              <a:solidFill>
                <a:schemeClr val="accent2"/>
              </a:solidFill>
              <a:latin typeface="Calibri" panose="020F0502020204030204" pitchFamily="34" charset="0"/>
              <a:cs typeface="Calibri" panose="020F0502020204030204" pitchFamily="34" charset="0"/>
            </a:endParaRPr>
          </a:p>
        </p:txBody>
      </p:sp>
      <p:sp>
        <p:nvSpPr>
          <p:cNvPr id="21508" name="Text Box 6"/>
          <p:cNvSpPr txBox="1">
            <a:spLocks noChangeArrowheads="1"/>
          </p:cNvSpPr>
          <p:nvPr/>
        </p:nvSpPr>
        <p:spPr bwMode="auto">
          <a:xfrm>
            <a:off x="3916611" y="2680824"/>
            <a:ext cx="18002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sz="2400" b="1">
                <a:solidFill>
                  <a:srgbClr val="0070C0"/>
                </a:solidFill>
                <a:latin typeface="Tahoma" panose="020B0604030504040204" pitchFamily="34" charset="0"/>
              </a:rPr>
              <a:t>Mass (g)</a:t>
            </a:r>
            <a:endParaRPr lang="en-GB" altLang="en-US" sz="2400" b="1" baseline="30000">
              <a:solidFill>
                <a:srgbClr val="0070C0"/>
              </a:solidFill>
              <a:latin typeface="Tahoma" panose="020B0604030504040204" pitchFamily="34" charset="0"/>
            </a:endParaRPr>
          </a:p>
        </p:txBody>
      </p:sp>
      <p:sp>
        <p:nvSpPr>
          <p:cNvPr id="21509" name="Line 7"/>
          <p:cNvSpPr>
            <a:spLocks noChangeShapeType="1"/>
          </p:cNvSpPr>
          <p:nvPr/>
        </p:nvSpPr>
        <p:spPr bwMode="auto">
          <a:xfrm>
            <a:off x="3557836" y="3249149"/>
            <a:ext cx="2519363"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en-US"/>
          </a:p>
        </p:txBody>
      </p:sp>
      <p:sp>
        <p:nvSpPr>
          <p:cNvPr id="21510" name="Text Box 8"/>
          <p:cNvSpPr txBox="1">
            <a:spLocks noChangeArrowheads="1"/>
          </p:cNvSpPr>
          <p:nvPr/>
        </p:nvSpPr>
        <p:spPr bwMode="auto">
          <a:xfrm>
            <a:off x="2835524" y="3320587"/>
            <a:ext cx="42481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sz="2400" b="1">
                <a:solidFill>
                  <a:srgbClr val="7030A0"/>
                </a:solidFill>
                <a:latin typeface="Tahoma" panose="020B0604030504040204" pitchFamily="34" charset="0"/>
              </a:rPr>
              <a:t>Molar mass (g mol</a:t>
            </a:r>
            <a:r>
              <a:rPr lang="en-GB" altLang="en-US" sz="2400" b="1" baseline="30000">
                <a:solidFill>
                  <a:srgbClr val="7030A0"/>
                </a:solidFill>
                <a:latin typeface="Tahoma" panose="020B0604030504040204" pitchFamily="34" charset="0"/>
              </a:rPr>
              <a:t>-1</a:t>
            </a:r>
            <a:r>
              <a:rPr lang="en-GB" altLang="en-US" sz="2400" b="1">
                <a:solidFill>
                  <a:srgbClr val="7030A0"/>
                </a:solidFill>
                <a:latin typeface="Tahoma" panose="020B0604030504040204" pitchFamily="34" charset="0"/>
              </a:rPr>
              <a:t>)</a:t>
            </a:r>
            <a:endParaRPr lang="en-GB" altLang="en-US" sz="2400" b="1" baseline="30000">
              <a:solidFill>
                <a:srgbClr val="7030A0"/>
              </a:solidFill>
              <a:latin typeface="Tahoma" panose="020B0604030504040204" pitchFamily="34" charset="0"/>
            </a:endParaRPr>
          </a:p>
        </p:txBody>
      </p:sp>
      <p:sp>
        <p:nvSpPr>
          <p:cNvPr id="21513" name="Rectangle 1"/>
          <p:cNvSpPr>
            <a:spLocks noChangeArrowheads="1"/>
          </p:cNvSpPr>
          <p:nvPr/>
        </p:nvSpPr>
        <p:spPr bwMode="auto">
          <a:xfrm>
            <a:off x="832734" y="2737974"/>
            <a:ext cx="271335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sz="2400" b="1">
                <a:solidFill>
                  <a:srgbClr val="FF0000"/>
                </a:solidFill>
                <a:latin typeface="Tahoma" panose="020B0604030504040204" pitchFamily="34" charset="0"/>
              </a:rPr>
              <a:t>Moles (mol.) </a:t>
            </a:r>
            <a:r>
              <a:rPr lang="en-GB" altLang="en-US" sz="2400" b="1">
                <a:latin typeface="Tahoma" panose="020B0604030504040204" pitchFamily="34" charset="0"/>
              </a:rPr>
              <a:t>  = </a:t>
            </a:r>
            <a:endParaRPr lang="en-GB" altLang="en-US" sz="2400" b="1" baseline="30000">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subTnLst>
                                    <p:audio>
                                      <p:cMediaNode>
                                        <p:cTn display="0" masterRel="sameClick">
                                          <p:stCondLst>
                                            <p:cond evt="begin" delay="0">
                                              <p:tn val="5"/>
                                            </p:cond>
                                          </p:stCondLst>
                                          <p:endCondLst>
                                            <p:cond evt="onStopAudio" delay="0">
                                              <p:tgtEl>
                                                <p:sldTgt/>
                                              </p:tgtEl>
                                            </p:cond>
                                          </p:endCondLst>
                                        </p:cTn>
                                        <p:tgtEl>
                                          <p:sndTgt r:embed="rId2" name="PROJCTOR.WAV"/>
                                        </p:tgtEl>
                                      </p:cMediaNode>
                                    </p:audio>
                                  </p:sub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1508"/>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21509"/>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1510"/>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215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autoUpdateAnimBg="0"/>
      <p:bldP spid="21508" grpId="0"/>
      <p:bldP spid="21510" grpId="0"/>
      <p:bldP spid="21513"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23" name="Text Box 3"/>
          <p:cNvSpPr txBox="1">
            <a:spLocks noChangeArrowheads="1"/>
          </p:cNvSpPr>
          <p:nvPr/>
        </p:nvSpPr>
        <p:spPr bwMode="auto">
          <a:xfrm>
            <a:off x="0" y="-26988"/>
            <a:ext cx="9144000" cy="822326"/>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GB" altLang="en-US" b="1">
                <a:latin typeface="Tahoma" panose="020B0604030504040204" pitchFamily="34" charset="0"/>
              </a:rPr>
              <a:t>LIMITING REAGENTS</a:t>
            </a:r>
            <a:endParaRPr lang="en-GB" altLang="en-US" b="1">
              <a:latin typeface="Tahoma" panose="020B0604030504040204" pitchFamily="34" charset="0"/>
            </a:endParaRPr>
          </a:p>
          <a:p>
            <a:pPr algn="ctr" eaLnBrk="1" hangingPunct="1">
              <a:spcBef>
                <a:spcPct val="0"/>
              </a:spcBef>
              <a:buFontTx/>
              <a:buNone/>
            </a:pPr>
            <a:endParaRPr lang="en-GB" altLang="en-US" sz="1000" b="1" baseline="30000">
              <a:latin typeface="Tahoma" panose="020B0604030504040204" pitchFamily="34" charset="0"/>
            </a:endParaRPr>
          </a:p>
        </p:txBody>
      </p:sp>
      <p:pic>
        <p:nvPicPr>
          <p:cNvPr id="27" name="Picture 4" descr="FG03_11"/>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79513" y="1809646"/>
            <a:ext cx="8928992" cy="3253090"/>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4"/>
          <p:cNvSpPr txBox="1">
            <a:spLocks noChangeArrowheads="1"/>
          </p:cNvSpPr>
          <p:nvPr/>
        </p:nvSpPr>
        <p:spPr bwMode="auto">
          <a:xfrm>
            <a:off x="1115616" y="980728"/>
            <a:ext cx="7407275"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dirty="0"/>
              <a:t>Chemical reactant that is </a:t>
            </a:r>
            <a:r>
              <a:rPr lang="en-US" altLang="en-US" b="1" i="1" dirty="0">
                <a:solidFill>
                  <a:srgbClr val="E400E4"/>
                </a:solidFill>
              </a:rPr>
              <a:t>completely consumed </a:t>
            </a:r>
            <a:r>
              <a:rPr lang="en-US" altLang="en-US" dirty="0"/>
              <a:t>in a reaction and therefore limits the quantity of product formed.</a:t>
            </a:r>
            <a:endParaRPr lang="en-US" altLang="en-US" dirty="0"/>
          </a:p>
        </p:txBody>
      </p:sp>
      <p:sp>
        <p:nvSpPr>
          <p:cNvPr id="5" name="Text Box 4"/>
          <p:cNvSpPr txBox="1">
            <a:spLocks noChangeArrowheads="1"/>
          </p:cNvSpPr>
          <p:nvPr/>
        </p:nvSpPr>
        <p:spPr bwMode="auto">
          <a:xfrm>
            <a:off x="940371" y="5373216"/>
            <a:ext cx="74072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dirty="0"/>
              <a:t>How many meals can be made from 105 sandwiches, 202 cookies, and 107 oranges?</a:t>
            </a:r>
            <a:endParaRPr lang="en-US" altLang="en-US" dirty="0"/>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Text Box 4"/>
          <p:cNvSpPr txBox="1">
            <a:spLocks noChangeArrowheads="1"/>
          </p:cNvSpPr>
          <p:nvPr/>
        </p:nvSpPr>
        <p:spPr bwMode="auto">
          <a:xfrm>
            <a:off x="865134" y="1408589"/>
            <a:ext cx="74072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dirty="0"/>
              <a:t>How many meals can be made from 105 sandwiches, 202 cookies, and 107 oranges?</a:t>
            </a:r>
            <a:endParaRPr lang="en-US" altLang="en-US" dirty="0"/>
          </a:p>
        </p:txBody>
      </p:sp>
      <p:graphicFrame>
        <p:nvGraphicFramePr>
          <p:cNvPr id="41990" name="Object 6"/>
          <p:cNvGraphicFramePr>
            <a:graphicFrameLocks noChangeAspect="1"/>
          </p:cNvGraphicFramePr>
          <p:nvPr/>
        </p:nvGraphicFramePr>
        <p:xfrm>
          <a:off x="1115616" y="3648075"/>
          <a:ext cx="4256087" cy="2179637"/>
        </p:xfrm>
        <a:graphic>
          <a:graphicData uri="http://schemas.openxmlformats.org/presentationml/2006/ole">
            <mc:AlternateContent xmlns:mc="http://schemas.openxmlformats.org/markup-compatibility/2006">
              <mc:Choice xmlns:v="urn:schemas-microsoft-com:vml" Requires="v">
                <p:oleObj spid="_x0000_s47159" name="Equation" r:id="rId1" imgW="2578100" imgH="1320800" progId="Equation.DSMT4">
                  <p:embed/>
                </p:oleObj>
              </mc:Choice>
              <mc:Fallback>
                <p:oleObj name="Equation" r:id="rId1" imgW="2578100" imgH="1320800" progId="Equation.DSMT4">
                  <p:embed/>
                  <p:pic>
                    <p:nvPicPr>
                      <p:cNvPr id="0" name="Object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3648075"/>
                        <a:ext cx="4256087" cy="2179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1991" name="Text Box 7"/>
          <p:cNvSpPr txBox="1">
            <a:spLocks noChangeArrowheads="1"/>
          </p:cNvSpPr>
          <p:nvPr/>
        </p:nvSpPr>
        <p:spPr bwMode="auto">
          <a:xfrm>
            <a:off x="5775325" y="3767137"/>
            <a:ext cx="2759075"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dirty="0">
                <a:solidFill>
                  <a:srgbClr val="E400E4"/>
                </a:solidFill>
              </a:rPr>
              <a:t>Cookies limit</a:t>
            </a:r>
            <a:r>
              <a:rPr lang="en-US" altLang="en-US" dirty="0"/>
              <a:t> the total number of whole meals with </a:t>
            </a:r>
            <a:r>
              <a:rPr lang="en-US" altLang="en-US" b="1" dirty="0">
                <a:solidFill>
                  <a:schemeClr val="accent2"/>
                </a:solidFill>
              </a:rPr>
              <a:t>excess sandwiches and oranges</a:t>
            </a:r>
            <a:endParaRPr lang="en-US" altLang="en-US" b="1" dirty="0">
              <a:solidFill>
                <a:schemeClr val="accent2"/>
              </a:solidFill>
            </a:endParaRPr>
          </a:p>
        </p:txBody>
      </p:sp>
      <p:pic>
        <p:nvPicPr>
          <p:cNvPr id="10" name="Picture 7" descr="FG03_11"/>
          <p:cNvPicPr>
            <a:picLocks noChangeAspect="1" noChangeArrowheads="1"/>
          </p:cNvPicPr>
          <p:nvPr/>
        </p:nvPicPr>
        <p:blipFill>
          <a:blip r:embed="rId3">
            <a:extLst>
              <a:ext uri="{28A0092B-C50C-407E-A947-70E740481C1C}">
                <a14:useLocalDpi xmlns:a14="http://schemas.microsoft.com/office/drawing/2010/main" val="0"/>
              </a:ext>
            </a:extLst>
          </a:blip>
          <a:srcRect l="19501" r="22000" b="65866"/>
          <a:stretch>
            <a:fillRect/>
          </a:stretch>
        </p:blipFill>
        <p:spPr bwMode="auto">
          <a:xfrm>
            <a:off x="1835696" y="2154238"/>
            <a:ext cx="5943600" cy="1263650"/>
          </a:xfrm>
          <a:prstGeom prst="rect">
            <a:avLst/>
          </a:prstGeom>
          <a:noFill/>
          <a:extLst>
            <a:ext uri="{909E8E84-426E-40DD-AFC4-6F175D3DCCD1}">
              <a14:hiddenFill xmlns:a14="http://schemas.microsoft.com/office/drawing/2010/main">
                <a:solidFill>
                  <a:srgbClr val="FFFFFF"/>
                </a:solidFill>
              </a14:hiddenFill>
            </a:ext>
          </a:extLst>
        </p:spPr>
      </p:pic>
      <p:sp>
        <p:nvSpPr>
          <p:cNvPr id="11" name="Text Box 3"/>
          <p:cNvSpPr txBox="1">
            <a:spLocks noChangeArrowheads="1"/>
          </p:cNvSpPr>
          <p:nvPr/>
        </p:nvSpPr>
        <p:spPr bwMode="auto">
          <a:xfrm>
            <a:off x="0" y="-26988"/>
            <a:ext cx="9144000" cy="822326"/>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GB" altLang="en-US" b="1">
                <a:latin typeface="Tahoma" panose="020B0604030504040204" pitchFamily="34" charset="0"/>
              </a:rPr>
              <a:t>LIMITING REAGENTS</a:t>
            </a:r>
            <a:endParaRPr lang="en-GB" altLang="en-US" b="1">
              <a:latin typeface="Tahoma" panose="020B0604030504040204" pitchFamily="34" charset="0"/>
            </a:endParaRPr>
          </a:p>
          <a:p>
            <a:pPr algn="ctr" eaLnBrk="1" hangingPunct="1">
              <a:spcBef>
                <a:spcPct val="0"/>
              </a:spcBef>
              <a:buFontTx/>
              <a:buNone/>
            </a:pPr>
            <a:endParaRPr lang="en-GB" altLang="en-US" sz="1000" b="1" baseline="30000">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419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ChangeArrowheads="1"/>
          </p:cNvSpPr>
          <p:nvPr/>
        </p:nvSpPr>
        <p:spPr bwMode="auto">
          <a:xfrm>
            <a:off x="676275" y="32115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43011" name="Rectangle 5"/>
          <p:cNvSpPr>
            <a:spLocks noChangeArrowheads="1"/>
          </p:cNvSpPr>
          <p:nvPr/>
        </p:nvSpPr>
        <p:spPr bwMode="auto">
          <a:xfrm>
            <a:off x="676275" y="32115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43012" name="Line 6"/>
          <p:cNvSpPr>
            <a:spLocks noChangeShapeType="1"/>
          </p:cNvSpPr>
          <p:nvPr/>
        </p:nvSpPr>
        <p:spPr bwMode="auto">
          <a:xfrm>
            <a:off x="4950143" y="1447800"/>
            <a:ext cx="792162" cy="0"/>
          </a:xfrm>
          <a:prstGeom prst="line">
            <a:avLst/>
          </a:prstGeom>
          <a:noFill/>
          <a:ln w="9525">
            <a:solidFill>
              <a:schemeClr val="tx1"/>
            </a:solidFill>
            <a:rou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43013" name="Text Box 7"/>
          <p:cNvSpPr txBox="1">
            <a:spLocks noChangeArrowheads="1"/>
          </p:cNvSpPr>
          <p:nvPr/>
        </p:nvSpPr>
        <p:spPr bwMode="auto">
          <a:xfrm>
            <a:off x="1257618" y="2014538"/>
            <a:ext cx="35052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4000" b="1">
                <a:latin typeface="Tahoma" panose="020B0604030504040204" pitchFamily="34" charset="0"/>
              </a:rPr>
              <a:t>  N</a:t>
            </a:r>
            <a:r>
              <a:rPr lang="en-GB" altLang="en-US" sz="4000" b="1" baseline="-25000">
                <a:latin typeface="Tahoma" panose="020B0604030504040204" pitchFamily="34" charset="0"/>
              </a:rPr>
              <a:t>2</a:t>
            </a:r>
            <a:r>
              <a:rPr lang="en-GB" altLang="en-US" sz="4000" b="1">
                <a:latin typeface="Tahoma" panose="020B0604030504040204" pitchFamily="34" charset="0"/>
              </a:rPr>
              <a:t>  +  3 H</a:t>
            </a:r>
            <a:r>
              <a:rPr lang="en-GB" altLang="en-US" sz="4000" b="1" baseline="-25000">
                <a:latin typeface="Tahoma" panose="020B0604030504040204" pitchFamily="34" charset="0"/>
              </a:rPr>
              <a:t>2</a:t>
            </a:r>
            <a:r>
              <a:rPr lang="en-GB" altLang="en-US" sz="4000">
                <a:latin typeface="Tahoma" panose="020B0604030504040204" pitchFamily="34" charset="0"/>
              </a:rPr>
              <a:t>  </a:t>
            </a:r>
            <a:endParaRPr lang="en-GB" altLang="en-US" sz="4000">
              <a:latin typeface="Tahoma" panose="020B0604030504040204" pitchFamily="34" charset="0"/>
            </a:endParaRPr>
          </a:p>
        </p:txBody>
      </p:sp>
      <p:sp>
        <p:nvSpPr>
          <p:cNvPr id="43014" name="Line 8"/>
          <p:cNvSpPr>
            <a:spLocks noChangeShapeType="1"/>
          </p:cNvSpPr>
          <p:nvPr/>
        </p:nvSpPr>
        <p:spPr bwMode="auto">
          <a:xfrm>
            <a:off x="4929505" y="2444433"/>
            <a:ext cx="792163" cy="0"/>
          </a:xfrm>
          <a:prstGeom prst="line">
            <a:avLst/>
          </a:prstGeom>
          <a:noFill/>
          <a:ln w="9525">
            <a:solidFill>
              <a:schemeClr val="tx1"/>
            </a:solidFill>
            <a:rou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43015" name="Text Box 9"/>
          <p:cNvSpPr txBox="1">
            <a:spLocks noChangeArrowheads="1"/>
          </p:cNvSpPr>
          <p:nvPr/>
        </p:nvSpPr>
        <p:spPr bwMode="auto">
          <a:xfrm>
            <a:off x="6010593" y="2014538"/>
            <a:ext cx="24225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4000" b="1">
                <a:latin typeface="Tahoma" panose="020B0604030504040204" pitchFamily="34" charset="0"/>
              </a:rPr>
              <a:t>   2 NH</a:t>
            </a:r>
            <a:r>
              <a:rPr lang="en-GB" altLang="en-US" sz="4000" b="1" baseline="-25000">
                <a:latin typeface="Tahoma" panose="020B0604030504040204" pitchFamily="34" charset="0"/>
              </a:rPr>
              <a:t>3</a:t>
            </a:r>
            <a:r>
              <a:rPr lang="en-GB" altLang="en-US" sz="4000">
                <a:latin typeface="Tahoma" panose="020B0604030504040204" pitchFamily="34" charset="0"/>
              </a:rPr>
              <a:t>  </a:t>
            </a:r>
            <a:endParaRPr lang="en-GB" altLang="en-US" sz="4000">
              <a:latin typeface="Tahoma" panose="020B0604030504040204" pitchFamily="34" charset="0"/>
            </a:endParaRPr>
          </a:p>
        </p:txBody>
      </p:sp>
      <p:sp>
        <p:nvSpPr>
          <p:cNvPr id="43016" name="Text Box 10"/>
          <p:cNvSpPr txBox="1">
            <a:spLocks noChangeArrowheads="1"/>
          </p:cNvSpPr>
          <p:nvPr/>
        </p:nvSpPr>
        <p:spPr bwMode="auto">
          <a:xfrm>
            <a:off x="1524953" y="2720975"/>
            <a:ext cx="1066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solidFill>
                  <a:srgbClr val="0000CC"/>
                </a:solidFill>
                <a:latin typeface="Tahoma" panose="020B0604030504040204" pitchFamily="34" charset="0"/>
              </a:rPr>
              <a:t>3 moles</a:t>
            </a:r>
            <a:endParaRPr lang="en-GB" altLang="en-US" sz="4000">
              <a:solidFill>
                <a:srgbClr val="0000CC"/>
              </a:solidFill>
              <a:latin typeface="Tahoma" panose="020B0604030504040204" pitchFamily="34" charset="0"/>
            </a:endParaRPr>
          </a:p>
        </p:txBody>
      </p:sp>
      <p:sp>
        <p:nvSpPr>
          <p:cNvPr id="43017" name="Text Box 11"/>
          <p:cNvSpPr txBox="1">
            <a:spLocks noChangeArrowheads="1"/>
          </p:cNvSpPr>
          <p:nvPr/>
        </p:nvSpPr>
        <p:spPr bwMode="auto">
          <a:xfrm>
            <a:off x="3179128" y="2716213"/>
            <a:ext cx="11461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solidFill>
                  <a:srgbClr val="0000CC"/>
                </a:solidFill>
                <a:latin typeface="Tahoma" panose="020B0604030504040204" pitchFamily="34" charset="0"/>
              </a:rPr>
              <a:t> 3 moles</a:t>
            </a:r>
            <a:endParaRPr lang="en-GB" altLang="en-US" sz="4000">
              <a:solidFill>
                <a:srgbClr val="0000CC"/>
              </a:solidFill>
              <a:latin typeface="Tahoma" panose="020B0604030504040204" pitchFamily="34" charset="0"/>
            </a:endParaRPr>
          </a:p>
        </p:txBody>
      </p:sp>
      <p:graphicFrame>
        <p:nvGraphicFramePr>
          <p:cNvPr id="43018" name="Object 14"/>
          <p:cNvGraphicFramePr>
            <a:graphicFrameLocks noChangeAspect="1"/>
          </p:cNvGraphicFramePr>
          <p:nvPr/>
        </p:nvGraphicFramePr>
        <p:xfrm>
          <a:off x="1133793" y="1087438"/>
          <a:ext cx="1439862" cy="1071562"/>
        </p:xfrm>
        <a:graphic>
          <a:graphicData uri="http://schemas.openxmlformats.org/presentationml/2006/ole">
            <mc:AlternateContent xmlns:mc="http://schemas.openxmlformats.org/markup-compatibility/2006">
              <mc:Choice xmlns:v="urn:schemas-microsoft-com:vml" Requires="v">
                <p:oleObj spid="_x0000_s46295" name="Picture" r:id="rId1" imgW="856615" imgH="639445" progId="Word.Picture.8">
                  <p:embed/>
                </p:oleObj>
              </mc:Choice>
              <mc:Fallback>
                <p:oleObj name="Picture" r:id="rId1" imgW="856615" imgH="639445" progId="Word.Picture.8">
                  <p:embed/>
                  <p:pic>
                    <p:nvPicPr>
                      <p:cNvPr id="0" name="Object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3793" y="1087438"/>
                        <a:ext cx="1439862" cy="107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3019" name="Rectangle 15"/>
          <p:cNvSpPr>
            <a:spLocks noChangeArrowheads="1"/>
          </p:cNvSpPr>
          <p:nvPr/>
        </p:nvSpPr>
        <p:spPr bwMode="auto">
          <a:xfrm>
            <a:off x="676275" y="32448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aphicFrame>
        <p:nvGraphicFramePr>
          <p:cNvPr id="43020" name="Object 16"/>
          <p:cNvGraphicFramePr>
            <a:graphicFrameLocks noChangeAspect="1"/>
          </p:cNvGraphicFramePr>
          <p:nvPr/>
        </p:nvGraphicFramePr>
        <p:xfrm>
          <a:off x="2718118" y="800100"/>
          <a:ext cx="2592387" cy="1644650"/>
        </p:xfrm>
        <a:graphic>
          <a:graphicData uri="http://schemas.openxmlformats.org/presentationml/2006/ole">
            <mc:AlternateContent xmlns:mc="http://schemas.openxmlformats.org/markup-compatibility/2006">
              <mc:Choice xmlns:v="urn:schemas-microsoft-com:vml" Requires="v">
                <p:oleObj spid="_x0000_s46296" name="Picture" r:id="rId3" imgW="1456055" imgH="925195" progId="Word.Picture.8">
                  <p:embed/>
                </p:oleObj>
              </mc:Choice>
              <mc:Fallback>
                <p:oleObj name="Picture" r:id="rId3" imgW="1456055" imgH="925195" progId="Word.Picture.8">
                  <p:embed/>
                  <p:pic>
                    <p:nvPicPr>
                      <p:cNvPr id="0" name="Object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18118" y="800100"/>
                        <a:ext cx="2592387"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3021" name="Rectangle 17"/>
          <p:cNvSpPr>
            <a:spLocks noChangeArrowheads="1"/>
          </p:cNvSpPr>
          <p:nvPr/>
        </p:nvSpPr>
        <p:spPr bwMode="auto">
          <a:xfrm>
            <a:off x="676275" y="3187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aphicFrame>
        <p:nvGraphicFramePr>
          <p:cNvPr id="43022" name="Object 18"/>
          <p:cNvGraphicFramePr>
            <a:graphicFrameLocks noChangeAspect="1"/>
          </p:cNvGraphicFramePr>
          <p:nvPr/>
        </p:nvGraphicFramePr>
        <p:xfrm>
          <a:off x="6174105" y="728663"/>
          <a:ext cx="2879725" cy="1716087"/>
        </p:xfrm>
        <a:graphic>
          <a:graphicData uri="http://schemas.openxmlformats.org/presentationml/2006/ole">
            <mc:AlternateContent xmlns:mc="http://schemas.openxmlformats.org/markup-compatibility/2006">
              <mc:Choice xmlns:v="urn:schemas-microsoft-com:vml" Requires="v">
                <p:oleObj spid="_x0000_s46297" name="Picture" r:id="rId5" imgW="1741805" imgH="1039495" progId="Word.Picture.8">
                  <p:embed/>
                </p:oleObj>
              </mc:Choice>
              <mc:Fallback>
                <p:oleObj name="Picture" r:id="rId5" imgW="1741805" imgH="1039495" progId="Word.Picture.8">
                  <p:embed/>
                  <p:pic>
                    <p:nvPicPr>
                      <p:cNvPr id="0" name="Object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74105" y="728663"/>
                        <a:ext cx="2879725" cy="171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3023" name="Text Box 3"/>
          <p:cNvSpPr txBox="1">
            <a:spLocks noChangeArrowheads="1"/>
          </p:cNvSpPr>
          <p:nvPr/>
        </p:nvSpPr>
        <p:spPr bwMode="auto">
          <a:xfrm>
            <a:off x="0" y="-26988"/>
            <a:ext cx="9144000" cy="822326"/>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GB" altLang="en-US" b="1">
                <a:latin typeface="Tahoma" panose="020B0604030504040204" pitchFamily="34" charset="0"/>
              </a:rPr>
              <a:t>LIMITING REAGENTS</a:t>
            </a:r>
            <a:endParaRPr lang="en-GB" altLang="en-US" b="1">
              <a:latin typeface="Tahoma" panose="020B0604030504040204" pitchFamily="34" charset="0"/>
            </a:endParaRPr>
          </a:p>
          <a:p>
            <a:pPr algn="ctr" eaLnBrk="1" hangingPunct="1">
              <a:spcBef>
                <a:spcPct val="0"/>
              </a:spcBef>
              <a:buFontTx/>
              <a:buNone/>
            </a:pPr>
            <a:endParaRPr lang="en-GB" altLang="en-US" sz="1000" b="1" baseline="30000">
              <a:latin typeface="Tahoma" panose="020B0604030504040204" pitchFamily="34" charset="0"/>
            </a:endParaRPr>
          </a:p>
        </p:txBody>
      </p:sp>
      <p:sp>
        <p:nvSpPr>
          <p:cNvPr id="43024" name="Text Box 10"/>
          <p:cNvSpPr txBox="1">
            <a:spLocks noChangeArrowheads="1"/>
          </p:cNvSpPr>
          <p:nvPr/>
        </p:nvSpPr>
        <p:spPr bwMode="auto">
          <a:xfrm>
            <a:off x="-24448" y="2720975"/>
            <a:ext cx="1532890"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US" altLang="en-GB" sz="2000" b="1">
                <a:solidFill>
                  <a:srgbClr val="0000CC"/>
                </a:solidFill>
                <a:latin typeface="Tahoma" panose="020B0604030504040204" pitchFamily="34" charset="0"/>
              </a:rPr>
              <a:t>IF WE ARE</a:t>
            </a:r>
            <a:endParaRPr lang="en-US" altLang="en-GB" sz="2000" b="1">
              <a:solidFill>
                <a:srgbClr val="0000CC"/>
              </a:solidFill>
              <a:latin typeface="Tahoma" panose="020B0604030504040204" pitchFamily="34" charset="0"/>
            </a:endParaRPr>
          </a:p>
          <a:p>
            <a:pPr eaLnBrk="1" hangingPunct="1">
              <a:spcBef>
                <a:spcPct val="0"/>
              </a:spcBef>
              <a:buFontTx/>
              <a:buNone/>
            </a:pPr>
            <a:r>
              <a:rPr lang="en-US" altLang="en-GB" sz="2000" b="1">
                <a:solidFill>
                  <a:srgbClr val="0000CC"/>
                </a:solidFill>
                <a:latin typeface="Tahoma" panose="020B0604030504040204" pitchFamily="34" charset="0"/>
              </a:rPr>
              <a:t>   GIVEN</a:t>
            </a:r>
            <a:endParaRPr lang="en-US" altLang="en-GB" sz="2000" b="1">
              <a:solidFill>
                <a:srgbClr val="0000CC"/>
              </a:solidFill>
              <a:latin typeface="Tahoma" panose="020B0604030504040204" pitchFamily="34" charset="0"/>
            </a:endParaRPr>
          </a:p>
        </p:txBody>
      </p:sp>
      <p:sp>
        <p:nvSpPr>
          <p:cNvPr id="3" name="Text Box 10"/>
          <p:cNvSpPr txBox="1">
            <a:spLocks noChangeArrowheads="1"/>
          </p:cNvSpPr>
          <p:nvPr/>
        </p:nvSpPr>
        <p:spPr bwMode="auto">
          <a:xfrm>
            <a:off x="1524953" y="3868420"/>
            <a:ext cx="1066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solidFill>
                  <a:srgbClr val="FF0000"/>
                </a:solidFill>
                <a:latin typeface="Tahoma" panose="020B0604030504040204" pitchFamily="34" charset="0"/>
              </a:rPr>
              <a:t>3 moles</a:t>
            </a:r>
            <a:endParaRPr lang="en-GB" altLang="en-US" sz="2000">
              <a:solidFill>
                <a:srgbClr val="FF0000"/>
              </a:solidFill>
              <a:latin typeface="Tahoma" panose="020B0604030504040204" pitchFamily="34" charset="0"/>
            </a:endParaRPr>
          </a:p>
        </p:txBody>
      </p:sp>
      <p:sp>
        <p:nvSpPr>
          <p:cNvPr id="4" name="Text Box 11"/>
          <p:cNvSpPr txBox="1">
            <a:spLocks noChangeArrowheads="1"/>
          </p:cNvSpPr>
          <p:nvPr/>
        </p:nvSpPr>
        <p:spPr bwMode="auto">
          <a:xfrm>
            <a:off x="3169603" y="3868103"/>
            <a:ext cx="113665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solidFill>
                  <a:srgbClr val="FF0000"/>
                </a:solidFill>
                <a:latin typeface="Tahoma" panose="020B0604030504040204" pitchFamily="34" charset="0"/>
              </a:rPr>
              <a:t> </a:t>
            </a:r>
            <a:r>
              <a:rPr lang="en-US" altLang="en-GB" sz="2000">
                <a:solidFill>
                  <a:srgbClr val="FF0000"/>
                </a:solidFill>
                <a:latin typeface="Tahoma" panose="020B0604030504040204" pitchFamily="34" charset="0"/>
              </a:rPr>
              <a:t>9</a:t>
            </a:r>
            <a:r>
              <a:rPr lang="en-GB" altLang="en-US" sz="2000">
                <a:solidFill>
                  <a:srgbClr val="FF0000"/>
                </a:solidFill>
                <a:latin typeface="Tahoma" panose="020B0604030504040204" pitchFamily="34" charset="0"/>
              </a:rPr>
              <a:t> moles</a:t>
            </a:r>
            <a:endParaRPr lang="en-GB" altLang="en-US" sz="2000">
              <a:solidFill>
                <a:srgbClr val="FF0000"/>
              </a:solidFill>
              <a:latin typeface="Tahoma" panose="020B0604030504040204" pitchFamily="34" charset="0"/>
            </a:endParaRPr>
          </a:p>
        </p:txBody>
      </p:sp>
      <p:sp>
        <p:nvSpPr>
          <p:cNvPr id="5" name="Text Box 10"/>
          <p:cNvSpPr txBox="1">
            <a:spLocks noChangeArrowheads="1"/>
          </p:cNvSpPr>
          <p:nvPr/>
        </p:nvSpPr>
        <p:spPr bwMode="auto">
          <a:xfrm>
            <a:off x="127635" y="3561080"/>
            <a:ext cx="1548130" cy="1014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US" altLang="en-GB" sz="2000" b="1">
                <a:solidFill>
                  <a:srgbClr val="FF0000"/>
                </a:solidFill>
                <a:latin typeface="Tahoma" panose="020B0604030504040204" pitchFamily="34" charset="0"/>
              </a:rPr>
              <a:t>FROM THE     </a:t>
            </a:r>
            <a:endParaRPr lang="en-US" altLang="en-GB" sz="2000" b="1">
              <a:solidFill>
                <a:srgbClr val="FF0000"/>
              </a:solidFill>
              <a:latin typeface="Tahoma" panose="020B0604030504040204" pitchFamily="34" charset="0"/>
            </a:endParaRPr>
          </a:p>
          <a:p>
            <a:pPr eaLnBrk="1" hangingPunct="1">
              <a:spcBef>
                <a:spcPct val="0"/>
              </a:spcBef>
              <a:buFontTx/>
              <a:buNone/>
            </a:pPr>
            <a:r>
              <a:rPr lang="en-US" altLang="en-GB" sz="2000" b="1">
                <a:solidFill>
                  <a:srgbClr val="FF0000"/>
                </a:solidFill>
                <a:latin typeface="Tahoma" panose="020B0604030504040204" pitchFamily="34" charset="0"/>
              </a:rPr>
              <a:t>    RATIO WE NEED</a:t>
            </a:r>
            <a:endParaRPr lang="en-US" altLang="en-GB" sz="2000" b="1">
              <a:solidFill>
                <a:srgbClr val="FF0000"/>
              </a:solidFill>
              <a:latin typeface="Tahoma" panose="020B0604030504040204" pitchFamily="34" charset="0"/>
            </a:endParaRPr>
          </a:p>
        </p:txBody>
      </p:sp>
      <p:sp>
        <p:nvSpPr>
          <p:cNvPr id="8" name="Text Box 7"/>
          <p:cNvSpPr txBox="1"/>
          <p:nvPr/>
        </p:nvSpPr>
        <p:spPr>
          <a:xfrm>
            <a:off x="1417955" y="4575810"/>
            <a:ext cx="1280795" cy="922020"/>
          </a:xfrm>
          <a:prstGeom prst="rect">
            <a:avLst/>
          </a:prstGeom>
          <a:noFill/>
        </p:spPr>
        <p:txBody>
          <a:bodyPr wrap="square" rtlCol="0">
            <a:spAutoFit/>
          </a:bodyPr>
          <a:p>
            <a:r>
              <a:rPr lang="en-US" altLang="en-US" b="1"/>
              <a:t>EXCESS</a:t>
            </a:r>
            <a:endParaRPr lang="en-US" altLang="en-US" b="1"/>
          </a:p>
          <a:p>
            <a:pPr algn="ctr"/>
            <a:r>
              <a:rPr lang="en-US" altLang="en-US" b="1" i="1"/>
              <a:t>some left</a:t>
            </a:r>
            <a:endParaRPr lang="en-US" altLang="en-US" b="1" i="1"/>
          </a:p>
          <a:p>
            <a:pPr algn="ctr"/>
            <a:r>
              <a:rPr lang="en-US" altLang="en-US" b="1" i="1"/>
              <a:t>at end</a:t>
            </a:r>
            <a:endParaRPr lang="en-US" altLang="en-US" b="1" i="1"/>
          </a:p>
        </p:txBody>
      </p:sp>
      <p:sp>
        <p:nvSpPr>
          <p:cNvPr id="9" name="Text Box 8"/>
          <p:cNvSpPr txBox="1"/>
          <p:nvPr/>
        </p:nvSpPr>
        <p:spPr>
          <a:xfrm>
            <a:off x="3179445" y="4575810"/>
            <a:ext cx="1280795" cy="645160"/>
          </a:xfrm>
          <a:prstGeom prst="rect">
            <a:avLst/>
          </a:prstGeom>
          <a:noFill/>
        </p:spPr>
        <p:txBody>
          <a:bodyPr wrap="square" rtlCol="0">
            <a:spAutoFit/>
          </a:bodyPr>
          <a:p>
            <a:r>
              <a:rPr lang="en-US" altLang="en-US" b="1"/>
              <a:t>LIMITING</a:t>
            </a:r>
            <a:endParaRPr lang="en-US" altLang="en-US" b="1"/>
          </a:p>
          <a:p>
            <a:r>
              <a:rPr lang="en-US" altLang="en-US" b="1" i="1"/>
              <a:t> all used</a:t>
            </a:r>
            <a:endParaRPr lang="en-US" altLang="en-US" b="1" i="1"/>
          </a:p>
        </p:txBody>
      </p:sp>
      <p:sp>
        <p:nvSpPr>
          <p:cNvPr id="13" name="Text Box 10"/>
          <p:cNvSpPr txBox="1">
            <a:spLocks noChangeArrowheads="1"/>
          </p:cNvSpPr>
          <p:nvPr/>
        </p:nvSpPr>
        <p:spPr bwMode="auto">
          <a:xfrm>
            <a:off x="1524953" y="5806440"/>
            <a:ext cx="105727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US" altLang="en-GB" sz="2000">
                <a:solidFill>
                  <a:srgbClr val="0000CC"/>
                </a:solidFill>
                <a:latin typeface="Tahoma" panose="020B0604030504040204" pitchFamily="34" charset="0"/>
              </a:rPr>
              <a:t>1</a:t>
            </a:r>
            <a:r>
              <a:rPr lang="en-GB" altLang="en-US" sz="2000">
                <a:solidFill>
                  <a:srgbClr val="0000CC"/>
                </a:solidFill>
                <a:latin typeface="Tahoma" panose="020B0604030504040204" pitchFamily="34" charset="0"/>
              </a:rPr>
              <a:t> moles</a:t>
            </a:r>
            <a:endParaRPr lang="en-GB" altLang="en-US" sz="4000">
              <a:solidFill>
                <a:srgbClr val="0000CC"/>
              </a:solidFill>
              <a:latin typeface="Tahoma" panose="020B0604030504040204" pitchFamily="34" charset="0"/>
            </a:endParaRPr>
          </a:p>
        </p:txBody>
      </p:sp>
      <p:sp>
        <p:nvSpPr>
          <p:cNvPr id="14" name="Text Box 11"/>
          <p:cNvSpPr txBox="1">
            <a:spLocks noChangeArrowheads="1"/>
          </p:cNvSpPr>
          <p:nvPr/>
        </p:nvSpPr>
        <p:spPr bwMode="auto">
          <a:xfrm>
            <a:off x="3179128" y="5801678"/>
            <a:ext cx="11461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solidFill>
                  <a:srgbClr val="0000CC"/>
                </a:solidFill>
                <a:latin typeface="Tahoma" panose="020B0604030504040204" pitchFamily="34" charset="0"/>
              </a:rPr>
              <a:t> 3 moles</a:t>
            </a:r>
            <a:endParaRPr lang="en-GB" altLang="en-US" sz="4000">
              <a:solidFill>
                <a:srgbClr val="0000CC"/>
              </a:solidFill>
              <a:latin typeface="Tahoma" panose="020B0604030504040204" pitchFamily="34" charset="0"/>
            </a:endParaRPr>
          </a:p>
        </p:txBody>
      </p:sp>
      <p:sp>
        <p:nvSpPr>
          <p:cNvPr id="15" name="Text Box 10"/>
          <p:cNvSpPr txBox="1">
            <a:spLocks noChangeArrowheads="1"/>
          </p:cNvSpPr>
          <p:nvPr/>
        </p:nvSpPr>
        <p:spPr bwMode="auto">
          <a:xfrm>
            <a:off x="-43498" y="5648960"/>
            <a:ext cx="1674495"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US" altLang="en-US" sz="2000" b="1">
                <a:solidFill>
                  <a:srgbClr val="0000CC"/>
                </a:solidFill>
                <a:latin typeface="Tahoma" panose="020B0604030504040204" pitchFamily="34" charset="0"/>
              </a:rPr>
              <a:t>HOW MANY</a:t>
            </a:r>
            <a:endParaRPr lang="en-US" altLang="en-US" sz="2000" b="1">
              <a:solidFill>
                <a:srgbClr val="0000CC"/>
              </a:solidFill>
              <a:latin typeface="Tahoma" panose="020B0604030504040204" pitchFamily="34" charset="0"/>
            </a:endParaRPr>
          </a:p>
          <a:p>
            <a:pPr eaLnBrk="1" hangingPunct="1">
              <a:spcBef>
                <a:spcPct val="0"/>
              </a:spcBef>
              <a:buFontTx/>
              <a:buNone/>
            </a:pPr>
            <a:r>
              <a:rPr lang="en-US" altLang="en-US" sz="2000" b="1">
                <a:solidFill>
                  <a:srgbClr val="0000CC"/>
                </a:solidFill>
                <a:latin typeface="Tahoma" panose="020B0604030504040204" pitchFamily="34" charset="0"/>
              </a:rPr>
              <a:t>    REACT?</a:t>
            </a:r>
            <a:endParaRPr lang="en-US" altLang="en-US" sz="2000" b="1">
              <a:solidFill>
                <a:srgbClr val="0000CC"/>
              </a:solidFill>
              <a:latin typeface="Tahoma" panose="020B0604030504040204" pitchFamily="34" charset="0"/>
            </a:endParaRPr>
          </a:p>
        </p:txBody>
      </p:sp>
      <p:sp>
        <p:nvSpPr>
          <p:cNvPr id="16" name="Text Box 10"/>
          <p:cNvSpPr txBox="1">
            <a:spLocks noChangeArrowheads="1"/>
          </p:cNvSpPr>
          <p:nvPr/>
        </p:nvSpPr>
        <p:spPr bwMode="auto">
          <a:xfrm>
            <a:off x="1524953" y="5807075"/>
            <a:ext cx="105727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US" altLang="en-GB" sz="2000">
                <a:solidFill>
                  <a:srgbClr val="0000CC"/>
                </a:solidFill>
                <a:latin typeface="Tahoma" panose="020B0604030504040204" pitchFamily="34" charset="0"/>
              </a:rPr>
              <a:t>1</a:t>
            </a:r>
            <a:r>
              <a:rPr lang="en-GB" altLang="en-US" sz="2000">
                <a:solidFill>
                  <a:srgbClr val="0000CC"/>
                </a:solidFill>
                <a:latin typeface="Tahoma" panose="020B0604030504040204" pitchFamily="34" charset="0"/>
              </a:rPr>
              <a:t> moles</a:t>
            </a:r>
            <a:endParaRPr lang="en-GB" altLang="en-US" sz="4000">
              <a:solidFill>
                <a:srgbClr val="0000CC"/>
              </a:solidFill>
              <a:latin typeface="Tahoma" panose="020B0604030504040204" pitchFamily="34" charset="0"/>
            </a:endParaRPr>
          </a:p>
        </p:txBody>
      </p:sp>
      <p:sp>
        <p:nvSpPr>
          <p:cNvPr id="17" name="Text Box 11"/>
          <p:cNvSpPr txBox="1">
            <a:spLocks noChangeArrowheads="1"/>
          </p:cNvSpPr>
          <p:nvPr/>
        </p:nvSpPr>
        <p:spPr bwMode="auto">
          <a:xfrm>
            <a:off x="3179128" y="5802313"/>
            <a:ext cx="11461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solidFill>
                  <a:srgbClr val="0000CC"/>
                </a:solidFill>
                <a:latin typeface="Tahoma" panose="020B0604030504040204" pitchFamily="34" charset="0"/>
              </a:rPr>
              <a:t> 3 moles</a:t>
            </a:r>
            <a:endParaRPr lang="en-GB" altLang="en-US" sz="4000">
              <a:solidFill>
                <a:srgbClr val="0000CC"/>
              </a:solidFill>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 grpId="0"/>
      <p:bldP spid="9" grpId="0"/>
      <p:bldP spid="15" grpId="0"/>
      <p:bldP spid="16" grpId="0"/>
      <p:bldP spid="17"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ChangeArrowheads="1"/>
          </p:cNvSpPr>
          <p:nvPr/>
        </p:nvSpPr>
        <p:spPr bwMode="auto">
          <a:xfrm>
            <a:off x="676275" y="32115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43011" name="Rectangle 5"/>
          <p:cNvSpPr>
            <a:spLocks noChangeArrowheads="1"/>
          </p:cNvSpPr>
          <p:nvPr/>
        </p:nvSpPr>
        <p:spPr bwMode="auto">
          <a:xfrm>
            <a:off x="676275" y="32115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43012" name="Line 6"/>
          <p:cNvSpPr>
            <a:spLocks noChangeShapeType="1"/>
          </p:cNvSpPr>
          <p:nvPr/>
        </p:nvSpPr>
        <p:spPr bwMode="auto">
          <a:xfrm>
            <a:off x="4950143" y="1447800"/>
            <a:ext cx="792162" cy="0"/>
          </a:xfrm>
          <a:prstGeom prst="line">
            <a:avLst/>
          </a:prstGeom>
          <a:noFill/>
          <a:ln w="9525">
            <a:solidFill>
              <a:schemeClr val="tx1"/>
            </a:solidFill>
            <a:rou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43013" name="Text Box 7"/>
          <p:cNvSpPr txBox="1">
            <a:spLocks noChangeArrowheads="1"/>
          </p:cNvSpPr>
          <p:nvPr/>
        </p:nvSpPr>
        <p:spPr bwMode="auto">
          <a:xfrm>
            <a:off x="1257618" y="2014538"/>
            <a:ext cx="35052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4000" b="1">
                <a:latin typeface="Tahoma" panose="020B0604030504040204" pitchFamily="34" charset="0"/>
              </a:rPr>
              <a:t>  N</a:t>
            </a:r>
            <a:r>
              <a:rPr lang="en-GB" altLang="en-US" sz="4000" b="1" baseline="-25000">
                <a:latin typeface="Tahoma" panose="020B0604030504040204" pitchFamily="34" charset="0"/>
              </a:rPr>
              <a:t>2</a:t>
            </a:r>
            <a:r>
              <a:rPr lang="en-GB" altLang="en-US" sz="4000" b="1">
                <a:latin typeface="Tahoma" panose="020B0604030504040204" pitchFamily="34" charset="0"/>
              </a:rPr>
              <a:t>  +  3 H</a:t>
            </a:r>
            <a:r>
              <a:rPr lang="en-GB" altLang="en-US" sz="4000" b="1" baseline="-25000">
                <a:latin typeface="Tahoma" panose="020B0604030504040204" pitchFamily="34" charset="0"/>
              </a:rPr>
              <a:t>2</a:t>
            </a:r>
            <a:r>
              <a:rPr lang="en-GB" altLang="en-US" sz="4000">
                <a:latin typeface="Tahoma" panose="020B0604030504040204" pitchFamily="34" charset="0"/>
              </a:rPr>
              <a:t>  </a:t>
            </a:r>
            <a:endParaRPr lang="en-GB" altLang="en-US" sz="4000">
              <a:latin typeface="Tahoma" panose="020B0604030504040204" pitchFamily="34" charset="0"/>
            </a:endParaRPr>
          </a:p>
        </p:txBody>
      </p:sp>
      <p:sp>
        <p:nvSpPr>
          <p:cNvPr id="43014" name="Line 8"/>
          <p:cNvSpPr>
            <a:spLocks noChangeShapeType="1"/>
          </p:cNvSpPr>
          <p:nvPr/>
        </p:nvSpPr>
        <p:spPr bwMode="auto">
          <a:xfrm>
            <a:off x="4929505" y="2444433"/>
            <a:ext cx="792163" cy="0"/>
          </a:xfrm>
          <a:prstGeom prst="line">
            <a:avLst/>
          </a:prstGeom>
          <a:noFill/>
          <a:ln w="9525">
            <a:solidFill>
              <a:schemeClr val="tx1"/>
            </a:solidFill>
            <a:rou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43015" name="Text Box 9"/>
          <p:cNvSpPr txBox="1">
            <a:spLocks noChangeArrowheads="1"/>
          </p:cNvSpPr>
          <p:nvPr/>
        </p:nvSpPr>
        <p:spPr bwMode="auto">
          <a:xfrm>
            <a:off x="6010593" y="2014538"/>
            <a:ext cx="24225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4000" b="1">
                <a:latin typeface="Tahoma" panose="020B0604030504040204" pitchFamily="34" charset="0"/>
              </a:rPr>
              <a:t>   2 NH</a:t>
            </a:r>
            <a:r>
              <a:rPr lang="en-GB" altLang="en-US" sz="4000" b="1" baseline="-25000">
                <a:latin typeface="Tahoma" panose="020B0604030504040204" pitchFamily="34" charset="0"/>
              </a:rPr>
              <a:t>3</a:t>
            </a:r>
            <a:r>
              <a:rPr lang="en-GB" altLang="en-US" sz="4000">
                <a:latin typeface="Tahoma" panose="020B0604030504040204" pitchFamily="34" charset="0"/>
              </a:rPr>
              <a:t>  </a:t>
            </a:r>
            <a:endParaRPr lang="en-GB" altLang="en-US" sz="4000">
              <a:latin typeface="Tahoma" panose="020B0604030504040204" pitchFamily="34" charset="0"/>
            </a:endParaRPr>
          </a:p>
        </p:txBody>
      </p:sp>
      <p:sp>
        <p:nvSpPr>
          <p:cNvPr id="43016" name="Text Box 10"/>
          <p:cNvSpPr txBox="1">
            <a:spLocks noChangeArrowheads="1"/>
          </p:cNvSpPr>
          <p:nvPr/>
        </p:nvSpPr>
        <p:spPr bwMode="auto">
          <a:xfrm>
            <a:off x="1524953" y="2720975"/>
            <a:ext cx="119570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US" altLang="en-GB" sz="2000">
                <a:solidFill>
                  <a:srgbClr val="0000CC"/>
                </a:solidFill>
                <a:latin typeface="Tahoma" panose="020B0604030504040204" pitchFamily="34" charset="0"/>
              </a:rPr>
              <a:t>16</a:t>
            </a:r>
            <a:r>
              <a:rPr lang="en-GB" altLang="en-US" sz="2000">
                <a:solidFill>
                  <a:srgbClr val="0000CC"/>
                </a:solidFill>
                <a:latin typeface="Tahoma" panose="020B0604030504040204" pitchFamily="34" charset="0"/>
              </a:rPr>
              <a:t> moles</a:t>
            </a:r>
            <a:endParaRPr lang="en-GB" altLang="en-US" sz="4000">
              <a:solidFill>
                <a:srgbClr val="0000CC"/>
              </a:solidFill>
              <a:latin typeface="Tahoma" panose="020B0604030504040204" pitchFamily="34" charset="0"/>
            </a:endParaRPr>
          </a:p>
        </p:txBody>
      </p:sp>
      <p:sp>
        <p:nvSpPr>
          <p:cNvPr id="43017" name="Text Box 11"/>
          <p:cNvSpPr txBox="1">
            <a:spLocks noChangeArrowheads="1"/>
          </p:cNvSpPr>
          <p:nvPr/>
        </p:nvSpPr>
        <p:spPr bwMode="auto">
          <a:xfrm>
            <a:off x="3179128" y="2716213"/>
            <a:ext cx="127508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solidFill>
                  <a:srgbClr val="0000CC"/>
                </a:solidFill>
                <a:latin typeface="Tahoma" panose="020B0604030504040204" pitchFamily="34" charset="0"/>
              </a:rPr>
              <a:t> </a:t>
            </a:r>
            <a:r>
              <a:rPr lang="en-US" altLang="en-GB" sz="2000">
                <a:solidFill>
                  <a:srgbClr val="0000CC"/>
                </a:solidFill>
                <a:latin typeface="Tahoma" panose="020B0604030504040204" pitchFamily="34" charset="0"/>
              </a:rPr>
              <a:t>32</a:t>
            </a:r>
            <a:r>
              <a:rPr lang="en-GB" altLang="en-US" sz="2000">
                <a:solidFill>
                  <a:srgbClr val="0000CC"/>
                </a:solidFill>
                <a:latin typeface="Tahoma" panose="020B0604030504040204" pitchFamily="34" charset="0"/>
              </a:rPr>
              <a:t> moles</a:t>
            </a:r>
            <a:endParaRPr lang="en-GB" altLang="en-US" sz="4000">
              <a:solidFill>
                <a:srgbClr val="0000CC"/>
              </a:solidFill>
              <a:latin typeface="Tahoma" panose="020B0604030504040204" pitchFamily="34" charset="0"/>
            </a:endParaRPr>
          </a:p>
        </p:txBody>
      </p:sp>
      <p:graphicFrame>
        <p:nvGraphicFramePr>
          <p:cNvPr id="43018" name="Object 14"/>
          <p:cNvGraphicFramePr>
            <a:graphicFrameLocks noChangeAspect="1"/>
          </p:cNvGraphicFramePr>
          <p:nvPr/>
        </p:nvGraphicFramePr>
        <p:xfrm>
          <a:off x="1133793" y="1087438"/>
          <a:ext cx="1439862" cy="1071562"/>
        </p:xfrm>
        <a:graphic>
          <a:graphicData uri="http://schemas.openxmlformats.org/presentationml/2006/ole">
            <mc:AlternateContent xmlns:mc="http://schemas.openxmlformats.org/markup-compatibility/2006">
              <mc:Choice xmlns:v="urn:schemas-microsoft-com:vml" Requires="v">
                <p:oleObj spid="_x0000_s46295" name="Picture" r:id="rId1" imgW="856615" imgH="639445" progId="Word.Picture.8">
                  <p:embed/>
                </p:oleObj>
              </mc:Choice>
              <mc:Fallback>
                <p:oleObj name="Picture" r:id="rId1" imgW="856615" imgH="639445" progId="Word.Picture.8">
                  <p:embed/>
                  <p:pic>
                    <p:nvPicPr>
                      <p:cNvPr id="0" name="Object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3793" y="1087438"/>
                        <a:ext cx="1439862" cy="107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3019" name="Rectangle 15"/>
          <p:cNvSpPr>
            <a:spLocks noChangeArrowheads="1"/>
          </p:cNvSpPr>
          <p:nvPr/>
        </p:nvSpPr>
        <p:spPr bwMode="auto">
          <a:xfrm>
            <a:off x="676275" y="32448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aphicFrame>
        <p:nvGraphicFramePr>
          <p:cNvPr id="43020" name="Object 16"/>
          <p:cNvGraphicFramePr>
            <a:graphicFrameLocks noChangeAspect="1"/>
          </p:cNvGraphicFramePr>
          <p:nvPr/>
        </p:nvGraphicFramePr>
        <p:xfrm>
          <a:off x="2718118" y="800100"/>
          <a:ext cx="2592387" cy="1644650"/>
        </p:xfrm>
        <a:graphic>
          <a:graphicData uri="http://schemas.openxmlformats.org/presentationml/2006/ole">
            <mc:AlternateContent xmlns:mc="http://schemas.openxmlformats.org/markup-compatibility/2006">
              <mc:Choice xmlns:v="urn:schemas-microsoft-com:vml" Requires="v">
                <p:oleObj spid="_x0000_s46296" name="Picture" r:id="rId3" imgW="1456055" imgH="925195" progId="Word.Picture.8">
                  <p:embed/>
                </p:oleObj>
              </mc:Choice>
              <mc:Fallback>
                <p:oleObj name="Picture" r:id="rId3" imgW="1456055" imgH="925195" progId="Word.Picture.8">
                  <p:embed/>
                  <p:pic>
                    <p:nvPicPr>
                      <p:cNvPr id="0" name="Object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18118" y="800100"/>
                        <a:ext cx="2592387"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3021" name="Rectangle 17"/>
          <p:cNvSpPr>
            <a:spLocks noChangeArrowheads="1"/>
          </p:cNvSpPr>
          <p:nvPr/>
        </p:nvSpPr>
        <p:spPr bwMode="auto">
          <a:xfrm>
            <a:off x="676275" y="3187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aphicFrame>
        <p:nvGraphicFramePr>
          <p:cNvPr id="43022" name="Object 18"/>
          <p:cNvGraphicFramePr>
            <a:graphicFrameLocks noChangeAspect="1"/>
          </p:cNvGraphicFramePr>
          <p:nvPr/>
        </p:nvGraphicFramePr>
        <p:xfrm>
          <a:off x="6174105" y="728663"/>
          <a:ext cx="2879725" cy="1716087"/>
        </p:xfrm>
        <a:graphic>
          <a:graphicData uri="http://schemas.openxmlformats.org/presentationml/2006/ole">
            <mc:AlternateContent xmlns:mc="http://schemas.openxmlformats.org/markup-compatibility/2006">
              <mc:Choice xmlns:v="urn:schemas-microsoft-com:vml" Requires="v">
                <p:oleObj spid="_x0000_s46297" name="Picture" r:id="rId5" imgW="1741805" imgH="1039495" progId="Word.Picture.8">
                  <p:embed/>
                </p:oleObj>
              </mc:Choice>
              <mc:Fallback>
                <p:oleObj name="Picture" r:id="rId5" imgW="1741805" imgH="1039495" progId="Word.Picture.8">
                  <p:embed/>
                  <p:pic>
                    <p:nvPicPr>
                      <p:cNvPr id="0" name="Object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74105" y="728663"/>
                        <a:ext cx="2879725" cy="171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3023" name="Text Box 3"/>
          <p:cNvSpPr txBox="1">
            <a:spLocks noChangeArrowheads="1"/>
          </p:cNvSpPr>
          <p:nvPr/>
        </p:nvSpPr>
        <p:spPr bwMode="auto">
          <a:xfrm>
            <a:off x="0" y="-26988"/>
            <a:ext cx="9144000" cy="822326"/>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GB" altLang="en-US" b="1">
                <a:latin typeface="Tahoma" panose="020B0604030504040204" pitchFamily="34" charset="0"/>
              </a:rPr>
              <a:t>LIMITING REAGENTS</a:t>
            </a:r>
            <a:endParaRPr lang="en-GB" altLang="en-US" b="1">
              <a:latin typeface="Tahoma" panose="020B0604030504040204" pitchFamily="34" charset="0"/>
            </a:endParaRPr>
          </a:p>
          <a:p>
            <a:pPr algn="ctr" eaLnBrk="1" hangingPunct="1">
              <a:spcBef>
                <a:spcPct val="0"/>
              </a:spcBef>
              <a:buFontTx/>
              <a:buNone/>
            </a:pPr>
            <a:endParaRPr lang="en-GB" altLang="en-US" sz="1000" b="1" baseline="30000">
              <a:latin typeface="Tahoma" panose="020B0604030504040204" pitchFamily="34" charset="0"/>
            </a:endParaRPr>
          </a:p>
        </p:txBody>
      </p:sp>
      <p:sp>
        <p:nvSpPr>
          <p:cNvPr id="43024" name="Text Box 10"/>
          <p:cNvSpPr txBox="1">
            <a:spLocks noChangeArrowheads="1"/>
          </p:cNvSpPr>
          <p:nvPr/>
        </p:nvSpPr>
        <p:spPr bwMode="auto">
          <a:xfrm>
            <a:off x="-24448" y="2720975"/>
            <a:ext cx="1532890"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US" altLang="en-GB" sz="2000" b="1">
                <a:solidFill>
                  <a:srgbClr val="0000CC"/>
                </a:solidFill>
                <a:latin typeface="Tahoma" panose="020B0604030504040204" pitchFamily="34" charset="0"/>
              </a:rPr>
              <a:t>IF WE ARE</a:t>
            </a:r>
            <a:endParaRPr lang="en-US" altLang="en-GB" sz="2000" b="1">
              <a:solidFill>
                <a:srgbClr val="0000CC"/>
              </a:solidFill>
              <a:latin typeface="Tahoma" panose="020B0604030504040204" pitchFamily="34" charset="0"/>
            </a:endParaRPr>
          </a:p>
          <a:p>
            <a:pPr eaLnBrk="1" hangingPunct="1">
              <a:spcBef>
                <a:spcPct val="0"/>
              </a:spcBef>
              <a:buFontTx/>
              <a:buNone/>
            </a:pPr>
            <a:r>
              <a:rPr lang="en-US" altLang="en-GB" sz="2000" b="1">
                <a:solidFill>
                  <a:srgbClr val="0000CC"/>
                </a:solidFill>
                <a:latin typeface="Tahoma" panose="020B0604030504040204" pitchFamily="34" charset="0"/>
              </a:rPr>
              <a:t>   GIVEN</a:t>
            </a:r>
            <a:endParaRPr lang="en-US" altLang="en-GB" sz="2000" b="1">
              <a:solidFill>
                <a:srgbClr val="0000CC"/>
              </a:solidFill>
              <a:latin typeface="Tahoma" panose="020B0604030504040204" pitchFamily="34" charset="0"/>
            </a:endParaRPr>
          </a:p>
        </p:txBody>
      </p:sp>
      <p:sp>
        <p:nvSpPr>
          <p:cNvPr id="3" name="Text Box 10"/>
          <p:cNvSpPr txBox="1">
            <a:spLocks noChangeArrowheads="1"/>
          </p:cNvSpPr>
          <p:nvPr/>
        </p:nvSpPr>
        <p:spPr bwMode="auto">
          <a:xfrm>
            <a:off x="1558608" y="3869055"/>
            <a:ext cx="119570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US" altLang="en-GB" sz="2000">
                <a:solidFill>
                  <a:srgbClr val="FF0000"/>
                </a:solidFill>
                <a:latin typeface="Tahoma" panose="020B0604030504040204" pitchFamily="34" charset="0"/>
              </a:rPr>
              <a:t>16</a:t>
            </a:r>
            <a:r>
              <a:rPr lang="en-GB" altLang="en-US" sz="2000">
                <a:solidFill>
                  <a:srgbClr val="FF0000"/>
                </a:solidFill>
                <a:latin typeface="Tahoma" panose="020B0604030504040204" pitchFamily="34" charset="0"/>
              </a:rPr>
              <a:t> moles</a:t>
            </a:r>
            <a:endParaRPr lang="en-GB" altLang="en-US" sz="2000">
              <a:solidFill>
                <a:srgbClr val="FF0000"/>
              </a:solidFill>
              <a:latin typeface="Tahoma" panose="020B0604030504040204" pitchFamily="34" charset="0"/>
            </a:endParaRPr>
          </a:p>
        </p:txBody>
      </p:sp>
      <p:sp>
        <p:nvSpPr>
          <p:cNvPr id="4" name="Text Box 11"/>
          <p:cNvSpPr txBox="1">
            <a:spLocks noChangeArrowheads="1"/>
          </p:cNvSpPr>
          <p:nvPr/>
        </p:nvSpPr>
        <p:spPr bwMode="auto">
          <a:xfrm>
            <a:off x="3179128" y="3868738"/>
            <a:ext cx="119570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US" sz="2000">
                <a:solidFill>
                  <a:srgbClr val="FF0000"/>
                </a:solidFill>
                <a:latin typeface="Tahoma" panose="020B0604030504040204" pitchFamily="34" charset="0"/>
              </a:rPr>
              <a:t>48</a:t>
            </a:r>
            <a:r>
              <a:rPr lang="en-GB" altLang="en-US" sz="2000">
                <a:solidFill>
                  <a:srgbClr val="FF0000"/>
                </a:solidFill>
                <a:latin typeface="Tahoma" panose="020B0604030504040204" pitchFamily="34" charset="0"/>
              </a:rPr>
              <a:t> moles</a:t>
            </a:r>
            <a:endParaRPr lang="en-GB" altLang="en-US" sz="2000">
              <a:solidFill>
                <a:srgbClr val="FF0000"/>
              </a:solidFill>
              <a:latin typeface="Tahoma" panose="020B0604030504040204" pitchFamily="34" charset="0"/>
            </a:endParaRPr>
          </a:p>
        </p:txBody>
      </p:sp>
      <p:sp>
        <p:nvSpPr>
          <p:cNvPr id="5" name="Text Box 10"/>
          <p:cNvSpPr txBox="1">
            <a:spLocks noChangeArrowheads="1"/>
          </p:cNvSpPr>
          <p:nvPr/>
        </p:nvSpPr>
        <p:spPr bwMode="auto">
          <a:xfrm>
            <a:off x="127635" y="3561080"/>
            <a:ext cx="1548130" cy="1014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US" altLang="en-GB" sz="2000" b="1">
                <a:solidFill>
                  <a:srgbClr val="FF0000"/>
                </a:solidFill>
                <a:latin typeface="Tahoma" panose="020B0604030504040204" pitchFamily="34" charset="0"/>
              </a:rPr>
              <a:t>FROM THE     </a:t>
            </a:r>
            <a:endParaRPr lang="en-US" altLang="en-GB" sz="2000" b="1">
              <a:solidFill>
                <a:srgbClr val="FF0000"/>
              </a:solidFill>
              <a:latin typeface="Tahoma" panose="020B0604030504040204" pitchFamily="34" charset="0"/>
            </a:endParaRPr>
          </a:p>
          <a:p>
            <a:pPr eaLnBrk="1" hangingPunct="1">
              <a:spcBef>
                <a:spcPct val="0"/>
              </a:spcBef>
              <a:buFontTx/>
              <a:buNone/>
            </a:pPr>
            <a:r>
              <a:rPr lang="en-US" altLang="en-GB" sz="2000" b="1">
                <a:solidFill>
                  <a:srgbClr val="FF0000"/>
                </a:solidFill>
                <a:latin typeface="Tahoma" panose="020B0604030504040204" pitchFamily="34" charset="0"/>
              </a:rPr>
              <a:t>    RATIO</a:t>
            </a:r>
            <a:endParaRPr lang="en-US" altLang="en-GB" sz="2000" b="1">
              <a:solidFill>
                <a:srgbClr val="FF0000"/>
              </a:solidFill>
              <a:latin typeface="Tahoma" panose="020B0604030504040204" pitchFamily="34" charset="0"/>
            </a:endParaRPr>
          </a:p>
          <a:p>
            <a:pPr eaLnBrk="1" hangingPunct="1">
              <a:spcBef>
                <a:spcPct val="0"/>
              </a:spcBef>
              <a:buFontTx/>
              <a:buNone/>
            </a:pPr>
            <a:r>
              <a:rPr lang="en-US" altLang="en-US" sz="2000" b="1">
                <a:solidFill>
                  <a:srgbClr val="FF0000"/>
                </a:solidFill>
                <a:latin typeface="Tahoma" panose="020B0604030504040204" pitchFamily="34" charset="0"/>
              </a:rPr>
              <a:t>WE NEED</a:t>
            </a:r>
            <a:endParaRPr lang="en-US" altLang="en-US" sz="2000" b="1">
              <a:solidFill>
                <a:srgbClr val="FF0000"/>
              </a:solidFill>
              <a:latin typeface="Tahoma" panose="020B0604030504040204" pitchFamily="34" charset="0"/>
            </a:endParaRPr>
          </a:p>
        </p:txBody>
      </p:sp>
      <p:sp>
        <p:nvSpPr>
          <p:cNvPr id="8" name="Text Box 7"/>
          <p:cNvSpPr txBox="1"/>
          <p:nvPr/>
        </p:nvSpPr>
        <p:spPr>
          <a:xfrm>
            <a:off x="1417955" y="4728845"/>
            <a:ext cx="1280795" cy="922020"/>
          </a:xfrm>
          <a:prstGeom prst="rect">
            <a:avLst/>
          </a:prstGeom>
          <a:noFill/>
        </p:spPr>
        <p:txBody>
          <a:bodyPr wrap="square" rtlCol="0">
            <a:spAutoFit/>
          </a:bodyPr>
          <a:p>
            <a:pPr algn="ctr"/>
            <a:r>
              <a:rPr lang="en-US" altLang="en-US" b="1"/>
              <a:t>EXCESS</a:t>
            </a:r>
            <a:endParaRPr lang="en-US" altLang="en-US" b="1"/>
          </a:p>
          <a:p>
            <a:pPr algn="ctr"/>
            <a:r>
              <a:rPr lang="en-US" altLang="en-US" b="1" i="1"/>
              <a:t>some left</a:t>
            </a:r>
            <a:endParaRPr lang="en-US" altLang="en-US" b="1" i="1"/>
          </a:p>
          <a:p>
            <a:pPr algn="ctr"/>
            <a:r>
              <a:rPr lang="en-US" altLang="en-US" b="1" i="1"/>
              <a:t>at end</a:t>
            </a:r>
            <a:endParaRPr lang="en-US" altLang="en-US" b="1" i="1"/>
          </a:p>
        </p:txBody>
      </p:sp>
      <p:sp>
        <p:nvSpPr>
          <p:cNvPr id="9" name="Text Box 8"/>
          <p:cNvSpPr txBox="1"/>
          <p:nvPr/>
        </p:nvSpPr>
        <p:spPr>
          <a:xfrm>
            <a:off x="3179445" y="4728845"/>
            <a:ext cx="1280795" cy="645160"/>
          </a:xfrm>
          <a:prstGeom prst="rect">
            <a:avLst/>
          </a:prstGeom>
          <a:noFill/>
        </p:spPr>
        <p:txBody>
          <a:bodyPr wrap="square" rtlCol="0">
            <a:spAutoFit/>
          </a:bodyPr>
          <a:p>
            <a:r>
              <a:rPr lang="en-US" altLang="en-US" b="1"/>
              <a:t>LIMITING</a:t>
            </a:r>
            <a:endParaRPr lang="en-US" altLang="en-US" b="1"/>
          </a:p>
          <a:p>
            <a:r>
              <a:rPr lang="en-US" altLang="en-US" b="1" i="1"/>
              <a:t> all used</a:t>
            </a:r>
            <a:endParaRPr lang="en-US" altLang="en-US" b="1" i="1"/>
          </a:p>
        </p:txBody>
      </p:sp>
      <p:sp>
        <p:nvSpPr>
          <p:cNvPr id="13" name="Text Box 10"/>
          <p:cNvSpPr txBox="1">
            <a:spLocks noChangeArrowheads="1"/>
          </p:cNvSpPr>
          <p:nvPr/>
        </p:nvSpPr>
        <p:spPr bwMode="auto">
          <a:xfrm>
            <a:off x="1515428" y="5839460"/>
            <a:ext cx="141097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US" altLang="en-GB" sz="2000">
                <a:solidFill>
                  <a:srgbClr val="0000CC"/>
                </a:solidFill>
                <a:latin typeface="Tahoma" panose="020B0604030504040204" pitchFamily="34" charset="0"/>
              </a:rPr>
              <a:t>1</a:t>
            </a:r>
            <a:r>
              <a:rPr lang="en-US" altLang="en-US" sz="2000">
                <a:solidFill>
                  <a:srgbClr val="0000CC"/>
                </a:solidFill>
                <a:latin typeface="Tahoma" panose="020B0604030504040204" pitchFamily="34" charset="0"/>
              </a:rPr>
              <a:t>0.6</a:t>
            </a:r>
            <a:r>
              <a:rPr lang="en-GB" altLang="en-US" sz="2000">
                <a:solidFill>
                  <a:srgbClr val="0000CC"/>
                </a:solidFill>
                <a:latin typeface="Tahoma" panose="020B0604030504040204" pitchFamily="34" charset="0"/>
              </a:rPr>
              <a:t> moles</a:t>
            </a:r>
            <a:endParaRPr lang="en-GB" altLang="en-US" sz="4000">
              <a:solidFill>
                <a:srgbClr val="0000CC"/>
              </a:solidFill>
              <a:latin typeface="Tahoma" panose="020B0604030504040204" pitchFamily="34" charset="0"/>
            </a:endParaRPr>
          </a:p>
        </p:txBody>
      </p:sp>
      <p:sp>
        <p:nvSpPr>
          <p:cNvPr id="14" name="Text Box 11"/>
          <p:cNvSpPr txBox="1">
            <a:spLocks noChangeArrowheads="1"/>
          </p:cNvSpPr>
          <p:nvPr/>
        </p:nvSpPr>
        <p:spPr bwMode="auto">
          <a:xfrm>
            <a:off x="3169603" y="5834698"/>
            <a:ext cx="127508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solidFill>
                  <a:srgbClr val="0000CC"/>
                </a:solidFill>
                <a:latin typeface="Tahoma" panose="020B0604030504040204" pitchFamily="34" charset="0"/>
              </a:rPr>
              <a:t> 3</a:t>
            </a:r>
            <a:r>
              <a:rPr lang="en-US" altLang="en-GB" sz="2000">
                <a:solidFill>
                  <a:srgbClr val="0000CC"/>
                </a:solidFill>
                <a:latin typeface="Tahoma" panose="020B0604030504040204" pitchFamily="34" charset="0"/>
              </a:rPr>
              <a:t>2</a:t>
            </a:r>
            <a:r>
              <a:rPr lang="en-GB" altLang="en-US" sz="2000">
                <a:solidFill>
                  <a:srgbClr val="0000CC"/>
                </a:solidFill>
                <a:latin typeface="Tahoma" panose="020B0604030504040204" pitchFamily="34" charset="0"/>
              </a:rPr>
              <a:t> moles</a:t>
            </a:r>
            <a:endParaRPr lang="en-GB" altLang="en-US" sz="4000">
              <a:solidFill>
                <a:srgbClr val="0000CC"/>
              </a:solidFill>
              <a:latin typeface="Tahoma" panose="020B0604030504040204" pitchFamily="34" charset="0"/>
            </a:endParaRPr>
          </a:p>
        </p:txBody>
      </p:sp>
      <p:sp>
        <p:nvSpPr>
          <p:cNvPr id="15" name="Text Box 10"/>
          <p:cNvSpPr txBox="1">
            <a:spLocks noChangeArrowheads="1"/>
          </p:cNvSpPr>
          <p:nvPr/>
        </p:nvSpPr>
        <p:spPr bwMode="auto">
          <a:xfrm>
            <a:off x="-24448" y="5685790"/>
            <a:ext cx="1674495"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US" altLang="en-US" sz="2000" b="1">
                <a:solidFill>
                  <a:srgbClr val="0000CC"/>
                </a:solidFill>
                <a:latin typeface="Tahoma" panose="020B0604030504040204" pitchFamily="34" charset="0"/>
              </a:rPr>
              <a:t>HOW MANY</a:t>
            </a:r>
            <a:endParaRPr lang="en-US" altLang="en-US" sz="2000" b="1">
              <a:solidFill>
                <a:srgbClr val="0000CC"/>
              </a:solidFill>
              <a:latin typeface="Tahoma" panose="020B0604030504040204" pitchFamily="34" charset="0"/>
            </a:endParaRPr>
          </a:p>
          <a:p>
            <a:pPr eaLnBrk="1" hangingPunct="1">
              <a:spcBef>
                <a:spcPct val="0"/>
              </a:spcBef>
              <a:buFontTx/>
              <a:buNone/>
            </a:pPr>
            <a:r>
              <a:rPr lang="en-US" altLang="en-US" sz="2000" b="1">
                <a:solidFill>
                  <a:srgbClr val="0000CC"/>
                </a:solidFill>
                <a:latin typeface="Tahoma" panose="020B0604030504040204" pitchFamily="34" charset="0"/>
              </a:rPr>
              <a:t>    REACT?</a:t>
            </a:r>
            <a:endParaRPr lang="en-US" altLang="en-US" sz="2000" b="1">
              <a:solidFill>
                <a:srgbClr val="0000CC"/>
              </a:solidFill>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 grpId="0"/>
      <p:bldP spid="9" grpId="0"/>
      <p:bldP spid="15" grpId="0"/>
      <p:bldP spid="13" grpId="0"/>
      <p:bldP spid="14"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ChangeArrowheads="1"/>
          </p:cNvSpPr>
          <p:nvPr/>
        </p:nvSpPr>
        <p:spPr bwMode="auto">
          <a:xfrm>
            <a:off x="687388" y="34385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44035" name="Rectangle 5"/>
          <p:cNvSpPr>
            <a:spLocks noChangeArrowheads="1"/>
          </p:cNvSpPr>
          <p:nvPr/>
        </p:nvSpPr>
        <p:spPr bwMode="auto">
          <a:xfrm>
            <a:off x="687388" y="34385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44036" name="Line 6"/>
          <p:cNvSpPr>
            <a:spLocks noChangeShapeType="1"/>
          </p:cNvSpPr>
          <p:nvPr/>
        </p:nvSpPr>
        <p:spPr bwMode="auto">
          <a:xfrm>
            <a:off x="4979988" y="1771650"/>
            <a:ext cx="792162" cy="0"/>
          </a:xfrm>
          <a:prstGeom prst="line">
            <a:avLst/>
          </a:prstGeom>
          <a:noFill/>
          <a:ln w="9525">
            <a:solidFill>
              <a:schemeClr val="tx1"/>
            </a:solidFill>
            <a:rou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44037" name="Text Box 7"/>
          <p:cNvSpPr txBox="1">
            <a:spLocks noChangeArrowheads="1"/>
          </p:cNvSpPr>
          <p:nvPr/>
        </p:nvSpPr>
        <p:spPr bwMode="auto">
          <a:xfrm>
            <a:off x="1306513" y="2409825"/>
            <a:ext cx="35052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4000" b="1">
                <a:latin typeface="Tahoma" panose="020B0604030504040204" pitchFamily="34" charset="0"/>
              </a:rPr>
              <a:t>  N</a:t>
            </a:r>
            <a:r>
              <a:rPr lang="en-GB" altLang="en-US" sz="4000" b="1" baseline="-25000">
                <a:latin typeface="Tahoma" panose="020B0604030504040204" pitchFamily="34" charset="0"/>
              </a:rPr>
              <a:t>2</a:t>
            </a:r>
            <a:r>
              <a:rPr lang="en-GB" altLang="en-US" sz="4000" b="1">
                <a:latin typeface="Tahoma" panose="020B0604030504040204" pitchFamily="34" charset="0"/>
              </a:rPr>
              <a:t>  +  3 H</a:t>
            </a:r>
            <a:r>
              <a:rPr lang="en-GB" altLang="en-US" sz="4000" b="1" baseline="-25000">
                <a:latin typeface="Tahoma" panose="020B0604030504040204" pitchFamily="34" charset="0"/>
              </a:rPr>
              <a:t>2</a:t>
            </a:r>
            <a:r>
              <a:rPr lang="en-GB" altLang="en-US" sz="4000">
                <a:latin typeface="Tahoma" panose="020B0604030504040204" pitchFamily="34" charset="0"/>
              </a:rPr>
              <a:t>  </a:t>
            </a:r>
            <a:endParaRPr lang="en-GB" altLang="en-US" sz="4000">
              <a:latin typeface="Tahoma" panose="020B0604030504040204" pitchFamily="34" charset="0"/>
            </a:endParaRPr>
          </a:p>
        </p:txBody>
      </p:sp>
      <p:sp>
        <p:nvSpPr>
          <p:cNvPr id="44038" name="Line 8"/>
          <p:cNvSpPr>
            <a:spLocks noChangeShapeType="1"/>
          </p:cNvSpPr>
          <p:nvPr/>
        </p:nvSpPr>
        <p:spPr bwMode="auto">
          <a:xfrm>
            <a:off x="4978400" y="2841625"/>
            <a:ext cx="792163" cy="0"/>
          </a:xfrm>
          <a:prstGeom prst="line">
            <a:avLst/>
          </a:prstGeom>
          <a:noFill/>
          <a:ln w="9525">
            <a:solidFill>
              <a:schemeClr val="tx1"/>
            </a:solidFill>
            <a:rou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44039" name="Text Box 9"/>
          <p:cNvSpPr txBox="1">
            <a:spLocks noChangeArrowheads="1"/>
          </p:cNvSpPr>
          <p:nvPr/>
        </p:nvSpPr>
        <p:spPr bwMode="auto">
          <a:xfrm>
            <a:off x="6059488" y="2409825"/>
            <a:ext cx="24225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4000" b="1">
                <a:latin typeface="Tahoma" panose="020B0604030504040204" pitchFamily="34" charset="0"/>
              </a:rPr>
              <a:t>   2 NH</a:t>
            </a:r>
            <a:r>
              <a:rPr lang="en-GB" altLang="en-US" sz="4000" b="1" baseline="-25000">
                <a:latin typeface="Tahoma" panose="020B0604030504040204" pitchFamily="34" charset="0"/>
              </a:rPr>
              <a:t>3</a:t>
            </a:r>
            <a:r>
              <a:rPr lang="en-GB" altLang="en-US" sz="4000">
                <a:latin typeface="Tahoma" panose="020B0604030504040204" pitchFamily="34" charset="0"/>
              </a:rPr>
              <a:t>  </a:t>
            </a:r>
            <a:endParaRPr lang="en-GB" altLang="en-US" sz="4000">
              <a:latin typeface="Tahoma" panose="020B0604030504040204" pitchFamily="34" charset="0"/>
            </a:endParaRPr>
          </a:p>
        </p:txBody>
      </p:sp>
      <p:sp>
        <p:nvSpPr>
          <p:cNvPr id="44040" name="Text Box 10"/>
          <p:cNvSpPr txBox="1">
            <a:spLocks noChangeArrowheads="1"/>
          </p:cNvSpPr>
          <p:nvPr/>
        </p:nvSpPr>
        <p:spPr bwMode="auto">
          <a:xfrm>
            <a:off x="1520825" y="3201988"/>
            <a:ext cx="9525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solidFill>
                  <a:srgbClr val="0000CC"/>
                </a:solidFill>
                <a:latin typeface="Tahoma" panose="020B0604030504040204" pitchFamily="34" charset="0"/>
              </a:rPr>
              <a:t>1 mole</a:t>
            </a:r>
            <a:endParaRPr lang="en-GB" altLang="en-US" sz="4000">
              <a:solidFill>
                <a:srgbClr val="0000CC"/>
              </a:solidFill>
              <a:latin typeface="Tahoma" panose="020B0604030504040204" pitchFamily="34" charset="0"/>
            </a:endParaRPr>
          </a:p>
        </p:txBody>
      </p:sp>
      <p:sp>
        <p:nvSpPr>
          <p:cNvPr id="44041" name="Text Box 11"/>
          <p:cNvSpPr txBox="1">
            <a:spLocks noChangeArrowheads="1"/>
          </p:cNvSpPr>
          <p:nvPr/>
        </p:nvSpPr>
        <p:spPr bwMode="auto">
          <a:xfrm>
            <a:off x="3175000" y="3197225"/>
            <a:ext cx="12858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solidFill>
                  <a:srgbClr val="0000CC"/>
                </a:solidFill>
                <a:latin typeface="Tahoma" panose="020B0604030504040204" pitchFamily="34" charset="0"/>
              </a:rPr>
              <a:t> 10 moles</a:t>
            </a:r>
            <a:endParaRPr lang="en-GB" altLang="en-US" sz="4000">
              <a:solidFill>
                <a:srgbClr val="0000CC"/>
              </a:solidFill>
              <a:latin typeface="Tahoma" panose="020B0604030504040204" pitchFamily="34" charset="0"/>
            </a:endParaRPr>
          </a:p>
        </p:txBody>
      </p:sp>
      <p:graphicFrame>
        <p:nvGraphicFramePr>
          <p:cNvPr id="44042" name="Object 14"/>
          <p:cNvGraphicFramePr>
            <a:graphicFrameLocks noChangeAspect="1"/>
          </p:cNvGraphicFramePr>
          <p:nvPr/>
        </p:nvGraphicFramePr>
        <p:xfrm>
          <a:off x="1163638" y="1411288"/>
          <a:ext cx="1439862" cy="1071562"/>
        </p:xfrm>
        <a:graphic>
          <a:graphicData uri="http://schemas.openxmlformats.org/presentationml/2006/ole">
            <mc:AlternateContent xmlns:mc="http://schemas.openxmlformats.org/markup-compatibility/2006">
              <mc:Choice xmlns:v="urn:schemas-microsoft-com:vml" Requires="v">
                <p:oleObj spid="_x0000_s44278" name="Picture" r:id="rId1" imgW="856615" imgH="639445" progId="Word.Picture.8">
                  <p:embed/>
                </p:oleObj>
              </mc:Choice>
              <mc:Fallback>
                <p:oleObj name="Picture" r:id="rId1" imgW="856615" imgH="639445" progId="Word.Picture.8">
                  <p:embed/>
                  <p:pic>
                    <p:nvPicPr>
                      <p:cNvPr id="0" name="Object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3638" y="1411288"/>
                        <a:ext cx="1439862" cy="107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4043" name="Rectangle 15"/>
          <p:cNvSpPr>
            <a:spLocks noChangeArrowheads="1"/>
          </p:cNvSpPr>
          <p:nvPr/>
        </p:nvSpPr>
        <p:spPr bwMode="auto">
          <a:xfrm>
            <a:off x="687388" y="34718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aphicFrame>
        <p:nvGraphicFramePr>
          <p:cNvPr id="44044" name="Object 16"/>
          <p:cNvGraphicFramePr>
            <a:graphicFrameLocks noChangeAspect="1"/>
          </p:cNvGraphicFramePr>
          <p:nvPr/>
        </p:nvGraphicFramePr>
        <p:xfrm>
          <a:off x="2747963" y="1123950"/>
          <a:ext cx="2592387" cy="1644650"/>
        </p:xfrm>
        <a:graphic>
          <a:graphicData uri="http://schemas.openxmlformats.org/presentationml/2006/ole">
            <mc:AlternateContent xmlns:mc="http://schemas.openxmlformats.org/markup-compatibility/2006">
              <mc:Choice xmlns:v="urn:schemas-microsoft-com:vml" Requires="v">
                <p:oleObj spid="_x0000_s44279" name="Picture" r:id="rId3" imgW="1456055" imgH="925195" progId="Word.Picture.8">
                  <p:embed/>
                </p:oleObj>
              </mc:Choice>
              <mc:Fallback>
                <p:oleObj name="Picture" r:id="rId3" imgW="1456055" imgH="925195" progId="Word.Picture.8">
                  <p:embed/>
                  <p:pic>
                    <p:nvPicPr>
                      <p:cNvPr id="0" name="Object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7963" y="1123950"/>
                        <a:ext cx="2592387"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4045" name="Rectangle 17"/>
          <p:cNvSpPr>
            <a:spLocks noChangeArrowheads="1"/>
          </p:cNvSpPr>
          <p:nvPr/>
        </p:nvSpPr>
        <p:spPr bwMode="auto">
          <a:xfrm>
            <a:off x="687388" y="34147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aphicFrame>
        <p:nvGraphicFramePr>
          <p:cNvPr id="44046" name="Object 18"/>
          <p:cNvGraphicFramePr>
            <a:graphicFrameLocks noChangeAspect="1"/>
          </p:cNvGraphicFramePr>
          <p:nvPr/>
        </p:nvGraphicFramePr>
        <p:xfrm>
          <a:off x="6203950" y="1052513"/>
          <a:ext cx="2879725" cy="1716087"/>
        </p:xfrm>
        <a:graphic>
          <a:graphicData uri="http://schemas.openxmlformats.org/presentationml/2006/ole">
            <mc:AlternateContent xmlns:mc="http://schemas.openxmlformats.org/markup-compatibility/2006">
              <mc:Choice xmlns:v="urn:schemas-microsoft-com:vml" Requires="v">
                <p:oleObj spid="_x0000_s44280" name="Picture" r:id="rId5" imgW="1741805" imgH="1039495" progId="Word.Picture.8">
                  <p:embed/>
                </p:oleObj>
              </mc:Choice>
              <mc:Fallback>
                <p:oleObj name="Picture" r:id="rId5" imgW="1741805" imgH="1039495" progId="Word.Picture.8">
                  <p:embed/>
                  <p:pic>
                    <p:nvPicPr>
                      <p:cNvPr id="0" name="Object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03950" y="1052513"/>
                        <a:ext cx="2879725" cy="171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4047" name="Text Box 3"/>
          <p:cNvSpPr txBox="1">
            <a:spLocks noChangeArrowheads="1"/>
          </p:cNvSpPr>
          <p:nvPr/>
        </p:nvSpPr>
        <p:spPr bwMode="auto">
          <a:xfrm>
            <a:off x="0" y="-26988"/>
            <a:ext cx="9144000" cy="822326"/>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GB" altLang="en-US" b="1">
                <a:latin typeface="Tahoma" panose="020B0604030504040204" pitchFamily="34" charset="0"/>
              </a:rPr>
              <a:t>LIMITING REAGENTS</a:t>
            </a:r>
            <a:endParaRPr lang="en-GB" altLang="en-US" b="1">
              <a:latin typeface="Tahoma" panose="020B0604030504040204" pitchFamily="34" charset="0"/>
            </a:endParaRPr>
          </a:p>
          <a:p>
            <a:pPr algn="ctr" eaLnBrk="1" hangingPunct="1">
              <a:spcBef>
                <a:spcPct val="0"/>
              </a:spcBef>
              <a:buFontTx/>
              <a:buNone/>
            </a:pPr>
            <a:endParaRPr lang="en-GB" altLang="en-US" sz="1000" b="1" baseline="30000">
              <a:latin typeface="Tahoma" panose="020B0604030504040204" pitchFamily="34" charset="0"/>
            </a:endParaRPr>
          </a:p>
        </p:txBody>
      </p:sp>
      <p:sp>
        <p:nvSpPr>
          <p:cNvPr id="44048" name="Text Box 10"/>
          <p:cNvSpPr txBox="1">
            <a:spLocks noChangeArrowheads="1"/>
          </p:cNvSpPr>
          <p:nvPr/>
        </p:nvSpPr>
        <p:spPr bwMode="auto">
          <a:xfrm>
            <a:off x="-28575" y="3201988"/>
            <a:ext cx="1022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b="1">
                <a:solidFill>
                  <a:srgbClr val="0000CC"/>
                </a:solidFill>
                <a:latin typeface="Tahoma" panose="020B0604030504040204" pitchFamily="34" charset="0"/>
              </a:rPr>
              <a:t>START</a:t>
            </a:r>
            <a:endParaRPr lang="en-GB" altLang="en-US" sz="4000" b="1">
              <a:solidFill>
                <a:srgbClr val="0000CC"/>
              </a:solidFill>
              <a:latin typeface="Tahoma" panose="020B0604030504040204" pitchFamily="34" charset="0"/>
            </a:endParaRPr>
          </a:p>
        </p:txBody>
      </p:sp>
      <p:sp>
        <p:nvSpPr>
          <p:cNvPr id="34" name="Text Box 12"/>
          <p:cNvSpPr txBox="1">
            <a:spLocks noChangeArrowheads="1"/>
          </p:cNvSpPr>
          <p:nvPr/>
        </p:nvSpPr>
        <p:spPr bwMode="auto">
          <a:xfrm>
            <a:off x="1449388" y="3630613"/>
            <a:ext cx="7562850" cy="143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spcAft>
                <a:spcPts val="600"/>
              </a:spcAft>
              <a:buFontTx/>
              <a:buNone/>
            </a:pPr>
            <a:r>
              <a:rPr lang="en-GB" altLang="en-US" sz="1800">
                <a:latin typeface="Tahoma" panose="020B0604030504040204" pitchFamily="34" charset="0"/>
              </a:rPr>
              <a:t>1 mole of N</a:t>
            </a:r>
            <a:r>
              <a:rPr lang="en-GB" altLang="en-US" sz="1800" baseline="-25000">
                <a:latin typeface="Tahoma" panose="020B0604030504040204" pitchFamily="34" charset="0"/>
              </a:rPr>
              <a:t>2</a:t>
            </a:r>
            <a:r>
              <a:rPr lang="en-GB" altLang="en-US" sz="1800">
                <a:latin typeface="Tahoma" panose="020B0604030504040204" pitchFamily="34" charset="0"/>
              </a:rPr>
              <a:t> needs 3 moles of H</a:t>
            </a:r>
            <a:r>
              <a:rPr lang="en-GB" altLang="en-US" sz="1800" baseline="-25000">
                <a:latin typeface="Tahoma" panose="020B0604030504040204" pitchFamily="34" charset="0"/>
              </a:rPr>
              <a:t>2</a:t>
            </a:r>
            <a:r>
              <a:rPr lang="en-GB" altLang="en-US" sz="1800">
                <a:latin typeface="Tahoma" panose="020B0604030504040204" pitchFamily="34" charset="0"/>
              </a:rPr>
              <a:t> for it all to react</a:t>
            </a:r>
            <a:endParaRPr lang="en-GB" altLang="en-US" sz="1800">
              <a:latin typeface="Tahoma" panose="020B0604030504040204" pitchFamily="34" charset="0"/>
            </a:endParaRPr>
          </a:p>
          <a:p>
            <a:pPr eaLnBrk="1" hangingPunct="1">
              <a:spcBef>
                <a:spcPct val="0"/>
              </a:spcBef>
              <a:spcAft>
                <a:spcPts val="600"/>
              </a:spcAft>
              <a:buFontTx/>
              <a:buNone/>
            </a:pPr>
            <a:r>
              <a:rPr lang="en-GB" altLang="en-US" sz="1800">
                <a:latin typeface="Tahoma" panose="020B0604030504040204" pitchFamily="34" charset="0"/>
                <a:sym typeface="Symbol" panose="05050102010706020507" pitchFamily="18" charset="2"/>
              </a:rPr>
              <a:t> there is more than enough H</a:t>
            </a:r>
            <a:r>
              <a:rPr lang="en-GB" altLang="en-US" sz="1800" baseline="-25000">
                <a:latin typeface="Tahoma" panose="020B0604030504040204" pitchFamily="34" charset="0"/>
                <a:sym typeface="Symbol" panose="05050102010706020507" pitchFamily="18" charset="2"/>
              </a:rPr>
              <a:t>2</a:t>
            </a:r>
            <a:r>
              <a:rPr lang="en-GB" altLang="en-US" sz="1800">
                <a:latin typeface="Tahoma" panose="020B0604030504040204" pitchFamily="34" charset="0"/>
                <a:sym typeface="Symbol" panose="05050102010706020507" pitchFamily="18" charset="2"/>
              </a:rPr>
              <a:t> </a:t>
            </a:r>
            <a:r>
              <a:rPr lang="en-GB" altLang="en-US" sz="1800">
                <a:latin typeface="Tahoma" panose="020B0604030504040204" pitchFamily="34" charset="0"/>
              </a:rPr>
              <a:t>not all of the H</a:t>
            </a:r>
            <a:r>
              <a:rPr lang="en-GB" altLang="en-US" sz="1800" baseline="-25000">
                <a:latin typeface="Tahoma" panose="020B0604030504040204" pitchFamily="34" charset="0"/>
              </a:rPr>
              <a:t>2</a:t>
            </a:r>
            <a:r>
              <a:rPr lang="en-GB" altLang="en-US" sz="1800">
                <a:latin typeface="Tahoma" panose="020B0604030504040204" pitchFamily="34" charset="0"/>
              </a:rPr>
              <a:t> reacts</a:t>
            </a:r>
            <a:endParaRPr lang="en-GB" altLang="en-US" sz="1800">
              <a:latin typeface="Tahoma" panose="020B0604030504040204" pitchFamily="34" charset="0"/>
            </a:endParaRPr>
          </a:p>
          <a:p>
            <a:pPr eaLnBrk="1" hangingPunct="1">
              <a:spcBef>
                <a:spcPct val="0"/>
              </a:spcBef>
              <a:spcAft>
                <a:spcPts val="600"/>
              </a:spcAft>
              <a:buFontTx/>
              <a:buNone/>
            </a:pPr>
            <a:r>
              <a:rPr lang="en-GB" altLang="en-US" sz="1800">
                <a:latin typeface="Tahoma" panose="020B0604030504040204" pitchFamily="34" charset="0"/>
                <a:sym typeface="Symbol" panose="05050102010706020507" pitchFamily="18" charset="2"/>
              </a:rPr>
              <a:t></a:t>
            </a:r>
            <a:r>
              <a:rPr lang="en-GB" altLang="en-US" sz="1800">
                <a:latin typeface="Tahoma" panose="020B0604030504040204" pitchFamily="34" charset="0"/>
              </a:rPr>
              <a:t> N</a:t>
            </a:r>
            <a:r>
              <a:rPr lang="en-GB" altLang="en-US" sz="1800" baseline="-25000">
                <a:latin typeface="Tahoma" panose="020B0604030504040204" pitchFamily="34" charset="0"/>
              </a:rPr>
              <a:t>2</a:t>
            </a:r>
            <a:r>
              <a:rPr lang="en-GB" altLang="en-US" sz="1800">
                <a:latin typeface="Tahoma" panose="020B0604030504040204" pitchFamily="34" charset="0"/>
              </a:rPr>
              <a:t> is </a:t>
            </a:r>
            <a:r>
              <a:rPr lang="en-GB" altLang="en-US" sz="1800">
                <a:solidFill>
                  <a:srgbClr val="6600CC"/>
                </a:solidFill>
                <a:latin typeface="Tahoma" panose="020B0604030504040204" pitchFamily="34" charset="0"/>
              </a:rPr>
              <a:t>limiting reagent </a:t>
            </a:r>
            <a:r>
              <a:rPr lang="en-GB" altLang="en-US" sz="1800">
                <a:latin typeface="Tahoma" panose="020B0604030504040204" pitchFamily="34" charset="0"/>
              </a:rPr>
              <a:t>(and H</a:t>
            </a:r>
            <a:r>
              <a:rPr lang="en-GB" altLang="en-US" sz="1800" baseline="-25000">
                <a:latin typeface="Tahoma" panose="020B0604030504040204" pitchFamily="34" charset="0"/>
              </a:rPr>
              <a:t>2</a:t>
            </a:r>
            <a:r>
              <a:rPr lang="en-GB" altLang="en-US" sz="1800">
                <a:latin typeface="Tahoma" panose="020B0604030504040204" pitchFamily="34" charset="0"/>
              </a:rPr>
              <a:t> is in </a:t>
            </a:r>
            <a:r>
              <a:rPr lang="en-GB" altLang="en-US" sz="1800">
                <a:solidFill>
                  <a:srgbClr val="7030A0"/>
                </a:solidFill>
                <a:latin typeface="Tahoma" panose="020B0604030504040204" pitchFamily="34" charset="0"/>
              </a:rPr>
              <a:t>excess</a:t>
            </a:r>
            <a:r>
              <a:rPr lang="en-GB" altLang="en-US" sz="1800">
                <a:latin typeface="Tahoma" panose="020B0604030504040204" pitchFamily="34" charset="0"/>
              </a:rPr>
              <a:t>)</a:t>
            </a:r>
            <a:endParaRPr lang="en-GB" altLang="en-US" sz="1800">
              <a:latin typeface="Tahoma" panose="020B0604030504040204" pitchFamily="34" charset="0"/>
            </a:endParaRPr>
          </a:p>
          <a:p>
            <a:pPr eaLnBrk="1" hangingPunct="1">
              <a:spcBef>
                <a:spcPct val="0"/>
              </a:spcBef>
              <a:spcAft>
                <a:spcPts val="600"/>
              </a:spcAft>
              <a:buFontTx/>
              <a:buNone/>
            </a:pPr>
            <a:r>
              <a:rPr lang="en-GB" altLang="en-US" sz="1800">
                <a:latin typeface="Tahoma" panose="020B0604030504040204" pitchFamily="34" charset="0"/>
              </a:rPr>
              <a:t>so only 3 mole of H</a:t>
            </a:r>
            <a:r>
              <a:rPr lang="en-GB" altLang="en-US" sz="1800" baseline="-25000">
                <a:latin typeface="Tahoma" panose="020B0604030504040204" pitchFamily="34" charset="0"/>
              </a:rPr>
              <a:t>2</a:t>
            </a:r>
            <a:r>
              <a:rPr lang="en-GB" altLang="en-US" sz="1800">
                <a:latin typeface="Tahoma" panose="020B0604030504040204" pitchFamily="34" charset="0"/>
              </a:rPr>
              <a:t> can react (and 7 moles of H</a:t>
            </a:r>
            <a:r>
              <a:rPr lang="en-GB" altLang="en-US" sz="1800" baseline="-25000">
                <a:latin typeface="Tahoma" panose="020B0604030504040204" pitchFamily="34" charset="0"/>
              </a:rPr>
              <a:t>2</a:t>
            </a:r>
            <a:r>
              <a:rPr lang="en-GB" altLang="en-US" sz="1800">
                <a:latin typeface="Tahoma" panose="020B0604030504040204" pitchFamily="34" charset="0"/>
              </a:rPr>
              <a:t> is left over)</a:t>
            </a:r>
            <a:endParaRPr lang="en-GB" altLang="en-US" sz="1800">
              <a:latin typeface="Tahoma" panose="020B0604030504040204" pitchFamily="34" charset="0"/>
            </a:endParaRPr>
          </a:p>
        </p:txBody>
      </p:sp>
      <p:sp>
        <p:nvSpPr>
          <p:cNvPr id="36" name="Text Box 10"/>
          <p:cNvSpPr txBox="1">
            <a:spLocks noChangeArrowheads="1"/>
          </p:cNvSpPr>
          <p:nvPr/>
        </p:nvSpPr>
        <p:spPr bwMode="auto">
          <a:xfrm>
            <a:off x="1541463" y="5084763"/>
            <a:ext cx="11715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solidFill>
                  <a:srgbClr val="FF0000"/>
                </a:solidFill>
                <a:latin typeface="Tahoma" panose="020B0604030504040204" pitchFamily="34" charset="0"/>
              </a:rPr>
              <a:t>–1 mole </a:t>
            </a:r>
            <a:endParaRPr lang="en-GB" altLang="en-US" sz="4000">
              <a:solidFill>
                <a:srgbClr val="FF0000"/>
              </a:solidFill>
              <a:latin typeface="Tahoma" panose="020B0604030504040204" pitchFamily="34" charset="0"/>
            </a:endParaRPr>
          </a:p>
        </p:txBody>
      </p:sp>
      <p:sp>
        <p:nvSpPr>
          <p:cNvPr id="44051" name="Text Box 10"/>
          <p:cNvSpPr txBox="1">
            <a:spLocks noChangeArrowheads="1"/>
          </p:cNvSpPr>
          <p:nvPr/>
        </p:nvSpPr>
        <p:spPr bwMode="auto">
          <a:xfrm>
            <a:off x="-7938" y="5084763"/>
            <a:ext cx="1435101"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b="1">
                <a:solidFill>
                  <a:srgbClr val="FF0000"/>
                </a:solidFill>
                <a:latin typeface="Tahoma" panose="020B0604030504040204" pitchFamily="34" charset="0"/>
              </a:rPr>
              <a:t>CHANGES</a:t>
            </a:r>
            <a:endParaRPr lang="en-GB" altLang="en-US" sz="4000" b="1">
              <a:solidFill>
                <a:srgbClr val="FF0000"/>
              </a:solidFill>
              <a:latin typeface="Tahoma" panose="020B0604030504040204" pitchFamily="34" charset="0"/>
            </a:endParaRPr>
          </a:p>
        </p:txBody>
      </p:sp>
      <p:sp>
        <p:nvSpPr>
          <p:cNvPr id="39" name="Text Box 10"/>
          <p:cNvSpPr txBox="1">
            <a:spLocks noChangeArrowheads="1"/>
          </p:cNvSpPr>
          <p:nvPr/>
        </p:nvSpPr>
        <p:spPr bwMode="auto">
          <a:xfrm>
            <a:off x="3290888" y="5084763"/>
            <a:ext cx="12858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solidFill>
                  <a:srgbClr val="FF0000"/>
                </a:solidFill>
                <a:latin typeface="Tahoma" panose="020B0604030504040204" pitchFamily="34" charset="0"/>
              </a:rPr>
              <a:t>–3 moles </a:t>
            </a:r>
            <a:endParaRPr lang="en-GB" altLang="en-US" sz="4000">
              <a:solidFill>
                <a:srgbClr val="FF0000"/>
              </a:solidFill>
              <a:latin typeface="Tahoma" panose="020B0604030504040204" pitchFamily="34" charset="0"/>
            </a:endParaRPr>
          </a:p>
        </p:txBody>
      </p:sp>
      <p:sp>
        <p:nvSpPr>
          <p:cNvPr id="40" name="Text Box 10"/>
          <p:cNvSpPr txBox="1">
            <a:spLocks noChangeArrowheads="1"/>
          </p:cNvSpPr>
          <p:nvPr/>
        </p:nvSpPr>
        <p:spPr bwMode="auto">
          <a:xfrm>
            <a:off x="6630988" y="5084763"/>
            <a:ext cx="13335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solidFill>
                  <a:srgbClr val="FF0000"/>
                </a:solidFill>
                <a:latin typeface="Tahoma" panose="020B0604030504040204" pitchFamily="34" charset="0"/>
              </a:rPr>
              <a:t>+2 moles </a:t>
            </a:r>
            <a:endParaRPr lang="en-GB" altLang="en-US" sz="4000">
              <a:solidFill>
                <a:srgbClr val="FF0000"/>
              </a:solidFill>
              <a:latin typeface="Tahoma" panose="020B0604030504040204" pitchFamily="34" charset="0"/>
            </a:endParaRPr>
          </a:p>
        </p:txBody>
      </p:sp>
      <p:sp>
        <p:nvSpPr>
          <p:cNvPr id="41" name="Text Box 10"/>
          <p:cNvSpPr txBox="1">
            <a:spLocks noChangeArrowheads="1"/>
          </p:cNvSpPr>
          <p:nvPr/>
        </p:nvSpPr>
        <p:spPr bwMode="auto">
          <a:xfrm>
            <a:off x="1541463" y="5661025"/>
            <a:ext cx="11461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solidFill>
                  <a:srgbClr val="006600"/>
                </a:solidFill>
                <a:latin typeface="Tahoma" panose="020B0604030504040204" pitchFamily="34" charset="0"/>
              </a:rPr>
              <a:t>1–1 =</a:t>
            </a:r>
            <a:endParaRPr lang="en-GB" altLang="en-US" sz="2000">
              <a:solidFill>
                <a:srgbClr val="006600"/>
              </a:solidFill>
              <a:latin typeface="Tahoma" panose="020B0604030504040204" pitchFamily="34" charset="0"/>
            </a:endParaRPr>
          </a:p>
          <a:p>
            <a:pPr eaLnBrk="1" hangingPunct="1">
              <a:spcBef>
                <a:spcPct val="0"/>
              </a:spcBef>
              <a:buFontTx/>
              <a:buNone/>
            </a:pPr>
            <a:r>
              <a:rPr lang="en-GB" altLang="en-US" sz="2000">
                <a:solidFill>
                  <a:srgbClr val="006600"/>
                </a:solidFill>
                <a:latin typeface="Tahoma" panose="020B0604030504040204" pitchFamily="34" charset="0"/>
              </a:rPr>
              <a:t>0 moles </a:t>
            </a:r>
            <a:endParaRPr lang="en-GB" altLang="en-US" sz="4000">
              <a:solidFill>
                <a:srgbClr val="006600"/>
              </a:solidFill>
              <a:latin typeface="Tahoma" panose="020B0604030504040204" pitchFamily="34" charset="0"/>
            </a:endParaRPr>
          </a:p>
        </p:txBody>
      </p:sp>
      <p:sp>
        <p:nvSpPr>
          <p:cNvPr id="44055" name="Text Box 10"/>
          <p:cNvSpPr txBox="1">
            <a:spLocks noChangeArrowheads="1"/>
          </p:cNvSpPr>
          <p:nvPr/>
        </p:nvSpPr>
        <p:spPr bwMode="auto">
          <a:xfrm>
            <a:off x="-7938" y="5661025"/>
            <a:ext cx="7318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b="1">
                <a:solidFill>
                  <a:srgbClr val="006600"/>
                </a:solidFill>
                <a:latin typeface="Tahoma" panose="020B0604030504040204" pitchFamily="34" charset="0"/>
              </a:rPr>
              <a:t>END</a:t>
            </a:r>
            <a:endParaRPr lang="en-GB" altLang="en-US" sz="4000" b="1">
              <a:solidFill>
                <a:srgbClr val="006600"/>
              </a:solidFill>
              <a:latin typeface="Tahoma" panose="020B0604030504040204" pitchFamily="34" charset="0"/>
            </a:endParaRPr>
          </a:p>
        </p:txBody>
      </p:sp>
      <p:sp>
        <p:nvSpPr>
          <p:cNvPr id="43" name="Text Box 10"/>
          <p:cNvSpPr txBox="1">
            <a:spLocks noChangeArrowheads="1"/>
          </p:cNvSpPr>
          <p:nvPr/>
        </p:nvSpPr>
        <p:spPr bwMode="auto">
          <a:xfrm>
            <a:off x="3290888" y="5661025"/>
            <a:ext cx="11461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solidFill>
                  <a:srgbClr val="006600"/>
                </a:solidFill>
                <a:latin typeface="Tahoma" panose="020B0604030504040204" pitchFamily="34" charset="0"/>
              </a:rPr>
              <a:t>10–3 =</a:t>
            </a:r>
            <a:endParaRPr lang="en-GB" altLang="en-US" sz="2000">
              <a:solidFill>
                <a:srgbClr val="006600"/>
              </a:solidFill>
              <a:latin typeface="Tahoma" panose="020B0604030504040204" pitchFamily="34" charset="0"/>
            </a:endParaRPr>
          </a:p>
          <a:p>
            <a:pPr eaLnBrk="1" hangingPunct="1">
              <a:spcBef>
                <a:spcPct val="0"/>
              </a:spcBef>
              <a:buFontTx/>
              <a:buNone/>
            </a:pPr>
            <a:r>
              <a:rPr lang="en-GB" altLang="en-US" sz="2000">
                <a:solidFill>
                  <a:srgbClr val="006600"/>
                </a:solidFill>
                <a:latin typeface="Tahoma" panose="020B0604030504040204" pitchFamily="34" charset="0"/>
              </a:rPr>
              <a:t>7 moles </a:t>
            </a:r>
            <a:endParaRPr lang="en-GB" altLang="en-US" sz="4000">
              <a:solidFill>
                <a:srgbClr val="006600"/>
              </a:solidFill>
              <a:latin typeface="Tahoma" panose="020B0604030504040204" pitchFamily="34" charset="0"/>
            </a:endParaRPr>
          </a:p>
        </p:txBody>
      </p:sp>
      <p:sp>
        <p:nvSpPr>
          <p:cNvPr id="44" name="Text Box 10"/>
          <p:cNvSpPr txBox="1">
            <a:spLocks noChangeArrowheads="1"/>
          </p:cNvSpPr>
          <p:nvPr/>
        </p:nvSpPr>
        <p:spPr bwMode="auto">
          <a:xfrm>
            <a:off x="6630988" y="5661025"/>
            <a:ext cx="11477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solidFill>
                  <a:srgbClr val="006600"/>
                </a:solidFill>
                <a:latin typeface="Tahoma" panose="020B0604030504040204" pitchFamily="34" charset="0"/>
              </a:rPr>
              <a:t>0+2 =</a:t>
            </a:r>
            <a:endParaRPr lang="en-GB" altLang="en-US" sz="2000">
              <a:solidFill>
                <a:srgbClr val="006600"/>
              </a:solidFill>
              <a:latin typeface="Tahoma" panose="020B0604030504040204" pitchFamily="34" charset="0"/>
            </a:endParaRPr>
          </a:p>
          <a:p>
            <a:pPr eaLnBrk="1" hangingPunct="1">
              <a:spcBef>
                <a:spcPct val="0"/>
              </a:spcBef>
              <a:buFontTx/>
              <a:buNone/>
            </a:pPr>
            <a:r>
              <a:rPr lang="en-GB" altLang="en-US" sz="2000">
                <a:solidFill>
                  <a:srgbClr val="006600"/>
                </a:solidFill>
                <a:latin typeface="Tahoma" panose="020B0604030504040204" pitchFamily="34" charset="0"/>
              </a:rPr>
              <a:t>2 moles </a:t>
            </a:r>
            <a:endParaRPr lang="en-GB" altLang="en-US" sz="4000">
              <a:solidFill>
                <a:srgbClr val="006600"/>
              </a:solidFill>
              <a:latin typeface="Tahoma" panose="020B0604030504040204" pitchFamily="34" charset="0"/>
            </a:endParaRPr>
          </a:p>
        </p:txBody>
      </p:sp>
      <p:sp>
        <p:nvSpPr>
          <p:cNvPr id="44058" name="TextBox 5"/>
          <p:cNvSpPr txBox="1">
            <a:spLocks noChangeArrowheads="1"/>
          </p:cNvSpPr>
          <p:nvPr/>
        </p:nvSpPr>
        <p:spPr bwMode="auto">
          <a:xfrm>
            <a:off x="4567238" y="6581775"/>
            <a:ext cx="46085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1200">
                <a:solidFill>
                  <a:srgbClr val="000000"/>
                </a:solidFill>
                <a:latin typeface="Verdana" panose="020B0604030504040204" pitchFamily="34" charset="0"/>
              </a:rPr>
              <a:t>© www.chemsheets.co.uk          AS 1028    25-Jun-2016</a:t>
            </a:r>
            <a:endParaRPr lang="en-GB" altLang="en-US" sz="1200">
              <a:solidFill>
                <a:srgbClr val="000000"/>
              </a:solidFill>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6" grpId="0"/>
      <p:bldP spid="39" grpId="0"/>
      <p:bldP spid="40" grpId="0"/>
      <p:bldP spid="41" grpId="0"/>
      <p:bldP spid="43" grpId="0"/>
      <p:bldP spid="44"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7"/>
          <p:cNvSpPr txBox="1">
            <a:spLocks noChangeArrowheads="1"/>
          </p:cNvSpPr>
          <p:nvPr/>
        </p:nvSpPr>
        <p:spPr bwMode="auto">
          <a:xfrm>
            <a:off x="1312863" y="1323975"/>
            <a:ext cx="3856037"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4000" b="1">
                <a:latin typeface="Tahoma" panose="020B0604030504040204" pitchFamily="34" charset="0"/>
              </a:rPr>
              <a:t>  2 SO</a:t>
            </a:r>
            <a:r>
              <a:rPr lang="en-GB" altLang="en-US" sz="4000" b="1" baseline="-25000">
                <a:latin typeface="Tahoma" panose="020B0604030504040204" pitchFamily="34" charset="0"/>
              </a:rPr>
              <a:t>2</a:t>
            </a:r>
            <a:r>
              <a:rPr lang="en-GB" altLang="en-US" sz="4000" b="1">
                <a:latin typeface="Tahoma" panose="020B0604030504040204" pitchFamily="34" charset="0"/>
              </a:rPr>
              <a:t>  +  O</a:t>
            </a:r>
            <a:r>
              <a:rPr lang="en-GB" altLang="en-US" sz="4000" b="1" baseline="-25000">
                <a:latin typeface="Tahoma" panose="020B0604030504040204" pitchFamily="34" charset="0"/>
              </a:rPr>
              <a:t>2</a:t>
            </a:r>
            <a:r>
              <a:rPr lang="en-GB" altLang="en-US" sz="4000">
                <a:latin typeface="Tahoma" panose="020B0604030504040204" pitchFamily="34" charset="0"/>
              </a:rPr>
              <a:t>  </a:t>
            </a:r>
            <a:endParaRPr lang="en-GB" altLang="en-US" sz="4000">
              <a:latin typeface="Tahoma" panose="020B0604030504040204" pitchFamily="34" charset="0"/>
            </a:endParaRPr>
          </a:p>
        </p:txBody>
      </p:sp>
      <p:sp>
        <p:nvSpPr>
          <p:cNvPr id="46083" name="Line 8"/>
          <p:cNvSpPr>
            <a:spLocks noChangeShapeType="1"/>
          </p:cNvSpPr>
          <p:nvPr/>
        </p:nvSpPr>
        <p:spPr bwMode="auto">
          <a:xfrm>
            <a:off x="4984750" y="1755775"/>
            <a:ext cx="792163" cy="0"/>
          </a:xfrm>
          <a:prstGeom prst="line">
            <a:avLst/>
          </a:prstGeom>
          <a:noFill/>
          <a:ln w="9525">
            <a:solidFill>
              <a:schemeClr val="tx1"/>
            </a:solidFill>
            <a:rou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46084" name="Text Box 9"/>
          <p:cNvSpPr txBox="1">
            <a:spLocks noChangeArrowheads="1"/>
          </p:cNvSpPr>
          <p:nvPr/>
        </p:nvSpPr>
        <p:spPr bwMode="auto">
          <a:xfrm>
            <a:off x="6065838" y="1323975"/>
            <a:ext cx="2371725"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4000" b="1">
                <a:latin typeface="Tahoma" panose="020B0604030504040204" pitchFamily="34" charset="0"/>
              </a:rPr>
              <a:t>   2 SO</a:t>
            </a:r>
            <a:r>
              <a:rPr lang="en-GB" altLang="en-US" sz="4000" b="1" baseline="-25000">
                <a:latin typeface="Tahoma" panose="020B0604030504040204" pitchFamily="34" charset="0"/>
              </a:rPr>
              <a:t>3</a:t>
            </a:r>
            <a:r>
              <a:rPr lang="en-GB" altLang="en-US" sz="4000">
                <a:latin typeface="Tahoma" panose="020B0604030504040204" pitchFamily="34" charset="0"/>
              </a:rPr>
              <a:t>  </a:t>
            </a:r>
            <a:endParaRPr lang="en-GB" altLang="en-US" sz="4000">
              <a:latin typeface="Tahoma" panose="020B0604030504040204" pitchFamily="34" charset="0"/>
            </a:endParaRPr>
          </a:p>
        </p:txBody>
      </p:sp>
      <p:sp>
        <p:nvSpPr>
          <p:cNvPr id="46085" name="Text Box 10"/>
          <p:cNvSpPr txBox="1">
            <a:spLocks noChangeArrowheads="1"/>
          </p:cNvSpPr>
          <p:nvPr/>
        </p:nvSpPr>
        <p:spPr bwMode="auto">
          <a:xfrm>
            <a:off x="1563688" y="2332038"/>
            <a:ext cx="1204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solidFill>
                  <a:srgbClr val="0000CC"/>
                </a:solidFill>
                <a:latin typeface="Tahoma" panose="020B0604030504040204" pitchFamily="34" charset="0"/>
              </a:rPr>
              <a:t>10 moles</a:t>
            </a:r>
            <a:endParaRPr lang="en-GB" altLang="en-US" sz="4000">
              <a:solidFill>
                <a:srgbClr val="0000CC"/>
              </a:solidFill>
              <a:latin typeface="Tahoma" panose="020B0604030504040204" pitchFamily="34" charset="0"/>
            </a:endParaRPr>
          </a:p>
        </p:txBody>
      </p:sp>
      <p:sp>
        <p:nvSpPr>
          <p:cNvPr id="46086" name="Text Box 11"/>
          <p:cNvSpPr txBox="1">
            <a:spLocks noChangeArrowheads="1"/>
          </p:cNvSpPr>
          <p:nvPr/>
        </p:nvSpPr>
        <p:spPr bwMode="auto">
          <a:xfrm>
            <a:off x="3790950" y="2327275"/>
            <a:ext cx="11461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solidFill>
                  <a:srgbClr val="0000CC"/>
                </a:solidFill>
                <a:latin typeface="Tahoma" panose="020B0604030504040204" pitchFamily="34" charset="0"/>
              </a:rPr>
              <a:t> 8 moles</a:t>
            </a:r>
            <a:endParaRPr lang="en-GB" altLang="en-US" sz="4000">
              <a:solidFill>
                <a:srgbClr val="0000CC"/>
              </a:solidFill>
              <a:latin typeface="Tahoma" panose="020B0604030504040204" pitchFamily="34" charset="0"/>
            </a:endParaRPr>
          </a:p>
        </p:txBody>
      </p:sp>
      <p:sp>
        <p:nvSpPr>
          <p:cNvPr id="46087" name="Rectangle 17"/>
          <p:cNvSpPr>
            <a:spLocks noChangeArrowheads="1"/>
          </p:cNvSpPr>
          <p:nvPr/>
        </p:nvSpPr>
        <p:spPr bwMode="auto">
          <a:xfrm>
            <a:off x="701675" y="21732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46088" name="Text Box 3"/>
          <p:cNvSpPr txBox="1">
            <a:spLocks noChangeArrowheads="1"/>
          </p:cNvSpPr>
          <p:nvPr/>
        </p:nvSpPr>
        <p:spPr bwMode="auto">
          <a:xfrm>
            <a:off x="0" y="-26988"/>
            <a:ext cx="9144000" cy="822326"/>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GB" altLang="en-US" b="1">
                <a:latin typeface="Tahoma" panose="020B0604030504040204" pitchFamily="34" charset="0"/>
              </a:rPr>
              <a:t>LIMITING REAGENTS</a:t>
            </a:r>
            <a:endParaRPr lang="en-GB" altLang="en-US" b="1">
              <a:latin typeface="Tahoma" panose="020B0604030504040204" pitchFamily="34" charset="0"/>
            </a:endParaRPr>
          </a:p>
          <a:p>
            <a:pPr algn="ctr" eaLnBrk="1" hangingPunct="1">
              <a:spcBef>
                <a:spcPct val="0"/>
              </a:spcBef>
              <a:buFontTx/>
              <a:buNone/>
            </a:pPr>
            <a:endParaRPr lang="en-GB" altLang="en-US" sz="1000" b="1" baseline="30000">
              <a:latin typeface="Tahoma" panose="020B0604030504040204" pitchFamily="34" charset="0"/>
            </a:endParaRPr>
          </a:p>
        </p:txBody>
      </p:sp>
      <p:sp>
        <p:nvSpPr>
          <p:cNvPr id="46089" name="Text Box 10"/>
          <p:cNvSpPr txBox="1">
            <a:spLocks noChangeArrowheads="1"/>
          </p:cNvSpPr>
          <p:nvPr/>
        </p:nvSpPr>
        <p:spPr bwMode="auto">
          <a:xfrm>
            <a:off x="14288" y="2332038"/>
            <a:ext cx="1022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b="1">
                <a:solidFill>
                  <a:srgbClr val="0000CC"/>
                </a:solidFill>
                <a:latin typeface="Tahoma" panose="020B0604030504040204" pitchFamily="34" charset="0"/>
              </a:rPr>
              <a:t>START</a:t>
            </a:r>
            <a:endParaRPr lang="en-GB" altLang="en-US" sz="4000" b="1">
              <a:solidFill>
                <a:srgbClr val="0000CC"/>
              </a:solidFill>
              <a:latin typeface="Tahoma" panose="020B0604030504040204" pitchFamily="34" charset="0"/>
            </a:endParaRPr>
          </a:p>
        </p:txBody>
      </p:sp>
      <p:sp>
        <p:nvSpPr>
          <p:cNvPr id="34" name="Text Box 12"/>
          <p:cNvSpPr txBox="1">
            <a:spLocks noChangeArrowheads="1"/>
          </p:cNvSpPr>
          <p:nvPr/>
        </p:nvSpPr>
        <p:spPr bwMode="auto">
          <a:xfrm>
            <a:off x="1509713" y="2746375"/>
            <a:ext cx="7742237" cy="1430338"/>
          </a:xfrm>
          <a:prstGeom prst="rect">
            <a:avLst/>
          </a:prstGeom>
          <a:noFill/>
          <a:ln>
            <a:noFill/>
          </a:ln>
          <a:effec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Aft>
                <a:spcPts val="600"/>
              </a:spcAft>
              <a:defRPr/>
            </a:pPr>
            <a:r>
              <a:rPr lang="en-GB" altLang="en-US" dirty="0" smtClean="0">
                <a:latin typeface="Tahoma" panose="020B0604030504040204" pitchFamily="34" charset="0"/>
                <a:ea typeface="+mn-ea"/>
              </a:rPr>
              <a:t>10 moles of SO</a:t>
            </a:r>
            <a:r>
              <a:rPr lang="en-GB" altLang="en-US" baseline="-25000" dirty="0" smtClean="0">
                <a:latin typeface="Tahoma" panose="020B0604030504040204" pitchFamily="34" charset="0"/>
                <a:ea typeface="+mn-ea"/>
              </a:rPr>
              <a:t>2</a:t>
            </a:r>
            <a:r>
              <a:rPr lang="en-GB" altLang="en-US" dirty="0" smtClean="0">
                <a:latin typeface="Tahoma" panose="020B0604030504040204" pitchFamily="34" charset="0"/>
                <a:ea typeface="+mn-ea"/>
              </a:rPr>
              <a:t> needs 5 moles of O</a:t>
            </a:r>
            <a:r>
              <a:rPr lang="en-GB" altLang="en-US" baseline="-25000" dirty="0" smtClean="0">
                <a:latin typeface="Tahoma" panose="020B0604030504040204" pitchFamily="34" charset="0"/>
                <a:ea typeface="+mn-ea"/>
              </a:rPr>
              <a:t>2</a:t>
            </a:r>
            <a:r>
              <a:rPr lang="en-GB" altLang="en-US" dirty="0" smtClean="0">
                <a:latin typeface="Tahoma" panose="020B0604030504040204" pitchFamily="34" charset="0"/>
                <a:ea typeface="+mn-ea"/>
              </a:rPr>
              <a:t> for it all to react</a:t>
            </a:r>
            <a:endParaRPr lang="en-GB" altLang="en-US" dirty="0" smtClean="0">
              <a:latin typeface="Tahoma" panose="020B0604030504040204" pitchFamily="34" charset="0"/>
              <a:ea typeface="+mn-ea"/>
            </a:endParaRPr>
          </a:p>
          <a:p>
            <a:pPr marL="285750" indent="-285750" eaLnBrk="1" hangingPunct="1">
              <a:spcAft>
                <a:spcPts val="600"/>
              </a:spcAft>
              <a:buFont typeface="Symbol" panose="05050102010706020507" pitchFamily="18" charset="2"/>
              <a:buChar char="\"/>
              <a:defRPr/>
            </a:pPr>
            <a:r>
              <a:rPr lang="en-GB" altLang="en-US" dirty="0" smtClean="0">
                <a:latin typeface="Tahoma" panose="020B0604030504040204" pitchFamily="34" charset="0"/>
                <a:ea typeface="+mn-ea"/>
              </a:rPr>
              <a:t>there is more than enough O</a:t>
            </a:r>
            <a:r>
              <a:rPr lang="en-GB" altLang="en-US" baseline="-25000" dirty="0" smtClean="0">
                <a:latin typeface="Tahoma" panose="020B0604030504040204" pitchFamily="34" charset="0"/>
                <a:ea typeface="+mn-ea"/>
              </a:rPr>
              <a:t>2</a:t>
            </a:r>
            <a:r>
              <a:rPr lang="en-GB" altLang="en-US" dirty="0" smtClean="0">
                <a:latin typeface="Tahoma" panose="020B0604030504040204" pitchFamily="34" charset="0"/>
                <a:ea typeface="+mn-ea"/>
              </a:rPr>
              <a:t> </a:t>
            </a:r>
            <a:endParaRPr lang="en-GB" altLang="en-US" dirty="0" smtClean="0">
              <a:latin typeface="Tahoma" panose="020B0604030504040204" pitchFamily="34" charset="0"/>
              <a:ea typeface="+mn-ea"/>
            </a:endParaRPr>
          </a:p>
          <a:p>
            <a:pPr marL="285750" indent="-285750" eaLnBrk="1" hangingPunct="1">
              <a:spcAft>
                <a:spcPts val="600"/>
              </a:spcAft>
              <a:buFont typeface="Symbol" panose="05050102010706020507" pitchFamily="18" charset="2"/>
              <a:buChar char="\"/>
              <a:defRPr/>
            </a:pPr>
            <a:r>
              <a:rPr lang="en-GB" altLang="en-US" dirty="0" smtClean="0">
                <a:latin typeface="Tahoma" panose="020B0604030504040204" pitchFamily="34" charset="0"/>
                <a:ea typeface="+mn-ea"/>
                <a:sym typeface="Symbol" panose="05050102010706020507"/>
              </a:rPr>
              <a:t>SO</a:t>
            </a:r>
            <a:r>
              <a:rPr lang="en-GB" altLang="en-US" baseline="-25000" dirty="0" smtClean="0">
                <a:latin typeface="Tahoma" panose="020B0604030504040204" pitchFamily="34" charset="0"/>
                <a:ea typeface="+mn-ea"/>
              </a:rPr>
              <a:t>2</a:t>
            </a:r>
            <a:r>
              <a:rPr lang="en-GB" altLang="en-US" dirty="0" smtClean="0">
                <a:latin typeface="Tahoma" panose="020B0604030504040204" pitchFamily="34" charset="0"/>
                <a:ea typeface="+mn-ea"/>
              </a:rPr>
              <a:t> is </a:t>
            </a:r>
            <a:r>
              <a:rPr lang="en-GB" altLang="en-US" dirty="0" smtClean="0">
                <a:solidFill>
                  <a:srgbClr val="6600CC"/>
                </a:solidFill>
                <a:latin typeface="Tahoma" panose="020B0604030504040204" pitchFamily="34" charset="0"/>
                <a:ea typeface="+mn-ea"/>
              </a:rPr>
              <a:t>limiting reagent </a:t>
            </a:r>
            <a:r>
              <a:rPr lang="en-GB" altLang="en-US" dirty="0" smtClean="0">
                <a:latin typeface="Tahoma" panose="020B0604030504040204" pitchFamily="34" charset="0"/>
                <a:ea typeface="+mn-ea"/>
              </a:rPr>
              <a:t>(and O</a:t>
            </a:r>
            <a:r>
              <a:rPr lang="en-GB" altLang="en-US" baseline="-25000" dirty="0" smtClean="0">
                <a:latin typeface="Tahoma" panose="020B0604030504040204" pitchFamily="34" charset="0"/>
                <a:ea typeface="+mn-ea"/>
              </a:rPr>
              <a:t>2</a:t>
            </a:r>
            <a:r>
              <a:rPr lang="en-GB" altLang="en-US" dirty="0" smtClean="0">
                <a:latin typeface="Tahoma" panose="020B0604030504040204" pitchFamily="34" charset="0"/>
                <a:ea typeface="+mn-ea"/>
              </a:rPr>
              <a:t> is in </a:t>
            </a:r>
            <a:r>
              <a:rPr lang="en-GB" altLang="en-US" dirty="0" smtClean="0">
                <a:solidFill>
                  <a:srgbClr val="7030A0"/>
                </a:solidFill>
                <a:latin typeface="Tahoma" panose="020B0604030504040204" pitchFamily="34" charset="0"/>
                <a:ea typeface="+mn-ea"/>
              </a:rPr>
              <a:t>excess</a:t>
            </a:r>
            <a:r>
              <a:rPr lang="en-GB" altLang="en-US" dirty="0" smtClean="0">
                <a:latin typeface="Tahoma" panose="020B0604030504040204" pitchFamily="34" charset="0"/>
                <a:ea typeface="+mn-ea"/>
              </a:rPr>
              <a:t>)</a:t>
            </a:r>
            <a:endParaRPr lang="en-GB" altLang="en-US" dirty="0" smtClean="0">
              <a:latin typeface="Tahoma" panose="020B0604030504040204" pitchFamily="34" charset="0"/>
              <a:ea typeface="+mn-ea"/>
            </a:endParaRPr>
          </a:p>
          <a:p>
            <a:pPr eaLnBrk="1" hangingPunct="1">
              <a:spcAft>
                <a:spcPts val="600"/>
              </a:spcAft>
              <a:defRPr/>
            </a:pPr>
            <a:r>
              <a:rPr lang="en-GB" altLang="en-US" dirty="0" smtClean="0">
                <a:latin typeface="Tahoma" panose="020B0604030504040204" pitchFamily="34" charset="0"/>
                <a:ea typeface="+mn-ea"/>
                <a:sym typeface="Symbol" panose="05050102010706020507"/>
              </a:rPr>
              <a:t> </a:t>
            </a:r>
            <a:r>
              <a:rPr lang="en-GB" altLang="en-US" dirty="0" smtClean="0">
                <a:latin typeface="Tahoma" panose="020B0604030504040204" pitchFamily="34" charset="0"/>
                <a:ea typeface="+mn-ea"/>
              </a:rPr>
              <a:t>so only 5 moles of O</a:t>
            </a:r>
            <a:r>
              <a:rPr lang="en-GB" altLang="en-US" baseline="-25000" dirty="0" smtClean="0">
                <a:latin typeface="Tahoma" panose="020B0604030504040204" pitchFamily="34" charset="0"/>
                <a:ea typeface="+mn-ea"/>
              </a:rPr>
              <a:t>2</a:t>
            </a:r>
            <a:r>
              <a:rPr lang="en-GB" altLang="en-US" dirty="0" smtClean="0">
                <a:latin typeface="Tahoma" panose="020B0604030504040204" pitchFamily="34" charset="0"/>
                <a:ea typeface="+mn-ea"/>
              </a:rPr>
              <a:t> can react (and 3 moles of O</a:t>
            </a:r>
            <a:r>
              <a:rPr lang="en-GB" altLang="en-US" baseline="-25000" dirty="0" smtClean="0">
                <a:latin typeface="Tahoma" panose="020B0604030504040204" pitchFamily="34" charset="0"/>
                <a:ea typeface="+mn-ea"/>
              </a:rPr>
              <a:t>2</a:t>
            </a:r>
            <a:r>
              <a:rPr lang="en-GB" altLang="en-US" dirty="0" smtClean="0">
                <a:latin typeface="Tahoma" panose="020B0604030504040204" pitchFamily="34" charset="0"/>
                <a:ea typeface="+mn-ea"/>
              </a:rPr>
              <a:t> is left over)</a:t>
            </a:r>
            <a:endParaRPr lang="en-GB" altLang="en-US" dirty="0" smtClean="0">
              <a:latin typeface="Tahoma" panose="020B0604030504040204" pitchFamily="34" charset="0"/>
              <a:ea typeface="+mn-ea"/>
            </a:endParaRPr>
          </a:p>
        </p:txBody>
      </p:sp>
      <p:sp>
        <p:nvSpPr>
          <p:cNvPr id="36" name="Text Box 10"/>
          <p:cNvSpPr txBox="1">
            <a:spLocks noChangeArrowheads="1"/>
          </p:cNvSpPr>
          <p:nvPr/>
        </p:nvSpPr>
        <p:spPr bwMode="auto">
          <a:xfrm>
            <a:off x="1582738" y="4214813"/>
            <a:ext cx="13112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solidFill>
                  <a:srgbClr val="FF0000"/>
                </a:solidFill>
                <a:latin typeface="Tahoma" panose="020B0604030504040204" pitchFamily="34" charset="0"/>
              </a:rPr>
              <a:t>–10 mole </a:t>
            </a:r>
            <a:endParaRPr lang="en-GB" altLang="en-US" sz="4000">
              <a:solidFill>
                <a:srgbClr val="FF0000"/>
              </a:solidFill>
              <a:latin typeface="Tahoma" panose="020B0604030504040204" pitchFamily="34" charset="0"/>
            </a:endParaRPr>
          </a:p>
        </p:txBody>
      </p:sp>
      <p:sp>
        <p:nvSpPr>
          <p:cNvPr id="46092" name="Text Box 10"/>
          <p:cNvSpPr txBox="1">
            <a:spLocks noChangeArrowheads="1"/>
          </p:cNvSpPr>
          <p:nvPr/>
        </p:nvSpPr>
        <p:spPr bwMode="auto">
          <a:xfrm>
            <a:off x="33338" y="4214813"/>
            <a:ext cx="14351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b="1">
                <a:solidFill>
                  <a:srgbClr val="FF0000"/>
                </a:solidFill>
                <a:latin typeface="Tahoma" panose="020B0604030504040204" pitchFamily="34" charset="0"/>
              </a:rPr>
              <a:t>CHANGES</a:t>
            </a:r>
            <a:endParaRPr lang="en-GB" altLang="en-US" sz="4000" b="1">
              <a:solidFill>
                <a:srgbClr val="FF0000"/>
              </a:solidFill>
              <a:latin typeface="Tahoma" panose="020B0604030504040204" pitchFamily="34" charset="0"/>
            </a:endParaRPr>
          </a:p>
        </p:txBody>
      </p:sp>
      <p:sp>
        <p:nvSpPr>
          <p:cNvPr id="39" name="Text Box 10"/>
          <p:cNvSpPr txBox="1">
            <a:spLocks noChangeArrowheads="1"/>
          </p:cNvSpPr>
          <p:nvPr/>
        </p:nvSpPr>
        <p:spPr bwMode="auto">
          <a:xfrm>
            <a:off x="3902075" y="4195763"/>
            <a:ext cx="12874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solidFill>
                  <a:srgbClr val="FF0000"/>
                </a:solidFill>
                <a:latin typeface="Tahoma" panose="020B0604030504040204" pitchFamily="34" charset="0"/>
              </a:rPr>
              <a:t>–5 moles </a:t>
            </a:r>
            <a:endParaRPr lang="en-GB" altLang="en-US" sz="4000">
              <a:solidFill>
                <a:srgbClr val="FF0000"/>
              </a:solidFill>
              <a:latin typeface="Tahoma" panose="020B0604030504040204" pitchFamily="34" charset="0"/>
            </a:endParaRPr>
          </a:p>
        </p:txBody>
      </p:sp>
      <p:sp>
        <p:nvSpPr>
          <p:cNvPr id="40" name="Text Box 10"/>
          <p:cNvSpPr txBox="1">
            <a:spLocks noChangeArrowheads="1"/>
          </p:cNvSpPr>
          <p:nvPr/>
        </p:nvSpPr>
        <p:spPr bwMode="auto">
          <a:xfrm>
            <a:off x="6673850" y="4214813"/>
            <a:ext cx="14716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solidFill>
                  <a:srgbClr val="FF0000"/>
                </a:solidFill>
                <a:latin typeface="Tahoma" panose="020B0604030504040204" pitchFamily="34" charset="0"/>
              </a:rPr>
              <a:t>+10 moles </a:t>
            </a:r>
            <a:endParaRPr lang="en-GB" altLang="en-US" sz="4000">
              <a:solidFill>
                <a:srgbClr val="FF0000"/>
              </a:solidFill>
              <a:latin typeface="Tahoma" panose="020B0604030504040204" pitchFamily="34" charset="0"/>
            </a:endParaRPr>
          </a:p>
        </p:txBody>
      </p:sp>
      <p:sp>
        <p:nvSpPr>
          <p:cNvPr id="41" name="Text Box 10"/>
          <p:cNvSpPr txBox="1">
            <a:spLocks noChangeArrowheads="1"/>
          </p:cNvSpPr>
          <p:nvPr/>
        </p:nvSpPr>
        <p:spPr bwMode="auto">
          <a:xfrm>
            <a:off x="1582738" y="4791075"/>
            <a:ext cx="11477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solidFill>
                  <a:srgbClr val="006600"/>
                </a:solidFill>
                <a:latin typeface="Tahoma" panose="020B0604030504040204" pitchFamily="34" charset="0"/>
              </a:rPr>
              <a:t>10–10 =</a:t>
            </a:r>
            <a:endParaRPr lang="en-GB" altLang="en-US" sz="2000">
              <a:solidFill>
                <a:srgbClr val="006600"/>
              </a:solidFill>
              <a:latin typeface="Tahoma" panose="020B0604030504040204" pitchFamily="34" charset="0"/>
            </a:endParaRPr>
          </a:p>
          <a:p>
            <a:pPr eaLnBrk="1" hangingPunct="1">
              <a:spcBef>
                <a:spcPct val="0"/>
              </a:spcBef>
              <a:buFontTx/>
              <a:buNone/>
            </a:pPr>
            <a:r>
              <a:rPr lang="en-GB" altLang="en-US" sz="2000">
                <a:solidFill>
                  <a:srgbClr val="006600"/>
                </a:solidFill>
                <a:latin typeface="Tahoma" panose="020B0604030504040204" pitchFamily="34" charset="0"/>
              </a:rPr>
              <a:t>0 moles </a:t>
            </a:r>
            <a:endParaRPr lang="en-GB" altLang="en-US" sz="4000">
              <a:solidFill>
                <a:srgbClr val="006600"/>
              </a:solidFill>
              <a:latin typeface="Tahoma" panose="020B0604030504040204" pitchFamily="34" charset="0"/>
            </a:endParaRPr>
          </a:p>
        </p:txBody>
      </p:sp>
      <p:sp>
        <p:nvSpPr>
          <p:cNvPr id="46096" name="Text Box 10"/>
          <p:cNvSpPr txBox="1">
            <a:spLocks noChangeArrowheads="1"/>
          </p:cNvSpPr>
          <p:nvPr/>
        </p:nvSpPr>
        <p:spPr bwMode="auto">
          <a:xfrm>
            <a:off x="33338" y="4791075"/>
            <a:ext cx="733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b="1">
                <a:solidFill>
                  <a:srgbClr val="006600"/>
                </a:solidFill>
                <a:latin typeface="Tahoma" panose="020B0604030504040204" pitchFamily="34" charset="0"/>
              </a:rPr>
              <a:t>END</a:t>
            </a:r>
            <a:endParaRPr lang="en-GB" altLang="en-US" sz="4000" b="1">
              <a:solidFill>
                <a:srgbClr val="006600"/>
              </a:solidFill>
              <a:latin typeface="Tahoma" panose="020B0604030504040204" pitchFamily="34" charset="0"/>
            </a:endParaRPr>
          </a:p>
        </p:txBody>
      </p:sp>
      <p:sp>
        <p:nvSpPr>
          <p:cNvPr id="43" name="Text Box 10"/>
          <p:cNvSpPr txBox="1">
            <a:spLocks noChangeArrowheads="1"/>
          </p:cNvSpPr>
          <p:nvPr/>
        </p:nvSpPr>
        <p:spPr bwMode="auto">
          <a:xfrm>
            <a:off x="3886200" y="4791075"/>
            <a:ext cx="11461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solidFill>
                  <a:srgbClr val="006600"/>
                </a:solidFill>
                <a:latin typeface="Tahoma" panose="020B0604030504040204" pitchFamily="34" charset="0"/>
              </a:rPr>
              <a:t>8–5 =</a:t>
            </a:r>
            <a:endParaRPr lang="en-GB" altLang="en-US" sz="2000">
              <a:solidFill>
                <a:srgbClr val="006600"/>
              </a:solidFill>
              <a:latin typeface="Tahoma" panose="020B0604030504040204" pitchFamily="34" charset="0"/>
            </a:endParaRPr>
          </a:p>
          <a:p>
            <a:pPr eaLnBrk="1" hangingPunct="1">
              <a:spcBef>
                <a:spcPct val="0"/>
              </a:spcBef>
              <a:buFontTx/>
              <a:buNone/>
            </a:pPr>
            <a:r>
              <a:rPr lang="en-GB" altLang="en-US" sz="2000">
                <a:solidFill>
                  <a:srgbClr val="006600"/>
                </a:solidFill>
                <a:latin typeface="Tahoma" panose="020B0604030504040204" pitchFamily="34" charset="0"/>
              </a:rPr>
              <a:t>3 moles </a:t>
            </a:r>
            <a:endParaRPr lang="en-GB" altLang="en-US" sz="4000">
              <a:solidFill>
                <a:srgbClr val="006600"/>
              </a:solidFill>
              <a:latin typeface="Tahoma" panose="020B0604030504040204" pitchFamily="34" charset="0"/>
            </a:endParaRPr>
          </a:p>
        </p:txBody>
      </p:sp>
      <p:sp>
        <p:nvSpPr>
          <p:cNvPr id="44" name="Text Box 10"/>
          <p:cNvSpPr txBox="1">
            <a:spLocks noChangeArrowheads="1"/>
          </p:cNvSpPr>
          <p:nvPr/>
        </p:nvSpPr>
        <p:spPr bwMode="auto">
          <a:xfrm>
            <a:off x="6673850" y="4791075"/>
            <a:ext cx="1275080" cy="706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solidFill>
                  <a:srgbClr val="006600"/>
                </a:solidFill>
                <a:latin typeface="Tahoma" panose="020B0604030504040204" pitchFamily="34" charset="0"/>
              </a:rPr>
              <a:t>0+1</a:t>
            </a:r>
            <a:r>
              <a:rPr lang="en-US" altLang="en-GB" sz="2000">
                <a:solidFill>
                  <a:srgbClr val="006600"/>
                </a:solidFill>
                <a:latin typeface="Tahoma" panose="020B0604030504040204" pitchFamily="34" charset="0"/>
              </a:rPr>
              <a:t>0</a:t>
            </a:r>
            <a:r>
              <a:rPr lang="en-GB" altLang="en-US" sz="2000">
                <a:solidFill>
                  <a:srgbClr val="006600"/>
                </a:solidFill>
                <a:latin typeface="Tahoma" panose="020B0604030504040204" pitchFamily="34" charset="0"/>
              </a:rPr>
              <a:t> =</a:t>
            </a:r>
            <a:endParaRPr lang="en-GB" altLang="en-US" sz="2000">
              <a:solidFill>
                <a:srgbClr val="006600"/>
              </a:solidFill>
              <a:latin typeface="Tahoma" panose="020B0604030504040204" pitchFamily="34" charset="0"/>
            </a:endParaRPr>
          </a:p>
          <a:p>
            <a:pPr eaLnBrk="1" hangingPunct="1">
              <a:spcBef>
                <a:spcPct val="0"/>
              </a:spcBef>
              <a:buFontTx/>
              <a:buNone/>
            </a:pPr>
            <a:r>
              <a:rPr lang="en-GB" altLang="en-US" sz="2000">
                <a:solidFill>
                  <a:srgbClr val="006600"/>
                </a:solidFill>
                <a:latin typeface="Tahoma" panose="020B0604030504040204" pitchFamily="34" charset="0"/>
              </a:rPr>
              <a:t>10 moles </a:t>
            </a:r>
            <a:endParaRPr lang="en-GB" altLang="en-US" sz="4000">
              <a:solidFill>
                <a:srgbClr val="006600"/>
              </a:solidFill>
              <a:latin typeface="Tahoma" panose="020B0604030504040204" pitchFamily="34" charset="0"/>
            </a:endParaRPr>
          </a:p>
        </p:txBody>
      </p:sp>
      <p:sp>
        <p:nvSpPr>
          <p:cNvPr id="46099" name="TextBox 5"/>
          <p:cNvSpPr txBox="1">
            <a:spLocks noChangeArrowheads="1"/>
          </p:cNvSpPr>
          <p:nvPr/>
        </p:nvSpPr>
        <p:spPr bwMode="auto">
          <a:xfrm>
            <a:off x="4567238" y="6581775"/>
            <a:ext cx="46085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1200">
                <a:solidFill>
                  <a:srgbClr val="000000"/>
                </a:solidFill>
                <a:latin typeface="Verdana" panose="020B0604030504040204" pitchFamily="34" charset="0"/>
              </a:rPr>
              <a:t>© www.chemsheets.co.uk          AS 1028    25-Jun-2016</a:t>
            </a:r>
            <a:endParaRPr lang="en-GB" altLang="en-US" sz="1200">
              <a:solidFill>
                <a:srgbClr val="000000"/>
              </a:solidFill>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6" grpId="0"/>
      <p:bldP spid="39" grpId="0"/>
      <p:bldP spid="40" grpId="0"/>
      <p:bldP spid="41" grpId="0"/>
      <p:bldP spid="43" grpId="0"/>
      <p:bldP spid="44"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0" y="0"/>
            <a:ext cx="9144000" cy="762000"/>
          </a:xfrm>
          <a:prstGeom prst="rect">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tabLst>
                <a:tab pos="2160270" algn="l"/>
              </a:tabLst>
              <a:defRPr>
                <a:solidFill>
                  <a:schemeClr val="tx1"/>
                </a:solidFill>
                <a:latin typeface="Arial" panose="020B0604020202020204" pitchFamily="34" charset="0"/>
              </a:defRPr>
            </a:lvl1pPr>
            <a:lvl2pPr marL="742950" indent="-285750" eaLnBrk="0" hangingPunct="0">
              <a:tabLst>
                <a:tab pos="2160270" algn="l"/>
              </a:tabLst>
              <a:defRPr>
                <a:solidFill>
                  <a:schemeClr val="tx1"/>
                </a:solidFill>
                <a:latin typeface="Arial" panose="020B0604020202020204" pitchFamily="34" charset="0"/>
              </a:defRPr>
            </a:lvl2pPr>
            <a:lvl3pPr marL="1143000" indent="-228600" eaLnBrk="0" hangingPunct="0">
              <a:tabLst>
                <a:tab pos="2160270" algn="l"/>
              </a:tabLst>
              <a:defRPr>
                <a:solidFill>
                  <a:schemeClr val="tx1"/>
                </a:solidFill>
                <a:latin typeface="Arial" panose="020B0604020202020204" pitchFamily="34" charset="0"/>
              </a:defRPr>
            </a:lvl3pPr>
            <a:lvl4pPr marL="1600200" indent="-228600" eaLnBrk="0" hangingPunct="0">
              <a:tabLst>
                <a:tab pos="2160270" algn="l"/>
              </a:tabLst>
              <a:defRPr>
                <a:solidFill>
                  <a:schemeClr val="tx1"/>
                </a:solidFill>
                <a:latin typeface="Arial" panose="020B0604020202020204" pitchFamily="34" charset="0"/>
              </a:defRPr>
            </a:lvl4pPr>
            <a:lvl5pPr marL="2057400" indent="-228600" eaLnBrk="0" hangingPunct="0">
              <a:tabLst>
                <a:tab pos="216027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16027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16027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16027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160270" algn="l"/>
              </a:tabLst>
              <a:defRPr>
                <a:solidFill>
                  <a:schemeClr val="tx1"/>
                </a:solidFill>
                <a:latin typeface="Arial" panose="020B0604020202020204" pitchFamily="34" charset="0"/>
              </a:defRPr>
            </a:lvl9pPr>
          </a:lstStyle>
          <a:p>
            <a:pPr algn="ctr" eaLnBrk="1" hangingPunct="1"/>
            <a:endParaRPr lang="en-GB" altLang="en-US" sz="900" b="1">
              <a:latin typeface="Tahoma" panose="020B0604030504040204" pitchFamily="34" charset="0"/>
              <a:cs typeface="Arial" panose="020B0604020202020204" pitchFamily="34" charset="0"/>
            </a:endParaRPr>
          </a:p>
          <a:p>
            <a:pPr algn="ctr" eaLnBrk="1" hangingPunct="1"/>
            <a:r>
              <a:rPr lang="en-GB" altLang="en-US" sz="2800" b="1">
                <a:latin typeface="Tahoma" panose="020B0604030504040204" pitchFamily="34" charset="0"/>
                <a:cs typeface="Arial" panose="020B0604020202020204" pitchFamily="34" charset="0"/>
              </a:rPr>
              <a:t>REACTING MASS CALCULATIONS (Examples)</a:t>
            </a:r>
            <a:endParaRPr lang="en-GB" altLang="en-US" sz="2800" b="1">
              <a:latin typeface="Tahoma" panose="020B0604030504040204" pitchFamily="34" charset="0"/>
              <a:cs typeface="Arial" panose="020B0604020202020204" pitchFamily="34" charset="0"/>
            </a:endParaRPr>
          </a:p>
          <a:p>
            <a:pPr algn="ctr" eaLnBrk="1" hangingPunct="1"/>
            <a:endParaRPr lang="en-GB" altLang="en-US" sz="1000" b="1" baseline="30000">
              <a:latin typeface="Tahoma" panose="020B0604030504040204" pitchFamily="34" charset="0"/>
              <a:cs typeface="Arial" panose="020B0604020202020204" pitchFamily="34" charset="0"/>
            </a:endParaRPr>
          </a:p>
        </p:txBody>
      </p:sp>
      <p:sp>
        <p:nvSpPr>
          <p:cNvPr id="6147" name="Text Box 3"/>
          <p:cNvSpPr txBox="1">
            <a:spLocks noChangeArrowheads="1"/>
          </p:cNvSpPr>
          <p:nvPr/>
        </p:nvSpPr>
        <p:spPr bwMode="auto">
          <a:xfrm>
            <a:off x="179388" y="981075"/>
            <a:ext cx="8640762" cy="1281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36575" indent="-536575"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Tx/>
              <a:buAutoNum type="arabicParenR"/>
            </a:pPr>
            <a:r>
              <a:rPr lang="en-GB" altLang="en-US" dirty="0">
                <a:latin typeface="Tahoma" panose="020B0604030504040204" pitchFamily="34" charset="0"/>
                <a:cs typeface="Arial" panose="020B0604020202020204" pitchFamily="34" charset="0"/>
              </a:rPr>
              <a:t>What mass of </a:t>
            </a:r>
            <a:r>
              <a:rPr lang="en-GB" altLang="en-US" dirty="0" smtClean="0">
                <a:latin typeface="Tahoma" panose="020B0604030504040204" pitchFamily="34" charset="0"/>
                <a:cs typeface="Arial" panose="020B0604020202020204" pitchFamily="34" charset="0"/>
              </a:rPr>
              <a:t>oxygen reacts with 12 g of magnesium?</a:t>
            </a:r>
            <a:endParaRPr lang="en-GB" altLang="en-US" dirty="0">
              <a:latin typeface="Tahoma" panose="020B0604030504040204" pitchFamily="34" charset="0"/>
              <a:cs typeface="Arial" panose="020B0604020202020204" pitchFamily="34" charset="0"/>
            </a:endParaRPr>
          </a:p>
          <a:p>
            <a:pPr eaLnBrk="1" hangingPunct="1"/>
            <a:endParaRPr lang="en-GB" altLang="en-US" sz="3200" dirty="0">
              <a:latin typeface="Tahoma" panose="020B0604030504040204" pitchFamily="34" charset="0"/>
              <a:cs typeface="Arial" panose="020B0604020202020204" pitchFamily="34" charset="0"/>
            </a:endParaRPr>
          </a:p>
          <a:p>
            <a:pPr eaLnBrk="1" hangingPunct="1"/>
            <a:r>
              <a:rPr lang="en-GB" altLang="en-US" dirty="0">
                <a:cs typeface="Arial" panose="020B0604020202020204" pitchFamily="34" charset="0"/>
              </a:rPr>
              <a:t>		             </a:t>
            </a:r>
            <a:r>
              <a:rPr lang="en-GB" altLang="en-US" sz="2800" dirty="0" smtClean="0">
                <a:latin typeface="Tahoma" panose="020B0604030504040204" pitchFamily="34" charset="0"/>
              </a:rPr>
              <a:t>2Mg</a:t>
            </a:r>
            <a:r>
              <a:rPr lang="en-GB" altLang="en-US" sz="2800" dirty="0" smtClean="0">
                <a:latin typeface="Tahoma" panose="020B0604030504040204" pitchFamily="34" charset="0"/>
                <a:cs typeface="Arial" panose="020B0604020202020204" pitchFamily="34" charset="0"/>
              </a:rPr>
              <a:t>  </a:t>
            </a:r>
            <a:r>
              <a:rPr lang="en-GB" altLang="en-US" sz="2800" dirty="0">
                <a:latin typeface="Tahoma" panose="020B0604030504040204" pitchFamily="34" charset="0"/>
                <a:cs typeface="Arial" panose="020B0604020202020204" pitchFamily="34" charset="0"/>
              </a:rPr>
              <a:t>+  </a:t>
            </a:r>
            <a:r>
              <a:rPr lang="en-GB" altLang="en-US" sz="2800" dirty="0" smtClean="0">
                <a:latin typeface="Tahoma" panose="020B0604030504040204" pitchFamily="34" charset="0"/>
                <a:cs typeface="Arial" panose="020B0604020202020204" pitchFamily="34" charset="0"/>
              </a:rPr>
              <a:t>O</a:t>
            </a:r>
            <a:r>
              <a:rPr lang="en-GB" altLang="en-US" sz="2800" baseline="-25000" dirty="0" smtClean="0">
                <a:latin typeface="Tahoma" panose="020B0604030504040204" pitchFamily="34" charset="0"/>
                <a:cs typeface="Arial" panose="020B0604020202020204" pitchFamily="34" charset="0"/>
              </a:rPr>
              <a:t>2 </a:t>
            </a:r>
            <a:r>
              <a:rPr lang="en-GB" altLang="en-US" sz="2800" dirty="0" smtClean="0">
                <a:latin typeface="Tahoma" panose="020B0604030504040204" pitchFamily="34" charset="0"/>
                <a:cs typeface="Arial" panose="020B0604020202020204" pitchFamily="34" charset="0"/>
                <a:sym typeface="Symbol" panose="05050102010706020507" pitchFamily="18" charset="2"/>
              </a:rPr>
              <a:t></a:t>
            </a:r>
            <a:r>
              <a:rPr lang="en-GB" altLang="en-US" sz="2800" dirty="0" smtClean="0">
                <a:latin typeface="Tahoma" panose="020B0604030504040204" pitchFamily="34" charset="0"/>
                <a:cs typeface="Arial" panose="020B0604020202020204" pitchFamily="34" charset="0"/>
              </a:rPr>
              <a:t>  2MgO</a:t>
            </a:r>
            <a:endParaRPr lang="en-GB" altLang="en-US" sz="2800" dirty="0">
              <a:latin typeface="Tahoma" panose="020B0604030504040204" pitchFamily="34" charset="0"/>
              <a:cs typeface="Arial" panose="020B0604020202020204" pitchFamily="34" charset="0"/>
            </a:endParaRPr>
          </a:p>
        </p:txBody>
      </p:sp>
      <p:sp>
        <p:nvSpPr>
          <p:cNvPr id="173060" name="Text Box 4"/>
          <p:cNvSpPr txBox="1">
            <a:spLocks noChangeArrowheads="1"/>
          </p:cNvSpPr>
          <p:nvPr/>
        </p:nvSpPr>
        <p:spPr bwMode="auto">
          <a:xfrm>
            <a:off x="468313" y="2924175"/>
            <a:ext cx="276710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dirty="0">
                <a:latin typeface="Tahoma" panose="020B0604030504040204" pitchFamily="34" charset="0"/>
                <a:cs typeface="Arial" panose="020B0604020202020204" pitchFamily="34" charset="0"/>
              </a:rPr>
              <a:t>Moles </a:t>
            </a:r>
            <a:r>
              <a:rPr lang="en-GB" altLang="en-US" sz="2400" dirty="0" smtClean="0">
                <a:latin typeface="Tahoma" panose="020B0604030504040204" pitchFamily="34" charset="0"/>
                <a:cs typeface="Arial" panose="020B0604020202020204" pitchFamily="34" charset="0"/>
              </a:rPr>
              <a:t>Mg  </a:t>
            </a:r>
            <a:r>
              <a:rPr lang="en-GB" altLang="en-US" sz="2400" dirty="0">
                <a:latin typeface="Tahoma" panose="020B0604030504040204" pitchFamily="34" charset="0"/>
                <a:cs typeface="Arial" panose="020B0604020202020204" pitchFamily="34" charset="0"/>
              </a:rPr>
              <a:t>=  </a:t>
            </a:r>
            <a:r>
              <a:rPr lang="en-GB" altLang="en-US" sz="2400" u="sng" dirty="0">
                <a:latin typeface="Tahoma" panose="020B0604030504040204" pitchFamily="34" charset="0"/>
                <a:cs typeface="Arial" panose="020B0604020202020204" pitchFamily="34" charset="0"/>
              </a:rPr>
              <a:t>mass</a:t>
            </a:r>
            <a:endParaRPr lang="en-GB" altLang="en-US" sz="2400" dirty="0">
              <a:latin typeface="Tahoma" panose="020B0604030504040204" pitchFamily="34" charset="0"/>
              <a:cs typeface="Arial" panose="020B0604020202020204" pitchFamily="34" charset="0"/>
            </a:endParaRPr>
          </a:p>
          <a:p>
            <a:pPr eaLnBrk="1" hangingPunct="1"/>
            <a:r>
              <a:rPr lang="en-GB" altLang="en-US" sz="2400" dirty="0">
                <a:latin typeface="Tahoma" panose="020B0604030504040204" pitchFamily="34" charset="0"/>
                <a:cs typeface="Arial" panose="020B0604020202020204" pitchFamily="34" charset="0"/>
              </a:rPr>
              <a:t>                      </a:t>
            </a:r>
            <a:r>
              <a:rPr lang="en-GB" altLang="en-US" sz="2400" dirty="0" smtClean="0">
                <a:latin typeface="Tahoma" panose="020B0604030504040204" pitchFamily="34" charset="0"/>
                <a:cs typeface="Arial" panose="020B0604020202020204" pitchFamily="34" charset="0"/>
              </a:rPr>
              <a:t>M</a:t>
            </a:r>
            <a:r>
              <a:rPr lang="en-GB" altLang="en-US" sz="2400" baseline="-25000" dirty="0" smtClean="0">
                <a:latin typeface="Tahoma" panose="020B0604030504040204" pitchFamily="34" charset="0"/>
                <a:cs typeface="Arial" panose="020B0604020202020204" pitchFamily="34" charset="0"/>
              </a:rPr>
              <a:t>r</a:t>
            </a:r>
            <a:endParaRPr lang="en-GB" altLang="en-US" sz="2400" dirty="0">
              <a:latin typeface="Tahoma" panose="020B0604030504040204" pitchFamily="34" charset="0"/>
              <a:cs typeface="Arial" panose="020B0604020202020204" pitchFamily="34" charset="0"/>
            </a:endParaRPr>
          </a:p>
        </p:txBody>
      </p:sp>
      <p:sp>
        <p:nvSpPr>
          <p:cNvPr id="173061" name="Text Box 5"/>
          <p:cNvSpPr txBox="1">
            <a:spLocks noChangeArrowheads="1"/>
          </p:cNvSpPr>
          <p:nvPr/>
        </p:nvSpPr>
        <p:spPr bwMode="auto">
          <a:xfrm>
            <a:off x="4405045" y="2924175"/>
            <a:ext cx="103105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dirty="0">
                <a:latin typeface="Tahoma" panose="020B0604030504040204" pitchFamily="34" charset="0"/>
                <a:cs typeface="Arial" panose="020B0604020202020204" pitchFamily="34" charset="0"/>
              </a:rPr>
              <a:t>=  </a:t>
            </a:r>
            <a:r>
              <a:rPr lang="en-GB" altLang="en-US" sz="2400" dirty="0" smtClean="0">
                <a:latin typeface="Tahoma" panose="020B0604030504040204" pitchFamily="34" charset="0"/>
                <a:cs typeface="Arial" panose="020B0604020202020204" pitchFamily="34" charset="0"/>
              </a:rPr>
              <a:t>0.5</a:t>
            </a:r>
            <a:endParaRPr lang="en-GB" altLang="en-US" sz="2400" dirty="0">
              <a:latin typeface="Tahoma" panose="020B0604030504040204" pitchFamily="34" charset="0"/>
              <a:cs typeface="Arial" panose="020B0604020202020204" pitchFamily="34" charset="0"/>
            </a:endParaRPr>
          </a:p>
        </p:txBody>
      </p:sp>
      <p:sp>
        <p:nvSpPr>
          <p:cNvPr id="173062" name="Text Box 6"/>
          <p:cNvSpPr txBox="1">
            <a:spLocks noChangeArrowheads="1"/>
          </p:cNvSpPr>
          <p:nvPr/>
        </p:nvSpPr>
        <p:spPr bwMode="auto">
          <a:xfrm>
            <a:off x="468313" y="3932238"/>
            <a:ext cx="138531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dirty="0">
                <a:latin typeface="Tahoma" panose="020B0604030504040204" pitchFamily="34" charset="0"/>
                <a:cs typeface="Arial" panose="020B0604020202020204" pitchFamily="34" charset="0"/>
              </a:rPr>
              <a:t>Moles </a:t>
            </a:r>
            <a:r>
              <a:rPr lang="en-GB" altLang="en-US" sz="2400" dirty="0" smtClean="0">
                <a:latin typeface="Tahoma" panose="020B0604030504040204" pitchFamily="34" charset="0"/>
              </a:rPr>
              <a:t>O</a:t>
            </a:r>
            <a:r>
              <a:rPr lang="en-GB" altLang="en-US" sz="2400" baseline="-25000" dirty="0" smtClean="0">
                <a:latin typeface="Tahoma" panose="020B0604030504040204" pitchFamily="34" charset="0"/>
              </a:rPr>
              <a:t>2</a:t>
            </a:r>
            <a:endParaRPr lang="en-GB" altLang="en-US" sz="2400" dirty="0">
              <a:latin typeface="Tahoma" panose="020B0604030504040204" pitchFamily="34" charset="0"/>
              <a:cs typeface="Arial" panose="020B0604020202020204" pitchFamily="34" charset="0"/>
            </a:endParaRPr>
          </a:p>
        </p:txBody>
      </p:sp>
      <p:sp>
        <p:nvSpPr>
          <p:cNvPr id="173063" name="Text Box 7"/>
          <p:cNvSpPr txBox="1">
            <a:spLocks noChangeArrowheads="1"/>
          </p:cNvSpPr>
          <p:nvPr/>
        </p:nvSpPr>
        <p:spPr bwMode="auto">
          <a:xfrm>
            <a:off x="1835150" y="3932238"/>
            <a:ext cx="119936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dirty="0">
                <a:latin typeface="Tahoma" panose="020B0604030504040204" pitchFamily="34" charset="0"/>
                <a:cs typeface="Arial" panose="020B0604020202020204" pitchFamily="34" charset="0"/>
              </a:rPr>
              <a:t>=  </a:t>
            </a:r>
            <a:r>
              <a:rPr lang="en-GB" altLang="en-US" sz="2400" dirty="0" smtClean="0">
                <a:latin typeface="Tahoma" panose="020B0604030504040204" pitchFamily="34" charset="0"/>
                <a:cs typeface="Arial" panose="020B0604020202020204" pitchFamily="34" charset="0"/>
              </a:rPr>
              <a:t>0.25</a:t>
            </a:r>
            <a:endParaRPr lang="en-GB" altLang="en-US" sz="2400" dirty="0">
              <a:latin typeface="Tahoma" panose="020B0604030504040204" pitchFamily="34" charset="0"/>
              <a:cs typeface="Arial" panose="020B0604020202020204" pitchFamily="34" charset="0"/>
            </a:endParaRPr>
          </a:p>
        </p:txBody>
      </p:sp>
      <p:sp>
        <p:nvSpPr>
          <p:cNvPr id="173064" name="Text Box 8"/>
          <p:cNvSpPr txBox="1">
            <a:spLocks noChangeArrowheads="1"/>
          </p:cNvSpPr>
          <p:nvPr/>
        </p:nvSpPr>
        <p:spPr bwMode="auto">
          <a:xfrm>
            <a:off x="468313" y="4868863"/>
            <a:ext cx="353814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dirty="0">
                <a:latin typeface="Tahoma" panose="020B0604030504040204" pitchFamily="34" charset="0"/>
                <a:cs typeface="Arial" panose="020B0604020202020204" pitchFamily="34" charset="0"/>
              </a:rPr>
              <a:t>Mass </a:t>
            </a:r>
            <a:r>
              <a:rPr lang="en-GB" altLang="en-US" sz="2400" dirty="0" smtClean="0">
                <a:latin typeface="Tahoma" panose="020B0604030504040204" pitchFamily="34" charset="0"/>
              </a:rPr>
              <a:t>O</a:t>
            </a:r>
            <a:r>
              <a:rPr lang="en-GB" altLang="en-US" sz="2400" baseline="-25000" dirty="0" smtClean="0">
                <a:latin typeface="Tahoma" panose="020B0604030504040204" pitchFamily="34" charset="0"/>
              </a:rPr>
              <a:t>2</a:t>
            </a:r>
            <a:r>
              <a:rPr lang="en-GB" altLang="en-US" sz="2400" dirty="0" smtClean="0">
                <a:latin typeface="Tahoma" panose="020B0604030504040204" pitchFamily="34" charset="0"/>
                <a:cs typeface="Arial" panose="020B0604020202020204" pitchFamily="34" charset="0"/>
              </a:rPr>
              <a:t> </a:t>
            </a:r>
            <a:r>
              <a:rPr lang="en-GB" altLang="en-US" sz="2400" dirty="0">
                <a:latin typeface="Tahoma" panose="020B0604030504040204" pitchFamily="34" charset="0"/>
                <a:cs typeface="Arial" panose="020B0604020202020204" pitchFamily="34" charset="0"/>
              </a:rPr>
              <a:t>=  M</a:t>
            </a:r>
            <a:r>
              <a:rPr lang="en-GB" altLang="en-US" sz="2400" baseline="-25000" dirty="0">
                <a:latin typeface="Tahoma" panose="020B0604030504040204" pitchFamily="34" charset="0"/>
                <a:cs typeface="Arial" panose="020B0604020202020204" pitchFamily="34" charset="0"/>
              </a:rPr>
              <a:t>r</a:t>
            </a:r>
            <a:r>
              <a:rPr lang="en-GB" altLang="en-US" sz="2400" dirty="0">
                <a:latin typeface="Tahoma" panose="020B0604030504040204" pitchFamily="34" charset="0"/>
                <a:cs typeface="Arial" panose="020B0604020202020204" pitchFamily="34" charset="0"/>
              </a:rPr>
              <a:t>  x moles  </a:t>
            </a:r>
            <a:endParaRPr lang="en-GB" altLang="en-US" sz="2400" dirty="0">
              <a:latin typeface="Tahoma" panose="020B0604030504040204" pitchFamily="34" charset="0"/>
              <a:cs typeface="Arial" panose="020B0604020202020204" pitchFamily="34" charset="0"/>
            </a:endParaRPr>
          </a:p>
        </p:txBody>
      </p:sp>
      <p:sp>
        <p:nvSpPr>
          <p:cNvPr id="173065" name="Text Box 9"/>
          <p:cNvSpPr txBox="1">
            <a:spLocks noChangeArrowheads="1"/>
          </p:cNvSpPr>
          <p:nvPr/>
        </p:nvSpPr>
        <p:spPr bwMode="auto">
          <a:xfrm>
            <a:off x="5868144" y="4869160"/>
            <a:ext cx="10807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dirty="0">
                <a:latin typeface="Tahoma" panose="020B0604030504040204" pitchFamily="34" charset="0"/>
                <a:cs typeface="Arial" panose="020B0604020202020204" pitchFamily="34" charset="0"/>
              </a:rPr>
              <a:t>=  </a:t>
            </a:r>
            <a:r>
              <a:rPr lang="en-GB" altLang="en-US" sz="2400" b="1" u="sng" dirty="0">
                <a:solidFill>
                  <a:schemeClr val="accent2"/>
                </a:solidFill>
                <a:latin typeface="Tahoma" panose="020B0604030504040204" pitchFamily="34" charset="0"/>
              </a:rPr>
              <a:t>8</a:t>
            </a:r>
            <a:r>
              <a:rPr lang="en-GB" altLang="en-US" sz="2400" b="1" u="sng" dirty="0" smtClean="0">
                <a:solidFill>
                  <a:schemeClr val="accent2"/>
                </a:solidFill>
                <a:latin typeface="Tahoma" panose="020B0604030504040204" pitchFamily="34" charset="0"/>
                <a:cs typeface="Arial" panose="020B0604020202020204" pitchFamily="34" charset="0"/>
              </a:rPr>
              <a:t> </a:t>
            </a:r>
            <a:r>
              <a:rPr lang="en-GB" altLang="en-US" sz="2400" b="1" u="sng" dirty="0">
                <a:solidFill>
                  <a:schemeClr val="accent2"/>
                </a:solidFill>
                <a:latin typeface="Tahoma" panose="020B0604030504040204" pitchFamily="34" charset="0"/>
                <a:cs typeface="Arial" panose="020B0604020202020204" pitchFamily="34" charset="0"/>
              </a:rPr>
              <a:t>g</a:t>
            </a:r>
            <a:endParaRPr lang="en-GB" altLang="en-US" sz="2400" b="1" u="sng" dirty="0">
              <a:solidFill>
                <a:schemeClr val="accent2"/>
              </a:solidFill>
              <a:latin typeface="Tahoma" panose="020B0604030504040204" pitchFamily="34" charset="0"/>
              <a:cs typeface="Arial" panose="020B0604020202020204" pitchFamily="34" charset="0"/>
            </a:endParaRPr>
          </a:p>
        </p:txBody>
      </p:sp>
      <p:sp>
        <p:nvSpPr>
          <p:cNvPr id="173066" name="Text Box 10"/>
          <p:cNvSpPr txBox="1">
            <a:spLocks noChangeArrowheads="1"/>
          </p:cNvSpPr>
          <p:nvPr/>
        </p:nvSpPr>
        <p:spPr bwMode="auto">
          <a:xfrm>
            <a:off x="3851275" y="4868863"/>
            <a:ext cx="188064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dirty="0">
                <a:latin typeface="Tahoma" panose="020B0604030504040204" pitchFamily="34" charset="0"/>
                <a:cs typeface="Arial" panose="020B0604020202020204" pitchFamily="34" charset="0"/>
              </a:rPr>
              <a:t>=  </a:t>
            </a:r>
            <a:r>
              <a:rPr lang="en-GB" altLang="en-US" sz="2400" dirty="0" smtClean="0">
                <a:latin typeface="Tahoma" panose="020B0604030504040204" pitchFamily="34" charset="0"/>
                <a:cs typeface="Arial" panose="020B0604020202020204" pitchFamily="34" charset="0"/>
              </a:rPr>
              <a:t>32 </a:t>
            </a:r>
            <a:r>
              <a:rPr lang="en-GB" altLang="en-US" sz="2400" dirty="0">
                <a:latin typeface="Tahoma" panose="020B0604030504040204" pitchFamily="34" charset="0"/>
                <a:cs typeface="Arial" panose="020B0604020202020204" pitchFamily="34" charset="0"/>
              </a:rPr>
              <a:t>x </a:t>
            </a:r>
            <a:r>
              <a:rPr lang="en-GB" altLang="en-US" sz="2400" dirty="0" smtClean="0">
                <a:latin typeface="Tahoma" panose="020B0604030504040204" pitchFamily="34" charset="0"/>
                <a:cs typeface="Arial" panose="020B0604020202020204" pitchFamily="34" charset="0"/>
              </a:rPr>
              <a:t>0.25</a:t>
            </a:r>
            <a:endParaRPr lang="en-GB" altLang="en-US" sz="2400" dirty="0">
              <a:latin typeface="Tahoma" panose="020B0604030504040204" pitchFamily="34" charset="0"/>
              <a:cs typeface="Arial" panose="020B0604020202020204" pitchFamily="34" charset="0"/>
            </a:endParaRPr>
          </a:p>
        </p:txBody>
      </p:sp>
      <p:sp>
        <p:nvSpPr>
          <p:cNvPr id="173067" name="Text Box 11"/>
          <p:cNvSpPr txBox="1">
            <a:spLocks noChangeArrowheads="1"/>
          </p:cNvSpPr>
          <p:nvPr/>
        </p:nvSpPr>
        <p:spPr bwMode="auto">
          <a:xfrm>
            <a:off x="2195513" y="1412875"/>
            <a:ext cx="43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400">
                <a:cs typeface="Arial" panose="020B0604020202020204" pitchFamily="34" charset="0"/>
                <a:sym typeface="Wingdings" panose="05000000000000000000" pitchFamily="2" charset="2"/>
              </a:rPr>
              <a:t></a:t>
            </a:r>
            <a:endParaRPr lang="en-GB" altLang="en-US" sz="2400">
              <a:cs typeface="Arial" panose="020B0604020202020204" pitchFamily="34" charset="0"/>
              <a:sym typeface="Wingdings" panose="05000000000000000000" pitchFamily="2" charset="2"/>
            </a:endParaRPr>
          </a:p>
        </p:txBody>
      </p:sp>
      <p:sp>
        <p:nvSpPr>
          <p:cNvPr id="173068" name="Text Box 12"/>
          <p:cNvSpPr txBox="1">
            <a:spLocks noChangeArrowheads="1"/>
          </p:cNvSpPr>
          <p:nvPr/>
        </p:nvSpPr>
        <p:spPr bwMode="auto">
          <a:xfrm>
            <a:off x="3302000" y="1341438"/>
            <a:ext cx="43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400">
                <a:cs typeface="Arial" panose="020B0604020202020204" pitchFamily="34" charset="0"/>
                <a:sym typeface="Wingdings" panose="05000000000000000000" pitchFamily="2" charset="2"/>
              </a:rPr>
              <a:t>?</a:t>
            </a:r>
            <a:endParaRPr lang="en-GB" altLang="en-US" sz="2400">
              <a:cs typeface="Arial" panose="020B0604020202020204" pitchFamily="34" charset="0"/>
              <a:sym typeface="Wingdings" panose="05000000000000000000" pitchFamily="2" charset="2"/>
            </a:endParaRPr>
          </a:p>
        </p:txBody>
      </p:sp>
      <p:sp>
        <p:nvSpPr>
          <p:cNvPr id="173069" name="Text Box 13"/>
          <p:cNvSpPr txBox="1">
            <a:spLocks noChangeArrowheads="1"/>
          </p:cNvSpPr>
          <p:nvPr/>
        </p:nvSpPr>
        <p:spPr bwMode="auto">
          <a:xfrm>
            <a:off x="3348037" y="2924175"/>
            <a:ext cx="122396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dirty="0">
                <a:latin typeface="Tahoma" panose="020B0604030504040204" pitchFamily="34" charset="0"/>
                <a:cs typeface="Arial" panose="020B0604020202020204" pitchFamily="34" charset="0"/>
              </a:rPr>
              <a:t>=  </a:t>
            </a:r>
            <a:r>
              <a:rPr lang="en-GB" altLang="en-US" sz="2400" u="sng" dirty="0" smtClean="0">
                <a:latin typeface="Tahoma" panose="020B0604030504040204" pitchFamily="34" charset="0"/>
                <a:cs typeface="Arial" panose="020B0604020202020204" pitchFamily="34" charset="0"/>
              </a:rPr>
              <a:t>12</a:t>
            </a:r>
            <a:endParaRPr lang="en-GB" altLang="en-US" sz="2400" u="sng" dirty="0">
              <a:latin typeface="Tahoma" panose="020B0604030504040204" pitchFamily="34" charset="0"/>
              <a:cs typeface="Arial" panose="020B0604020202020204" pitchFamily="34" charset="0"/>
            </a:endParaRPr>
          </a:p>
          <a:p>
            <a:pPr eaLnBrk="1" hangingPunct="1"/>
            <a:r>
              <a:rPr lang="en-GB" altLang="en-US" sz="2400" dirty="0">
                <a:latin typeface="Tahoma" panose="020B0604030504040204" pitchFamily="34" charset="0"/>
                <a:cs typeface="Arial" panose="020B0604020202020204" pitchFamily="34" charset="0"/>
              </a:rPr>
              <a:t>    </a:t>
            </a:r>
            <a:r>
              <a:rPr lang="en-GB" altLang="en-US" sz="2400" dirty="0" smtClean="0">
                <a:latin typeface="Tahoma" panose="020B0604030504040204" pitchFamily="34" charset="0"/>
                <a:cs typeface="Arial" panose="020B0604020202020204" pitchFamily="34" charset="0"/>
              </a:rPr>
              <a:t>24</a:t>
            </a:r>
            <a:endParaRPr lang="en-GB" altLang="en-US" sz="2400" dirty="0">
              <a:latin typeface="Tahoma" panose="020B0604030504040204" pitchFamily="34" charset="0"/>
              <a:cs typeface="Arial" panose="020B0604020202020204" pitchFamily="34" charset="0"/>
            </a:endParaRPr>
          </a:p>
        </p:txBody>
      </p:sp>
      <p:sp>
        <p:nvSpPr>
          <p:cNvPr id="14" name="TextBox 5"/>
          <p:cNvSpPr txBox="1">
            <a:spLocks noChangeArrowheads="1"/>
          </p:cNvSpPr>
          <p:nvPr/>
        </p:nvSpPr>
        <p:spPr bwMode="auto">
          <a:xfrm>
            <a:off x="3851920" y="6581775"/>
            <a:ext cx="532383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r>
              <a:rPr lang="en-GB" sz="1200" dirty="0">
                <a:solidFill>
                  <a:srgbClr val="000000"/>
                </a:solidFill>
                <a:latin typeface="Verdana" panose="020B0604030504040204" pitchFamily="34" charset="0"/>
              </a:rPr>
              <a:t>© www.chemsheets.co.uk       GCSE </a:t>
            </a:r>
            <a:r>
              <a:rPr lang="en-GB" sz="1200" dirty="0" smtClean="0">
                <a:solidFill>
                  <a:srgbClr val="000000"/>
                </a:solidFill>
                <a:latin typeface="Verdana" panose="020B0604030504040204" pitchFamily="34" charset="0"/>
              </a:rPr>
              <a:t>1116        24-Dec-2016</a:t>
            </a:r>
            <a:endParaRPr lang="en-GB" sz="1200" dirty="0">
              <a:solidFill>
                <a:srgbClr val="000000"/>
              </a:solidFill>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306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306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306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306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306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306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306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306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306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30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60" grpId="0" bldLvl="0" animBg="1"/>
      <p:bldP spid="173061" grpId="0" bldLvl="0" animBg="1"/>
      <p:bldP spid="173062" grpId="0" bldLvl="0" animBg="1"/>
      <p:bldP spid="173063" grpId="0" bldLvl="0" animBg="1"/>
      <p:bldP spid="173064" grpId="0" bldLvl="0" animBg="1"/>
      <p:bldP spid="173065" grpId="0" bldLvl="0" animBg="1"/>
      <p:bldP spid="173066" grpId="0" bldLvl="0" animBg="1"/>
      <p:bldP spid="173067" grpId="0" bldLvl="0" animBg="1"/>
      <p:bldP spid="173068" grpId="0" bldLvl="0" animBg="1"/>
      <p:bldP spid="173069" grpId="0" bldLvl="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0" y="0"/>
            <a:ext cx="9144000" cy="762000"/>
          </a:xfrm>
          <a:prstGeom prst="rect">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tabLst>
                <a:tab pos="2160270" algn="l"/>
              </a:tabLst>
              <a:defRPr>
                <a:solidFill>
                  <a:schemeClr val="tx1"/>
                </a:solidFill>
                <a:latin typeface="Arial" panose="020B0604020202020204" pitchFamily="34" charset="0"/>
              </a:defRPr>
            </a:lvl1pPr>
            <a:lvl2pPr marL="742950" indent="-285750" eaLnBrk="0" hangingPunct="0">
              <a:tabLst>
                <a:tab pos="2160270" algn="l"/>
              </a:tabLst>
              <a:defRPr>
                <a:solidFill>
                  <a:schemeClr val="tx1"/>
                </a:solidFill>
                <a:latin typeface="Arial" panose="020B0604020202020204" pitchFamily="34" charset="0"/>
              </a:defRPr>
            </a:lvl2pPr>
            <a:lvl3pPr marL="1143000" indent="-228600" eaLnBrk="0" hangingPunct="0">
              <a:tabLst>
                <a:tab pos="2160270" algn="l"/>
              </a:tabLst>
              <a:defRPr>
                <a:solidFill>
                  <a:schemeClr val="tx1"/>
                </a:solidFill>
                <a:latin typeface="Arial" panose="020B0604020202020204" pitchFamily="34" charset="0"/>
              </a:defRPr>
            </a:lvl3pPr>
            <a:lvl4pPr marL="1600200" indent="-228600" eaLnBrk="0" hangingPunct="0">
              <a:tabLst>
                <a:tab pos="2160270" algn="l"/>
              </a:tabLst>
              <a:defRPr>
                <a:solidFill>
                  <a:schemeClr val="tx1"/>
                </a:solidFill>
                <a:latin typeface="Arial" panose="020B0604020202020204" pitchFamily="34" charset="0"/>
              </a:defRPr>
            </a:lvl4pPr>
            <a:lvl5pPr marL="2057400" indent="-228600" eaLnBrk="0" hangingPunct="0">
              <a:tabLst>
                <a:tab pos="216027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16027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16027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16027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160270" algn="l"/>
              </a:tabLst>
              <a:defRPr>
                <a:solidFill>
                  <a:schemeClr val="tx1"/>
                </a:solidFill>
                <a:latin typeface="Arial" panose="020B0604020202020204" pitchFamily="34" charset="0"/>
              </a:defRPr>
            </a:lvl9pPr>
          </a:lstStyle>
          <a:p>
            <a:pPr algn="ctr" eaLnBrk="1" hangingPunct="1"/>
            <a:endParaRPr lang="en-GB" altLang="en-US" sz="900" b="1">
              <a:latin typeface="Tahoma" panose="020B0604030504040204" pitchFamily="34" charset="0"/>
              <a:cs typeface="Arial" panose="020B0604020202020204" pitchFamily="34" charset="0"/>
            </a:endParaRPr>
          </a:p>
          <a:p>
            <a:pPr algn="ctr" eaLnBrk="1" hangingPunct="1"/>
            <a:r>
              <a:rPr lang="en-GB" altLang="en-US" sz="2800" b="1">
                <a:latin typeface="Tahoma" panose="020B0604030504040204" pitchFamily="34" charset="0"/>
                <a:cs typeface="Arial" panose="020B0604020202020204" pitchFamily="34" charset="0"/>
              </a:rPr>
              <a:t>REACTING MASS CALCULATIONS (Examples)</a:t>
            </a:r>
            <a:endParaRPr lang="en-GB" altLang="en-US" sz="2800" b="1">
              <a:latin typeface="Tahoma" panose="020B0604030504040204" pitchFamily="34" charset="0"/>
              <a:cs typeface="Arial" panose="020B0604020202020204" pitchFamily="34" charset="0"/>
            </a:endParaRPr>
          </a:p>
          <a:p>
            <a:pPr algn="ctr" eaLnBrk="1" hangingPunct="1"/>
            <a:endParaRPr lang="en-GB" altLang="en-US" sz="1000" b="1" baseline="30000">
              <a:latin typeface="Tahoma" panose="020B0604030504040204" pitchFamily="34" charset="0"/>
              <a:cs typeface="Arial" panose="020B0604020202020204" pitchFamily="34" charset="0"/>
            </a:endParaRPr>
          </a:p>
        </p:txBody>
      </p:sp>
      <p:sp>
        <p:nvSpPr>
          <p:cNvPr id="8195" name="Text Box 3"/>
          <p:cNvSpPr txBox="1">
            <a:spLocks noChangeArrowheads="1"/>
          </p:cNvSpPr>
          <p:nvPr/>
        </p:nvSpPr>
        <p:spPr bwMode="auto">
          <a:xfrm>
            <a:off x="179388" y="981075"/>
            <a:ext cx="8640762" cy="1281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36575" indent="-536575"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a:latin typeface="Tahoma" panose="020B0604030504040204" pitchFamily="34" charset="0"/>
                <a:cs typeface="Arial" panose="020B0604020202020204" pitchFamily="34" charset="0"/>
              </a:rPr>
              <a:t>2)	What mass of calcium hydroxide is made from 14 kg of calcium oxide?</a:t>
            </a:r>
            <a:endParaRPr lang="en-GB" altLang="en-US">
              <a:latin typeface="Tahoma" panose="020B0604030504040204" pitchFamily="34" charset="0"/>
              <a:cs typeface="Arial" panose="020B0604020202020204" pitchFamily="34" charset="0"/>
            </a:endParaRPr>
          </a:p>
          <a:p>
            <a:pPr eaLnBrk="1" hangingPunct="1"/>
            <a:endParaRPr lang="en-GB" altLang="en-US" sz="3200">
              <a:latin typeface="Tahoma" panose="020B0604030504040204" pitchFamily="34" charset="0"/>
              <a:cs typeface="Arial" panose="020B0604020202020204" pitchFamily="34" charset="0"/>
            </a:endParaRPr>
          </a:p>
          <a:p>
            <a:pPr eaLnBrk="1" hangingPunct="1"/>
            <a:r>
              <a:rPr lang="en-GB" altLang="en-US">
                <a:cs typeface="Arial" panose="020B0604020202020204" pitchFamily="34" charset="0"/>
              </a:rPr>
              <a:t>		             </a:t>
            </a:r>
            <a:r>
              <a:rPr lang="en-GB" altLang="en-US" sz="2800">
                <a:latin typeface="Tahoma" panose="020B0604030504040204" pitchFamily="34" charset="0"/>
                <a:cs typeface="Arial" panose="020B0604020202020204" pitchFamily="34" charset="0"/>
              </a:rPr>
              <a:t>CaO  +  H</a:t>
            </a:r>
            <a:r>
              <a:rPr lang="en-GB" altLang="en-US" sz="2800" baseline="-25000">
                <a:latin typeface="Tahoma" panose="020B0604030504040204" pitchFamily="34" charset="0"/>
                <a:cs typeface="Arial" panose="020B0604020202020204" pitchFamily="34" charset="0"/>
              </a:rPr>
              <a:t>2</a:t>
            </a:r>
            <a:r>
              <a:rPr lang="en-GB" altLang="en-US" sz="2800">
                <a:latin typeface="Tahoma" panose="020B0604030504040204" pitchFamily="34" charset="0"/>
                <a:cs typeface="Arial" panose="020B0604020202020204" pitchFamily="34" charset="0"/>
              </a:rPr>
              <a:t>O  </a:t>
            </a:r>
            <a:r>
              <a:rPr lang="en-GB" altLang="en-US" sz="2800">
                <a:latin typeface="Tahoma" panose="020B0604030504040204" pitchFamily="34" charset="0"/>
                <a:cs typeface="Arial" panose="020B0604020202020204" pitchFamily="34" charset="0"/>
                <a:sym typeface="Symbol" panose="05050102010706020507" pitchFamily="18" charset="2"/>
              </a:rPr>
              <a:t></a:t>
            </a:r>
            <a:r>
              <a:rPr lang="en-GB" altLang="en-US" sz="2800">
                <a:latin typeface="Tahoma" panose="020B0604030504040204" pitchFamily="34" charset="0"/>
                <a:cs typeface="Arial" panose="020B0604020202020204" pitchFamily="34" charset="0"/>
              </a:rPr>
              <a:t>  Ca(OH)</a:t>
            </a:r>
            <a:r>
              <a:rPr lang="en-GB" altLang="en-US" sz="2800" baseline="-25000">
                <a:latin typeface="Tahoma" panose="020B0604030504040204" pitchFamily="34" charset="0"/>
                <a:cs typeface="Arial" panose="020B0604020202020204" pitchFamily="34" charset="0"/>
              </a:rPr>
              <a:t>2</a:t>
            </a:r>
            <a:endParaRPr lang="en-GB" altLang="en-US" sz="2800">
              <a:latin typeface="Tahoma" panose="020B0604030504040204" pitchFamily="34" charset="0"/>
              <a:cs typeface="Arial" panose="020B0604020202020204" pitchFamily="34" charset="0"/>
            </a:endParaRPr>
          </a:p>
        </p:txBody>
      </p:sp>
      <p:sp>
        <p:nvSpPr>
          <p:cNvPr id="174084" name="Text Box 4"/>
          <p:cNvSpPr txBox="1">
            <a:spLocks noChangeArrowheads="1"/>
          </p:cNvSpPr>
          <p:nvPr/>
        </p:nvSpPr>
        <p:spPr bwMode="auto">
          <a:xfrm>
            <a:off x="468313" y="2924175"/>
            <a:ext cx="289718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latin typeface="Tahoma" panose="020B0604030504040204" pitchFamily="34" charset="0"/>
                <a:cs typeface="Arial" panose="020B0604020202020204" pitchFamily="34" charset="0"/>
              </a:rPr>
              <a:t>Moles CaO  =  </a:t>
            </a:r>
            <a:r>
              <a:rPr lang="en-GB" altLang="en-US" sz="2400" u="sng">
                <a:latin typeface="Tahoma" panose="020B0604030504040204" pitchFamily="34" charset="0"/>
                <a:cs typeface="Arial" panose="020B0604020202020204" pitchFamily="34" charset="0"/>
              </a:rPr>
              <a:t>mass</a:t>
            </a:r>
            <a:endParaRPr lang="en-GB" altLang="en-US" sz="2400">
              <a:latin typeface="Tahoma" panose="020B0604030504040204" pitchFamily="34" charset="0"/>
              <a:cs typeface="Arial" panose="020B0604020202020204" pitchFamily="34" charset="0"/>
            </a:endParaRPr>
          </a:p>
          <a:p>
            <a:pPr eaLnBrk="1" hangingPunct="1"/>
            <a:r>
              <a:rPr lang="en-GB" altLang="en-US" sz="2400">
                <a:latin typeface="Tahoma" panose="020B0604030504040204" pitchFamily="34" charset="0"/>
                <a:cs typeface="Arial" panose="020B0604020202020204" pitchFamily="34" charset="0"/>
              </a:rPr>
              <a:t>                       M</a:t>
            </a:r>
            <a:r>
              <a:rPr lang="en-GB" altLang="en-US" sz="2400" baseline="-25000">
                <a:latin typeface="Tahoma" panose="020B0604030504040204" pitchFamily="34" charset="0"/>
                <a:cs typeface="Arial" panose="020B0604020202020204" pitchFamily="34" charset="0"/>
              </a:rPr>
              <a:t>r</a:t>
            </a:r>
            <a:endParaRPr lang="en-GB" altLang="en-US" sz="2400">
              <a:latin typeface="Tahoma" panose="020B0604030504040204" pitchFamily="34" charset="0"/>
              <a:cs typeface="Arial" panose="020B0604020202020204" pitchFamily="34" charset="0"/>
            </a:endParaRPr>
          </a:p>
        </p:txBody>
      </p:sp>
      <p:sp>
        <p:nvSpPr>
          <p:cNvPr id="174085" name="Text Box 5"/>
          <p:cNvSpPr txBox="1">
            <a:spLocks noChangeArrowheads="1"/>
          </p:cNvSpPr>
          <p:nvPr/>
        </p:nvSpPr>
        <p:spPr bwMode="auto">
          <a:xfrm>
            <a:off x="5292725" y="2924175"/>
            <a:ext cx="10969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latin typeface="Tahoma" panose="020B0604030504040204" pitchFamily="34" charset="0"/>
                <a:cs typeface="Arial" panose="020B0604020202020204" pitchFamily="34" charset="0"/>
              </a:rPr>
              <a:t>=  250</a:t>
            </a:r>
            <a:endParaRPr lang="en-GB" altLang="en-US" sz="2400">
              <a:latin typeface="Tahoma" panose="020B0604030504040204" pitchFamily="34" charset="0"/>
              <a:cs typeface="Arial" panose="020B0604020202020204" pitchFamily="34" charset="0"/>
            </a:endParaRPr>
          </a:p>
        </p:txBody>
      </p:sp>
      <p:sp>
        <p:nvSpPr>
          <p:cNvPr id="174086" name="Text Box 6"/>
          <p:cNvSpPr txBox="1">
            <a:spLocks noChangeArrowheads="1"/>
          </p:cNvSpPr>
          <p:nvPr/>
        </p:nvSpPr>
        <p:spPr bwMode="auto">
          <a:xfrm>
            <a:off x="468313" y="3932238"/>
            <a:ext cx="2159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latin typeface="Tahoma" panose="020B0604030504040204" pitchFamily="34" charset="0"/>
                <a:cs typeface="Arial" panose="020B0604020202020204" pitchFamily="34" charset="0"/>
              </a:rPr>
              <a:t>Moles Ca(OH)</a:t>
            </a:r>
            <a:r>
              <a:rPr lang="en-GB" altLang="en-US" sz="2400" baseline="-25000">
                <a:latin typeface="Tahoma" panose="020B0604030504040204" pitchFamily="34" charset="0"/>
                <a:cs typeface="Arial" panose="020B0604020202020204" pitchFamily="34" charset="0"/>
              </a:rPr>
              <a:t>2</a:t>
            </a:r>
            <a:endParaRPr lang="en-GB" altLang="en-US" sz="2400">
              <a:latin typeface="Tahoma" panose="020B0604030504040204" pitchFamily="34" charset="0"/>
              <a:cs typeface="Arial" panose="020B0604020202020204" pitchFamily="34" charset="0"/>
            </a:endParaRPr>
          </a:p>
        </p:txBody>
      </p:sp>
      <p:sp>
        <p:nvSpPr>
          <p:cNvPr id="174087" name="Text Box 7"/>
          <p:cNvSpPr txBox="1">
            <a:spLocks noChangeArrowheads="1"/>
          </p:cNvSpPr>
          <p:nvPr/>
        </p:nvSpPr>
        <p:spPr bwMode="auto">
          <a:xfrm>
            <a:off x="2627313" y="3933825"/>
            <a:ext cx="10969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latin typeface="Tahoma" panose="020B0604030504040204" pitchFamily="34" charset="0"/>
                <a:cs typeface="Arial" panose="020B0604020202020204" pitchFamily="34" charset="0"/>
              </a:rPr>
              <a:t>=  250</a:t>
            </a:r>
            <a:endParaRPr lang="en-GB" altLang="en-US" sz="2400">
              <a:latin typeface="Tahoma" panose="020B0604030504040204" pitchFamily="34" charset="0"/>
              <a:cs typeface="Arial" panose="020B0604020202020204" pitchFamily="34" charset="0"/>
            </a:endParaRPr>
          </a:p>
        </p:txBody>
      </p:sp>
      <p:sp>
        <p:nvSpPr>
          <p:cNvPr id="174088" name="Text Box 8"/>
          <p:cNvSpPr txBox="1">
            <a:spLocks noChangeArrowheads="1"/>
          </p:cNvSpPr>
          <p:nvPr/>
        </p:nvSpPr>
        <p:spPr bwMode="auto">
          <a:xfrm>
            <a:off x="468313" y="4868863"/>
            <a:ext cx="42894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latin typeface="Tahoma" panose="020B0604030504040204" pitchFamily="34" charset="0"/>
                <a:cs typeface="Arial" panose="020B0604020202020204" pitchFamily="34" charset="0"/>
              </a:rPr>
              <a:t>Mass Ca(OH)</a:t>
            </a:r>
            <a:r>
              <a:rPr lang="en-GB" altLang="en-US" sz="2400" baseline="-25000">
                <a:latin typeface="Tahoma" panose="020B0604030504040204" pitchFamily="34" charset="0"/>
                <a:cs typeface="Arial" panose="020B0604020202020204" pitchFamily="34" charset="0"/>
              </a:rPr>
              <a:t>2</a:t>
            </a:r>
            <a:r>
              <a:rPr lang="en-GB" altLang="en-US" sz="2400">
                <a:latin typeface="Tahoma" panose="020B0604030504040204" pitchFamily="34" charset="0"/>
                <a:cs typeface="Arial" panose="020B0604020202020204" pitchFamily="34" charset="0"/>
              </a:rPr>
              <a:t> =  M</a:t>
            </a:r>
            <a:r>
              <a:rPr lang="en-GB" altLang="en-US" sz="2400" baseline="-25000">
                <a:latin typeface="Tahoma" panose="020B0604030504040204" pitchFamily="34" charset="0"/>
                <a:cs typeface="Arial" panose="020B0604020202020204" pitchFamily="34" charset="0"/>
              </a:rPr>
              <a:t>r</a:t>
            </a:r>
            <a:r>
              <a:rPr lang="en-GB" altLang="en-US" sz="2400">
                <a:latin typeface="Tahoma" panose="020B0604030504040204" pitchFamily="34" charset="0"/>
                <a:cs typeface="Arial" panose="020B0604020202020204" pitchFamily="34" charset="0"/>
              </a:rPr>
              <a:t>  x moles  </a:t>
            </a:r>
            <a:endParaRPr lang="en-GB" altLang="en-US" sz="2400">
              <a:latin typeface="Tahoma" panose="020B0604030504040204" pitchFamily="34" charset="0"/>
              <a:cs typeface="Arial" panose="020B0604020202020204" pitchFamily="34" charset="0"/>
            </a:endParaRPr>
          </a:p>
        </p:txBody>
      </p:sp>
      <p:sp>
        <p:nvSpPr>
          <p:cNvPr id="174089" name="Text Box 9"/>
          <p:cNvSpPr txBox="1">
            <a:spLocks noChangeArrowheads="1"/>
          </p:cNvSpPr>
          <p:nvPr/>
        </p:nvSpPr>
        <p:spPr bwMode="auto">
          <a:xfrm>
            <a:off x="6588125" y="4868863"/>
            <a:ext cx="18462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latin typeface="Tahoma" panose="020B0604030504040204" pitchFamily="34" charset="0"/>
                <a:cs typeface="Arial" panose="020B0604020202020204" pitchFamily="34" charset="0"/>
              </a:rPr>
              <a:t>=  </a:t>
            </a:r>
            <a:r>
              <a:rPr lang="en-GB" altLang="en-US" sz="2400" b="1" u="sng">
                <a:solidFill>
                  <a:schemeClr val="accent2"/>
                </a:solidFill>
                <a:latin typeface="Tahoma" panose="020B0604030504040204" pitchFamily="34" charset="0"/>
                <a:cs typeface="Arial" panose="020B0604020202020204" pitchFamily="34" charset="0"/>
              </a:rPr>
              <a:t>18500 g</a:t>
            </a:r>
            <a:endParaRPr lang="en-GB" altLang="en-US" sz="2400" b="1" u="sng">
              <a:solidFill>
                <a:schemeClr val="accent2"/>
              </a:solidFill>
              <a:latin typeface="Tahoma" panose="020B0604030504040204" pitchFamily="34" charset="0"/>
              <a:cs typeface="Arial" panose="020B0604020202020204" pitchFamily="34" charset="0"/>
            </a:endParaRPr>
          </a:p>
        </p:txBody>
      </p:sp>
      <p:sp>
        <p:nvSpPr>
          <p:cNvPr id="174090" name="Text Box 10"/>
          <p:cNvSpPr txBox="1">
            <a:spLocks noChangeArrowheads="1"/>
          </p:cNvSpPr>
          <p:nvPr/>
        </p:nvSpPr>
        <p:spPr bwMode="auto">
          <a:xfrm>
            <a:off x="4643438" y="4868863"/>
            <a:ext cx="17716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latin typeface="Tahoma" panose="020B0604030504040204" pitchFamily="34" charset="0"/>
                <a:cs typeface="Arial" panose="020B0604020202020204" pitchFamily="34" charset="0"/>
              </a:rPr>
              <a:t>=  74 x 250</a:t>
            </a:r>
            <a:endParaRPr lang="en-GB" altLang="en-US" sz="2400">
              <a:latin typeface="Tahoma" panose="020B0604030504040204" pitchFamily="34" charset="0"/>
              <a:cs typeface="Arial" panose="020B0604020202020204" pitchFamily="34" charset="0"/>
            </a:endParaRPr>
          </a:p>
        </p:txBody>
      </p:sp>
      <p:sp>
        <p:nvSpPr>
          <p:cNvPr id="174091" name="Text Box 11"/>
          <p:cNvSpPr txBox="1">
            <a:spLocks noChangeArrowheads="1"/>
          </p:cNvSpPr>
          <p:nvPr/>
        </p:nvSpPr>
        <p:spPr bwMode="auto">
          <a:xfrm>
            <a:off x="2195513" y="1412875"/>
            <a:ext cx="43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400">
                <a:cs typeface="Arial" panose="020B0604020202020204" pitchFamily="34" charset="0"/>
                <a:sym typeface="Wingdings" panose="05000000000000000000" pitchFamily="2" charset="2"/>
              </a:rPr>
              <a:t></a:t>
            </a:r>
            <a:endParaRPr lang="en-GB" altLang="en-US" sz="2400">
              <a:cs typeface="Arial" panose="020B0604020202020204" pitchFamily="34" charset="0"/>
              <a:sym typeface="Wingdings" panose="05000000000000000000" pitchFamily="2" charset="2"/>
            </a:endParaRPr>
          </a:p>
        </p:txBody>
      </p:sp>
      <p:sp>
        <p:nvSpPr>
          <p:cNvPr id="174092" name="Text Box 12"/>
          <p:cNvSpPr txBox="1">
            <a:spLocks noChangeArrowheads="1"/>
          </p:cNvSpPr>
          <p:nvPr/>
        </p:nvSpPr>
        <p:spPr bwMode="auto">
          <a:xfrm>
            <a:off x="5292725" y="1341438"/>
            <a:ext cx="43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400">
                <a:cs typeface="Arial" panose="020B0604020202020204" pitchFamily="34" charset="0"/>
                <a:sym typeface="Wingdings" panose="05000000000000000000" pitchFamily="2" charset="2"/>
              </a:rPr>
              <a:t>?</a:t>
            </a:r>
            <a:endParaRPr lang="en-GB" altLang="en-US" sz="2400">
              <a:cs typeface="Arial" panose="020B0604020202020204" pitchFamily="34" charset="0"/>
              <a:sym typeface="Wingdings" panose="05000000000000000000" pitchFamily="2" charset="2"/>
            </a:endParaRPr>
          </a:p>
        </p:txBody>
      </p:sp>
      <p:sp>
        <p:nvSpPr>
          <p:cNvPr id="174093" name="Text Box 13"/>
          <p:cNvSpPr txBox="1">
            <a:spLocks noChangeArrowheads="1"/>
          </p:cNvSpPr>
          <p:nvPr/>
        </p:nvSpPr>
        <p:spPr bwMode="auto">
          <a:xfrm>
            <a:off x="3635375" y="2924175"/>
            <a:ext cx="165735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latin typeface="Tahoma" panose="020B0604030504040204" pitchFamily="34" charset="0"/>
                <a:cs typeface="Arial" panose="020B0604020202020204" pitchFamily="34" charset="0"/>
              </a:rPr>
              <a:t>=  </a:t>
            </a:r>
            <a:r>
              <a:rPr lang="en-GB" altLang="en-US" sz="2400" u="sng">
                <a:latin typeface="Tahoma" panose="020B0604030504040204" pitchFamily="34" charset="0"/>
                <a:cs typeface="Arial" panose="020B0604020202020204" pitchFamily="34" charset="0"/>
              </a:rPr>
              <a:t>14000</a:t>
            </a:r>
            <a:endParaRPr lang="en-GB" altLang="en-US" sz="2400" u="sng">
              <a:latin typeface="Tahoma" panose="020B0604030504040204" pitchFamily="34" charset="0"/>
              <a:cs typeface="Arial" panose="020B0604020202020204" pitchFamily="34" charset="0"/>
            </a:endParaRPr>
          </a:p>
          <a:p>
            <a:pPr eaLnBrk="1" hangingPunct="1"/>
            <a:r>
              <a:rPr lang="en-GB" altLang="en-US" sz="2400">
                <a:latin typeface="Tahoma" panose="020B0604030504040204" pitchFamily="34" charset="0"/>
                <a:cs typeface="Arial" panose="020B0604020202020204" pitchFamily="34" charset="0"/>
              </a:rPr>
              <a:t>      56</a:t>
            </a:r>
            <a:endParaRPr lang="en-GB" altLang="en-US" sz="2400">
              <a:latin typeface="Tahoma" panose="020B0604030504040204" pitchFamily="34" charset="0"/>
              <a:cs typeface="Arial" panose="020B0604020202020204" pitchFamily="34" charset="0"/>
            </a:endParaRPr>
          </a:p>
        </p:txBody>
      </p:sp>
      <p:sp>
        <p:nvSpPr>
          <p:cNvPr id="14" name="TextBox 5"/>
          <p:cNvSpPr txBox="1">
            <a:spLocks noChangeArrowheads="1"/>
          </p:cNvSpPr>
          <p:nvPr/>
        </p:nvSpPr>
        <p:spPr bwMode="auto">
          <a:xfrm>
            <a:off x="3851920" y="6581775"/>
            <a:ext cx="532383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r>
              <a:rPr lang="en-GB" sz="1200" dirty="0">
                <a:solidFill>
                  <a:srgbClr val="000000"/>
                </a:solidFill>
                <a:latin typeface="Verdana" panose="020B0604030504040204" pitchFamily="34" charset="0"/>
              </a:rPr>
              <a:t>© www.chemsheets.co.uk       GCSE </a:t>
            </a:r>
            <a:r>
              <a:rPr lang="en-GB" sz="1200" dirty="0" smtClean="0">
                <a:solidFill>
                  <a:srgbClr val="000000"/>
                </a:solidFill>
                <a:latin typeface="Verdana" panose="020B0604030504040204" pitchFamily="34" charset="0"/>
              </a:rPr>
              <a:t>1116        24-Dec-2016</a:t>
            </a:r>
            <a:endParaRPr lang="en-GB" sz="1200" dirty="0">
              <a:solidFill>
                <a:srgbClr val="000000"/>
              </a:solidFill>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09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09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408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409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408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408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408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408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409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40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84" grpId="0" bldLvl="0" animBg="1"/>
      <p:bldP spid="174085" grpId="0" bldLvl="0" animBg="1"/>
      <p:bldP spid="174086" grpId="0" bldLvl="0" animBg="1"/>
      <p:bldP spid="174087" grpId="0" bldLvl="0" animBg="1"/>
      <p:bldP spid="174088" grpId="0" bldLvl="0" animBg="1"/>
      <p:bldP spid="174089" grpId="0" bldLvl="0" animBg="1"/>
      <p:bldP spid="174090" grpId="0" bldLvl="0" animBg="1"/>
      <p:bldP spid="174091" grpId="0" bldLvl="0" animBg="1"/>
      <p:bldP spid="174092" grpId="0" bldLvl="0" animBg="1"/>
      <p:bldP spid="174093" grpId="0" bldLvl="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0" y="0"/>
            <a:ext cx="9144000" cy="762000"/>
          </a:xfrm>
          <a:prstGeom prst="rect">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tabLst>
                <a:tab pos="2160270" algn="l"/>
              </a:tabLst>
              <a:defRPr>
                <a:solidFill>
                  <a:schemeClr val="tx1"/>
                </a:solidFill>
                <a:latin typeface="Arial" panose="020B0604020202020204" pitchFamily="34" charset="0"/>
              </a:defRPr>
            </a:lvl1pPr>
            <a:lvl2pPr marL="742950" indent="-285750" eaLnBrk="0" hangingPunct="0">
              <a:tabLst>
                <a:tab pos="2160270" algn="l"/>
              </a:tabLst>
              <a:defRPr>
                <a:solidFill>
                  <a:schemeClr val="tx1"/>
                </a:solidFill>
                <a:latin typeface="Arial" panose="020B0604020202020204" pitchFamily="34" charset="0"/>
              </a:defRPr>
            </a:lvl2pPr>
            <a:lvl3pPr marL="1143000" indent="-228600" eaLnBrk="0" hangingPunct="0">
              <a:tabLst>
                <a:tab pos="2160270" algn="l"/>
              </a:tabLst>
              <a:defRPr>
                <a:solidFill>
                  <a:schemeClr val="tx1"/>
                </a:solidFill>
                <a:latin typeface="Arial" panose="020B0604020202020204" pitchFamily="34" charset="0"/>
              </a:defRPr>
            </a:lvl3pPr>
            <a:lvl4pPr marL="1600200" indent="-228600" eaLnBrk="0" hangingPunct="0">
              <a:tabLst>
                <a:tab pos="2160270" algn="l"/>
              </a:tabLst>
              <a:defRPr>
                <a:solidFill>
                  <a:schemeClr val="tx1"/>
                </a:solidFill>
                <a:latin typeface="Arial" panose="020B0604020202020204" pitchFamily="34" charset="0"/>
              </a:defRPr>
            </a:lvl4pPr>
            <a:lvl5pPr marL="2057400" indent="-228600" eaLnBrk="0" hangingPunct="0">
              <a:tabLst>
                <a:tab pos="216027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16027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16027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16027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160270" algn="l"/>
              </a:tabLst>
              <a:defRPr>
                <a:solidFill>
                  <a:schemeClr val="tx1"/>
                </a:solidFill>
                <a:latin typeface="Arial" panose="020B0604020202020204" pitchFamily="34" charset="0"/>
              </a:defRPr>
            </a:lvl9pPr>
          </a:lstStyle>
          <a:p>
            <a:pPr algn="ctr" eaLnBrk="1" hangingPunct="1"/>
            <a:endParaRPr lang="en-GB" altLang="en-US" sz="900" b="1">
              <a:latin typeface="Tahoma" panose="020B0604030504040204" pitchFamily="34" charset="0"/>
              <a:cs typeface="Arial" panose="020B0604020202020204" pitchFamily="34" charset="0"/>
            </a:endParaRPr>
          </a:p>
          <a:p>
            <a:pPr algn="ctr" eaLnBrk="1" hangingPunct="1"/>
            <a:r>
              <a:rPr lang="en-GB" altLang="en-US" sz="2800" b="1">
                <a:latin typeface="Tahoma" panose="020B0604030504040204" pitchFamily="34" charset="0"/>
                <a:cs typeface="Arial" panose="020B0604020202020204" pitchFamily="34" charset="0"/>
              </a:rPr>
              <a:t>REACTING MASS CALCULATIONS (Examples)</a:t>
            </a:r>
            <a:endParaRPr lang="en-GB" altLang="en-US" sz="2800" b="1">
              <a:latin typeface="Tahoma" panose="020B0604030504040204" pitchFamily="34" charset="0"/>
              <a:cs typeface="Arial" panose="020B0604020202020204" pitchFamily="34" charset="0"/>
            </a:endParaRPr>
          </a:p>
          <a:p>
            <a:pPr algn="ctr" eaLnBrk="1" hangingPunct="1"/>
            <a:endParaRPr lang="en-GB" altLang="en-US" sz="1000" b="1" baseline="30000">
              <a:latin typeface="Tahoma" panose="020B0604030504040204" pitchFamily="34" charset="0"/>
              <a:cs typeface="Arial" panose="020B0604020202020204" pitchFamily="34" charset="0"/>
            </a:endParaRPr>
          </a:p>
        </p:txBody>
      </p:sp>
      <p:sp>
        <p:nvSpPr>
          <p:cNvPr id="6147" name="Text Box 3"/>
          <p:cNvSpPr txBox="1">
            <a:spLocks noChangeArrowheads="1"/>
          </p:cNvSpPr>
          <p:nvPr/>
        </p:nvSpPr>
        <p:spPr bwMode="auto">
          <a:xfrm>
            <a:off x="179388" y="981075"/>
            <a:ext cx="8640762" cy="1281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36575" indent="-536575"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eaLnBrk="1" hangingPunct="1">
              <a:tabLst>
                <a:tab pos="441325" algn="l"/>
              </a:tabLst>
            </a:pPr>
            <a:r>
              <a:rPr lang="en-GB" altLang="en-US" dirty="0" smtClean="0">
                <a:latin typeface="Tahoma" panose="020B0604030504040204" pitchFamily="34" charset="0"/>
                <a:cs typeface="Arial" panose="020B0604020202020204" pitchFamily="34" charset="0"/>
              </a:rPr>
              <a:t>3)	What </a:t>
            </a:r>
            <a:r>
              <a:rPr lang="en-GB" altLang="en-US" dirty="0">
                <a:latin typeface="Tahoma" panose="020B0604030504040204" pitchFamily="34" charset="0"/>
                <a:cs typeface="Arial" panose="020B0604020202020204" pitchFamily="34" charset="0"/>
              </a:rPr>
              <a:t>mass of aluminium is needed to react with 640 g of iron oxide?</a:t>
            </a:r>
            <a:endParaRPr lang="en-GB" altLang="en-US" dirty="0">
              <a:latin typeface="Tahoma" panose="020B0604030504040204" pitchFamily="34" charset="0"/>
              <a:cs typeface="Arial" panose="020B0604020202020204" pitchFamily="34" charset="0"/>
            </a:endParaRPr>
          </a:p>
          <a:p>
            <a:pPr eaLnBrk="1" hangingPunct="1"/>
            <a:endParaRPr lang="en-GB" altLang="en-US" sz="3200" dirty="0">
              <a:latin typeface="Tahoma" panose="020B0604030504040204" pitchFamily="34" charset="0"/>
              <a:cs typeface="Arial" panose="020B0604020202020204" pitchFamily="34" charset="0"/>
            </a:endParaRPr>
          </a:p>
          <a:p>
            <a:pPr eaLnBrk="1" hangingPunct="1"/>
            <a:r>
              <a:rPr lang="en-GB" altLang="en-US" dirty="0">
                <a:cs typeface="Arial" panose="020B0604020202020204" pitchFamily="34" charset="0"/>
              </a:rPr>
              <a:t>		             </a:t>
            </a:r>
            <a:r>
              <a:rPr lang="en-GB" altLang="en-US" sz="2800" dirty="0">
                <a:latin typeface="Tahoma" panose="020B0604030504040204" pitchFamily="34" charset="0"/>
                <a:cs typeface="Arial" panose="020B0604020202020204" pitchFamily="34" charset="0"/>
              </a:rPr>
              <a:t>Fe</a:t>
            </a:r>
            <a:r>
              <a:rPr lang="en-GB" altLang="en-US" sz="2800" baseline="-25000" dirty="0">
                <a:latin typeface="Tahoma" panose="020B0604030504040204" pitchFamily="34" charset="0"/>
                <a:cs typeface="Arial" panose="020B0604020202020204" pitchFamily="34" charset="0"/>
              </a:rPr>
              <a:t>2</a:t>
            </a:r>
            <a:r>
              <a:rPr lang="en-GB" altLang="en-US" sz="2800" dirty="0">
                <a:latin typeface="Tahoma" panose="020B0604030504040204" pitchFamily="34" charset="0"/>
                <a:cs typeface="Arial" panose="020B0604020202020204" pitchFamily="34" charset="0"/>
              </a:rPr>
              <a:t>O</a:t>
            </a:r>
            <a:r>
              <a:rPr lang="en-GB" altLang="en-US" sz="2800" baseline="-25000" dirty="0">
                <a:latin typeface="Tahoma" panose="020B0604030504040204" pitchFamily="34" charset="0"/>
                <a:cs typeface="Arial" panose="020B0604020202020204" pitchFamily="34" charset="0"/>
              </a:rPr>
              <a:t>3</a:t>
            </a:r>
            <a:r>
              <a:rPr lang="en-GB" altLang="en-US" sz="2800" dirty="0">
                <a:latin typeface="Tahoma" panose="020B0604030504040204" pitchFamily="34" charset="0"/>
                <a:cs typeface="Arial" panose="020B0604020202020204" pitchFamily="34" charset="0"/>
              </a:rPr>
              <a:t>  +  2 Al  </a:t>
            </a:r>
            <a:r>
              <a:rPr lang="en-GB" altLang="en-US" sz="2800" dirty="0">
                <a:latin typeface="Tahoma" panose="020B0604030504040204" pitchFamily="34" charset="0"/>
                <a:cs typeface="Arial" panose="020B0604020202020204" pitchFamily="34" charset="0"/>
                <a:sym typeface="Symbol" panose="05050102010706020507" pitchFamily="18" charset="2"/>
              </a:rPr>
              <a:t></a:t>
            </a:r>
            <a:r>
              <a:rPr lang="en-GB" altLang="en-US" sz="2800" dirty="0">
                <a:latin typeface="Tahoma" panose="020B0604030504040204" pitchFamily="34" charset="0"/>
                <a:cs typeface="Arial" panose="020B0604020202020204" pitchFamily="34" charset="0"/>
              </a:rPr>
              <a:t>  2 Fe  +  Al</a:t>
            </a:r>
            <a:r>
              <a:rPr lang="en-GB" altLang="en-US" sz="2800" baseline="-25000" dirty="0">
                <a:latin typeface="Tahoma" panose="020B0604030504040204" pitchFamily="34" charset="0"/>
                <a:cs typeface="Arial" panose="020B0604020202020204" pitchFamily="34" charset="0"/>
              </a:rPr>
              <a:t>2</a:t>
            </a:r>
            <a:r>
              <a:rPr lang="en-GB" altLang="en-US" sz="2800" dirty="0">
                <a:latin typeface="Tahoma" panose="020B0604030504040204" pitchFamily="34" charset="0"/>
                <a:cs typeface="Arial" panose="020B0604020202020204" pitchFamily="34" charset="0"/>
              </a:rPr>
              <a:t>O</a:t>
            </a:r>
            <a:r>
              <a:rPr lang="en-GB" altLang="en-US" sz="2800" baseline="-25000" dirty="0">
                <a:latin typeface="Tahoma" panose="020B0604030504040204" pitchFamily="34" charset="0"/>
                <a:cs typeface="Arial" panose="020B0604020202020204" pitchFamily="34" charset="0"/>
              </a:rPr>
              <a:t>3</a:t>
            </a:r>
            <a:endParaRPr lang="en-GB" altLang="en-US" sz="2800" dirty="0">
              <a:latin typeface="Tahoma" panose="020B0604030504040204" pitchFamily="34" charset="0"/>
              <a:cs typeface="Arial" panose="020B0604020202020204" pitchFamily="34" charset="0"/>
            </a:endParaRPr>
          </a:p>
        </p:txBody>
      </p:sp>
      <p:sp>
        <p:nvSpPr>
          <p:cNvPr id="173060" name="Text Box 4"/>
          <p:cNvSpPr txBox="1">
            <a:spLocks noChangeArrowheads="1"/>
          </p:cNvSpPr>
          <p:nvPr/>
        </p:nvSpPr>
        <p:spPr bwMode="auto">
          <a:xfrm>
            <a:off x="468313" y="2924175"/>
            <a:ext cx="30956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latin typeface="Tahoma" panose="020B0604030504040204" pitchFamily="34" charset="0"/>
                <a:cs typeface="Arial" panose="020B0604020202020204" pitchFamily="34" charset="0"/>
              </a:rPr>
              <a:t>Moles Fe</a:t>
            </a:r>
            <a:r>
              <a:rPr lang="en-GB" altLang="en-US" sz="2400" baseline="-25000">
                <a:latin typeface="Tahoma" panose="020B0604030504040204" pitchFamily="34" charset="0"/>
                <a:cs typeface="Arial" panose="020B0604020202020204" pitchFamily="34" charset="0"/>
              </a:rPr>
              <a:t>2</a:t>
            </a:r>
            <a:r>
              <a:rPr lang="en-GB" altLang="en-US" sz="2400">
                <a:latin typeface="Tahoma" panose="020B0604030504040204" pitchFamily="34" charset="0"/>
                <a:cs typeface="Arial" panose="020B0604020202020204" pitchFamily="34" charset="0"/>
              </a:rPr>
              <a:t>O</a:t>
            </a:r>
            <a:r>
              <a:rPr lang="en-GB" altLang="en-US" sz="2400" baseline="-25000">
                <a:latin typeface="Tahoma" panose="020B0604030504040204" pitchFamily="34" charset="0"/>
                <a:cs typeface="Arial" panose="020B0604020202020204" pitchFamily="34" charset="0"/>
              </a:rPr>
              <a:t>3</a:t>
            </a:r>
            <a:r>
              <a:rPr lang="en-GB" altLang="en-US" sz="2400">
                <a:latin typeface="Tahoma" panose="020B0604030504040204" pitchFamily="34" charset="0"/>
                <a:cs typeface="Arial" panose="020B0604020202020204" pitchFamily="34" charset="0"/>
              </a:rPr>
              <a:t>  =  </a:t>
            </a:r>
            <a:r>
              <a:rPr lang="en-GB" altLang="en-US" sz="2400" u="sng">
                <a:latin typeface="Tahoma" panose="020B0604030504040204" pitchFamily="34" charset="0"/>
                <a:cs typeface="Arial" panose="020B0604020202020204" pitchFamily="34" charset="0"/>
              </a:rPr>
              <a:t>mass</a:t>
            </a:r>
            <a:endParaRPr lang="en-GB" altLang="en-US" sz="2400">
              <a:latin typeface="Tahoma" panose="020B0604030504040204" pitchFamily="34" charset="0"/>
              <a:cs typeface="Arial" panose="020B0604020202020204" pitchFamily="34" charset="0"/>
            </a:endParaRPr>
          </a:p>
          <a:p>
            <a:pPr eaLnBrk="1" hangingPunct="1"/>
            <a:r>
              <a:rPr lang="en-GB" altLang="en-US" sz="2400">
                <a:latin typeface="Tahoma" panose="020B0604030504040204" pitchFamily="34" charset="0"/>
                <a:cs typeface="Arial" panose="020B0604020202020204" pitchFamily="34" charset="0"/>
              </a:rPr>
              <a:t>                           M</a:t>
            </a:r>
            <a:r>
              <a:rPr lang="en-GB" altLang="en-US" sz="2400" baseline="-25000">
                <a:latin typeface="Tahoma" panose="020B0604030504040204" pitchFamily="34" charset="0"/>
                <a:cs typeface="Arial" panose="020B0604020202020204" pitchFamily="34" charset="0"/>
              </a:rPr>
              <a:t>r</a:t>
            </a:r>
            <a:endParaRPr lang="en-GB" altLang="en-US" sz="2400">
              <a:latin typeface="Tahoma" panose="020B0604030504040204" pitchFamily="34" charset="0"/>
              <a:cs typeface="Arial" panose="020B0604020202020204" pitchFamily="34" charset="0"/>
            </a:endParaRPr>
          </a:p>
        </p:txBody>
      </p:sp>
      <p:sp>
        <p:nvSpPr>
          <p:cNvPr id="173061" name="Text Box 5"/>
          <p:cNvSpPr txBox="1">
            <a:spLocks noChangeArrowheads="1"/>
          </p:cNvSpPr>
          <p:nvPr/>
        </p:nvSpPr>
        <p:spPr bwMode="auto">
          <a:xfrm>
            <a:off x="4859338" y="2924175"/>
            <a:ext cx="7635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latin typeface="Tahoma" panose="020B0604030504040204" pitchFamily="34" charset="0"/>
                <a:cs typeface="Arial" panose="020B0604020202020204" pitchFamily="34" charset="0"/>
              </a:rPr>
              <a:t>=  4</a:t>
            </a:r>
            <a:endParaRPr lang="en-GB" altLang="en-US" sz="2400">
              <a:latin typeface="Tahoma" panose="020B0604030504040204" pitchFamily="34" charset="0"/>
              <a:cs typeface="Arial" panose="020B0604020202020204" pitchFamily="34" charset="0"/>
            </a:endParaRPr>
          </a:p>
        </p:txBody>
      </p:sp>
      <p:sp>
        <p:nvSpPr>
          <p:cNvPr id="173062" name="Text Box 6"/>
          <p:cNvSpPr txBox="1">
            <a:spLocks noChangeArrowheads="1"/>
          </p:cNvSpPr>
          <p:nvPr/>
        </p:nvSpPr>
        <p:spPr bwMode="auto">
          <a:xfrm>
            <a:off x="468313" y="3932238"/>
            <a:ext cx="1298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latin typeface="Tahoma" panose="020B0604030504040204" pitchFamily="34" charset="0"/>
                <a:cs typeface="Arial" panose="020B0604020202020204" pitchFamily="34" charset="0"/>
              </a:rPr>
              <a:t>Moles Al</a:t>
            </a:r>
            <a:endParaRPr lang="en-GB" altLang="en-US" sz="2400">
              <a:latin typeface="Tahoma" panose="020B0604030504040204" pitchFamily="34" charset="0"/>
              <a:cs typeface="Arial" panose="020B0604020202020204" pitchFamily="34" charset="0"/>
            </a:endParaRPr>
          </a:p>
        </p:txBody>
      </p:sp>
      <p:sp>
        <p:nvSpPr>
          <p:cNvPr id="173063" name="Text Box 7"/>
          <p:cNvSpPr txBox="1">
            <a:spLocks noChangeArrowheads="1"/>
          </p:cNvSpPr>
          <p:nvPr/>
        </p:nvSpPr>
        <p:spPr bwMode="auto">
          <a:xfrm>
            <a:off x="1835150" y="3932238"/>
            <a:ext cx="7635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latin typeface="Tahoma" panose="020B0604030504040204" pitchFamily="34" charset="0"/>
                <a:cs typeface="Arial" panose="020B0604020202020204" pitchFamily="34" charset="0"/>
              </a:rPr>
              <a:t>=  8</a:t>
            </a:r>
            <a:endParaRPr lang="en-GB" altLang="en-US" sz="2400">
              <a:latin typeface="Tahoma" panose="020B0604030504040204" pitchFamily="34" charset="0"/>
              <a:cs typeface="Arial" panose="020B0604020202020204" pitchFamily="34" charset="0"/>
            </a:endParaRPr>
          </a:p>
        </p:txBody>
      </p:sp>
      <p:sp>
        <p:nvSpPr>
          <p:cNvPr id="173064" name="Text Box 8"/>
          <p:cNvSpPr txBox="1">
            <a:spLocks noChangeArrowheads="1"/>
          </p:cNvSpPr>
          <p:nvPr/>
        </p:nvSpPr>
        <p:spPr bwMode="auto">
          <a:xfrm>
            <a:off x="468313" y="4868863"/>
            <a:ext cx="34305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latin typeface="Tahoma" panose="020B0604030504040204" pitchFamily="34" charset="0"/>
                <a:cs typeface="Arial" panose="020B0604020202020204" pitchFamily="34" charset="0"/>
              </a:rPr>
              <a:t>Mass Al =  M</a:t>
            </a:r>
            <a:r>
              <a:rPr lang="en-GB" altLang="en-US" sz="2400" baseline="-25000">
                <a:latin typeface="Tahoma" panose="020B0604030504040204" pitchFamily="34" charset="0"/>
                <a:cs typeface="Arial" panose="020B0604020202020204" pitchFamily="34" charset="0"/>
              </a:rPr>
              <a:t>r</a:t>
            </a:r>
            <a:r>
              <a:rPr lang="en-GB" altLang="en-US" sz="2400">
                <a:latin typeface="Tahoma" panose="020B0604030504040204" pitchFamily="34" charset="0"/>
                <a:cs typeface="Arial" panose="020B0604020202020204" pitchFamily="34" charset="0"/>
              </a:rPr>
              <a:t>  x moles  </a:t>
            </a:r>
            <a:endParaRPr lang="en-GB" altLang="en-US" sz="2400">
              <a:latin typeface="Tahoma" panose="020B0604030504040204" pitchFamily="34" charset="0"/>
              <a:cs typeface="Arial" panose="020B0604020202020204" pitchFamily="34" charset="0"/>
            </a:endParaRPr>
          </a:p>
        </p:txBody>
      </p:sp>
      <p:sp>
        <p:nvSpPr>
          <p:cNvPr id="173065" name="Text Box 9"/>
          <p:cNvSpPr txBox="1">
            <a:spLocks noChangeArrowheads="1"/>
          </p:cNvSpPr>
          <p:nvPr/>
        </p:nvSpPr>
        <p:spPr bwMode="auto">
          <a:xfrm>
            <a:off x="5219700" y="4868863"/>
            <a:ext cx="14589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latin typeface="Tahoma" panose="020B0604030504040204" pitchFamily="34" charset="0"/>
                <a:cs typeface="Arial" panose="020B0604020202020204" pitchFamily="34" charset="0"/>
              </a:rPr>
              <a:t>=  </a:t>
            </a:r>
            <a:r>
              <a:rPr lang="en-GB" altLang="en-US" sz="2400" b="1" u="sng">
                <a:solidFill>
                  <a:schemeClr val="accent2"/>
                </a:solidFill>
                <a:latin typeface="Tahoma" panose="020B0604030504040204" pitchFamily="34" charset="0"/>
                <a:cs typeface="Arial" panose="020B0604020202020204" pitchFamily="34" charset="0"/>
              </a:rPr>
              <a:t>216 g</a:t>
            </a:r>
            <a:endParaRPr lang="en-GB" altLang="en-US" sz="2400" b="1" u="sng">
              <a:solidFill>
                <a:schemeClr val="accent2"/>
              </a:solidFill>
              <a:latin typeface="Tahoma" panose="020B0604030504040204" pitchFamily="34" charset="0"/>
              <a:cs typeface="Arial" panose="020B0604020202020204" pitchFamily="34" charset="0"/>
            </a:endParaRPr>
          </a:p>
        </p:txBody>
      </p:sp>
      <p:sp>
        <p:nvSpPr>
          <p:cNvPr id="173066" name="Text Box 10"/>
          <p:cNvSpPr txBox="1">
            <a:spLocks noChangeArrowheads="1"/>
          </p:cNvSpPr>
          <p:nvPr/>
        </p:nvSpPr>
        <p:spPr bwMode="auto">
          <a:xfrm>
            <a:off x="3851275" y="4868863"/>
            <a:ext cx="1438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latin typeface="Tahoma" panose="020B0604030504040204" pitchFamily="34" charset="0"/>
                <a:cs typeface="Arial" panose="020B0604020202020204" pitchFamily="34" charset="0"/>
              </a:rPr>
              <a:t>=  27 x 8</a:t>
            </a:r>
            <a:endParaRPr lang="en-GB" altLang="en-US" sz="2400">
              <a:latin typeface="Tahoma" panose="020B0604030504040204" pitchFamily="34" charset="0"/>
              <a:cs typeface="Arial" panose="020B0604020202020204" pitchFamily="34" charset="0"/>
            </a:endParaRPr>
          </a:p>
        </p:txBody>
      </p:sp>
      <p:sp>
        <p:nvSpPr>
          <p:cNvPr id="173067" name="Text Box 11"/>
          <p:cNvSpPr txBox="1">
            <a:spLocks noChangeArrowheads="1"/>
          </p:cNvSpPr>
          <p:nvPr/>
        </p:nvSpPr>
        <p:spPr bwMode="auto">
          <a:xfrm>
            <a:off x="2195513" y="1412875"/>
            <a:ext cx="43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400">
                <a:cs typeface="Arial" panose="020B0604020202020204" pitchFamily="34" charset="0"/>
                <a:sym typeface="Wingdings" panose="05000000000000000000" pitchFamily="2" charset="2"/>
              </a:rPr>
              <a:t></a:t>
            </a:r>
            <a:endParaRPr lang="en-GB" altLang="en-US" sz="2400">
              <a:cs typeface="Arial" panose="020B0604020202020204" pitchFamily="34" charset="0"/>
              <a:sym typeface="Wingdings" panose="05000000000000000000" pitchFamily="2" charset="2"/>
            </a:endParaRPr>
          </a:p>
        </p:txBody>
      </p:sp>
      <p:sp>
        <p:nvSpPr>
          <p:cNvPr id="173068" name="Text Box 12"/>
          <p:cNvSpPr txBox="1">
            <a:spLocks noChangeArrowheads="1"/>
          </p:cNvSpPr>
          <p:nvPr/>
        </p:nvSpPr>
        <p:spPr bwMode="auto">
          <a:xfrm>
            <a:off x="3708400" y="1341438"/>
            <a:ext cx="43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400">
                <a:cs typeface="Arial" panose="020B0604020202020204" pitchFamily="34" charset="0"/>
                <a:sym typeface="Wingdings" panose="05000000000000000000" pitchFamily="2" charset="2"/>
              </a:rPr>
              <a:t>?</a:t>
            </a:r>
            <a:endParaRPr lang="en-GB" altLang="en-US" sz="2400">
              <a:cs typeface="Arial" panose="020B0604020202020204" pitchFamily="34" charset="0"/>
              <a:sym typeface="Wingdings" panose="05000000000000000000" pitchFamily="2" charset="2"/>
            </a:endParaRPr>
          </a:p>
        </p:txBody>
      </p:sp>
      <p:sp>
        <p:nvSpPr>
          <p:cNvPr id="173069" name="Text Box 13"/>
          <p:cNvSpPr txBox="1">
            <a:spLocks noChangeArrowheads="1"/>
          </p:cNvSpPr>
          <p:nvPr/>
        </p:nvSpPr>
        <p:spPr bwMode="auto">
          <a:xfrm>
            <a:off x="3635375" y="2924175"/>
            <a:ext cx="122396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latin typeface="Tahoma" panose="020B0604030504040204" pitchFamily="34" charset="0"/>
                <a:cs typeface="Arial" panose="020B0604020202020204" pitchFamily="34" charset="0"/>
              </a:rPr>
              <a:t>=  </a:t>
            </a:r>
            <a:r>
              <a:rPr lang="en-GB" altLang="en-US" sz="2400" u="sng">
                <a:latin typeface="Tahoma" panose="020B0604030504040204" pitchFamily="34" charset="0"/>
                <a:cs typeface="Arial" panose="020B0604020202020204" pitchFamily="34" charset="0"/>
              </a:rPr>
              <a:t>640</a:t>
            </a:r>
            <a:endParaRPr lang="en-GB" altLang="en-US" sz="2400" u="sng">
              <a:latin typeface="Tahoma" panose="020B0604030504040204" pitchFamily="34" charset="0"/>
              <a:cs typeface="Arial" panose="020B0604020202020204" pitchFamily="34" charset="0"/>
            </a:endParaRPr>
          </a:p>
          <a:p>
            <a:pPr eaLnBrk="1" hangingPunct="1"/>
            <a:r>
              <a:rPr lang="en-GB" altLang="en-US" sz="2400">
                <a:latin typeface="Tahoma" panose="020B0604030504040204" pitchFamily="34" charset="0"/>
                <a:cs typeface="Arial" panose="020B0604020202020204" pitchFamily="34" charset="0"/>
              </a:rPr>
              <a:t>    160</a:t>
            </a:r>
            <a:endParaRPr lang="en-GB" altLang="en-US" sz="2400">
              <a:latin typeface="Tahoma" panose="020B0604030504040204" pitchFamily="34" charset="0"/>
              <a:cs typeface="Arial" panose="020B0604020202020204" pitchFamily="34" charset="0"/>
            </a:endParaRPr>
          </a:p>
        </p:txBody>
      </p:sp>
      <p:sp>
        <p:nvSpPr>
          <p:cNvPr id="14" name="TextBox 5"/>
          <p:cNvSpPr txBox="1">
            <a:spLocks noChangeArrowheads="1"/>
          </p:cNvSpPr>
          <p:nvPr/>
        </p:nvSpPr>
        <p:spPr bwMode="auto">
          <a:xfrm>
            <a:off x="3851920" y="6581775"/>
            <a:ext cx="532383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r>
              <a:rPr lang="en-GB" sz="1200" dirty="0">
                <a:solidFill>
                  <a:srgbClr val="000000"/>
                </a:solidFill>
                <a:latin typeface="Verdana" panose="020B0604030504040204" pitchFamily="34" charset="0"/>
              </a:rPr>
              <a:t>© www.chemsheets.co.uk       GCSE </a:t>
            </a:r>
            <a:r>
              <a:rPr lang="en-GB" sz="1200" dirty="0" smtClean="0">
                <a:solidFill>
                  <a:srgbClr val="000000"/>
                </a:solidFill>
                <a:latin typeface="Verdana" panose="020B0604030504040204" pitchFamily="34" charset="0"/>
              </a:rPr>
              <a:t>1116        24-Dec-2016</a:t>
            </a:r>
            <a:endParaRPr lang="en-GB" sz="1200" dirty="0">
              <a:solidFill>
                <a:srgbClr val="000000"/>
              </a:solidFill>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306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306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306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306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306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306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306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306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306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30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60" grpId="0" bldLvl="0" animBg="1"/>
      <p:bldP spid="173061" grpId="0" bldLvl="0" animBg="1"/>
      <p:bldP spid="173062" grpId="0" bldLvl="0" animBg="1"/>
      <p:bldP spid="173063" grpId="0" bldLvl="0" animBg="1"/>
      <p:bldP spid="173064" grpId="0" bldLvl="0" animBg="1"/>
      <p:bldP spid="173065" grpId="0" bldLvl="0" animBg="1"/>
      <p:bldP spid="173066" grpId="0" bldLvl="0" animBg="1"/>
      <p:bldP spid="173067" grpId="0" bldLvl="0" animBg="1"/>
      <p:bldP spid="173068" grpId="0" bldLvl="0" animBg="1"/>
      <p:bldP spid="173069" grpId="0" bldLvl="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0" y="0"/>
            <a:ext cx="9144000" cy="762000"/>
          </a:xfrm>
          <a:prstGeom prst="rect">
            <a:avLst/>
          </a:prstGeom>
          <a:solidFill>
            <a:srgbClr val="00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tabLst>
                <a:tab pos="2160270" algn="l"/>
              </a:tabLst>
              <a:defRPr>
                <a:solidFill>
                  <a:schemeClr val="tx1"/>
                </a:solidFill>
                <a:latin typeface="Arial" panose="020B0604020202020204" pitchFamily="34" charset="0"/>
              </a:defRPr>
            </a:lvl1pPr>
            <a:lvl2pPr marL="742950" indent="-285750" eaLnBrk="0" hangingPunct="0">
              <a:tabLst>
                <a:tab pos="2160270" algn="l"/>
              </a:tabLst>
              <a:defRPr>
                <a:solidFill>
                  <a:schemeClr val="tx1"/>
                </a:solidFill>
                <a:latin typeface="Arial" panose="020B0604020202020204" pitchFamily="34" charset="0"/>
              </a:defRPr>
            </a:lvl2pPr>
            <a:lvl3pPr marL="1143000" indent="-228600" eaLnBrk="0" hangingPunct="0">
              <a:tabLst>
                <a:tab pos="2160270" algn="l"/>
              </a:tabLst>
              <a:defRPr>
                <a:solidFill>
                  <a:schemeClr val="tx1"/>
                </a:solidFill>
                <a:latin typeface="Arial" panose="020B0604020202020204" pitchFamily="34" charset="0"/>
              </a:defRPr>
            </a:lvl3pPr>
            <a:lvl4pPr marL="1600200" indent="-228600" eaLnBrk="0" hangingPunct="0">
              <a:tabLst>
                <a:tab pos="2160270" algn="l"/>
              </a:tabLst>
              <a:defRPr>
                <a:solidFill>
                  <a:schemeClr val="tx1"/>
                </a:solidFill>
                <a:latin typeface="Arial" panose="020B0604020202020204" pitchFamily="34" charset="0"/>
              </a:defRPr>
            </a:lvl4pPr>
            <a:lvl5pPr marL="2057400" indent="-228600" eaLnBrk="0" hangingPunct="0">
              <a:tabLst>
                <a:tab pos="216027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16027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16027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16027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160270" algn="l"/>
              </a:tabLst>
              <a:defRPr>
                <a:solidFill>
                  <a:schemeClr val="tx1"/>
                </a:solidFill>
                <a:latin typeface="Arial" panose="020B0604020202020204" pitchFamily="34" charset="0"/>
              </a:defRPr>
            </a:lvl9pPr>
          </a:lstStyle>
          <a:p>
            <a:pPr algn="ctr" eaLnBrk="1" hangingPunct="1"/>
            <a:endParaRPr lang="en-GB" altLang="en-US" sz="900" b="1">
              <a:latin typeface="Tahoma" panose="020B0604030504040204" pitchFamily="34" charset="0"/>
              <a:cs typeface="Arial" panose="020B0604020202020204" pitchFamily="34" charset="0"/>
            </a:endParaRPr>
          </a:p>
          <a:p>
            <a:pPr algn="ctr" eaLnBrk="1" hangingPunct="1"/>
            <a:r>
              <a:rPr lang="en-GB" altLang="en-US" sz="2800" b="1">
                <a:latin typeface="Tahoma" panose="020B0604030504040204" pitchFamily="34" charset="0"/>
                <a:cs typeface="Arial" panose="020B0604020202020204" pitchFamily="34" charset="0"/>
              </a:rPr>
              <a:t>REACTING MASS CALCULATIONS (Examples)</a:t>
            </a:r>
            <a:endParaRPr lang="en-GB" altLang="en-US" sz="2800" b="1">
              <a:latin typeface="Tahoma" panose="020B0604030504040204" pitchFamily="34" charset="0"/>
              <a:cs typeface="Arial" panose="020B0604020202020204" pitchFamily="34" charset="0"/>
            </a:endParaRPr>
          </a:p>
          <a:p>
            <a:pPr algn="ctr" eaLnBrk="1" hangingPunct="1"/>
            <a:endParaRPr lang="en-GB" altLang="en-US" sz="1000" b="1" baseline="30000">
              <a:latin typeface="Tahoma" panose="020B0604030504040204" pitchFamily="34" charset="0"/>
              <a:cs typeface="Arial" panose="020B0604020202020204" pitchFamily="34" charset="0"/>
            </a:endParaRPr>
          </a:p>
        </p:txBody>
      </p:sp>
      <p:sp>
        <p:nvSpPr>
          <p:cNvPr id="9219" name="Text Box 3"/>
          <p:cNvSpPr txBox="1">
            <a:spLocks noChangeArrowheads="1"/>
          </p:cNvSpPr>
          <p:nvPr/>
        </p:nvSpPr>
        <p:spPr bwMode="auto">
          <a:xfrm>
            <a:off x="179388" y="981075"/>
            <a:ext cx="8640762" cy="1281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36575" indent="-536575"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dirty="0" smtClean="0">
                <a:latin typeface="Tahoma" panose="020B0604030504040204" pitchFamily="34" charset="0"/>
              </a:rPr>
              <a:t>4)	</a:t>
            </a:r>
            <a:r>
              <a:rPr lang="en-GB" altLang="en-US" dirty="0" smtClean="0">
                <a:latin typeface="Tahoma" panose="020B0604030504040204" pitchFamily="34" charset="0"/>
                <a:cs typeface="Arial" panose="020B0604020202020204" pitchFamily="34" charset="0"/>
              </a:rPr>
              <a:t>What </a:t>
            </a:r>
            <a:r>
              <a:rPr lang="en-GB" altLang="en-US" dirty="0">
                <a:latin typeface="Tahoma" panose="020B0604030504040204" pitchFamily="34" charset="0"/>
                <a:cs typeface="Arial" panose="020B0604020202020204" pitchFamily="34" charset="0"/>
              </a:rPr>
              <a:t>mass of titanium chloride reacts with 460 g of sodium? </a:t>
            </a:r>
            <a:endParaRPr lang="en-GB" altLang="en-US" dirty="0">
              <a:latin typeface="Tahoma" panose="020B0604030504040204" pitchFamily="34" charset="0"/>
              <a:cs typeface="Arial" panose="020B0604020202020204" pitchFamily="34" charset="0"/>
            </a:endParaRPr>
          </a:p>
          <a:p>
            <a:pPr eaLnBrk="1" hangingPunct="1"/>
            <a:endParaRPr lang="en-GB" altLang="en-US" sz="3200" dirty="0">
              <a:latin typeface="Tahoma" panose="020B0604030504040204" pitchFamily="34" charset="0"/>
              <a:cs typeface="Arial" panose="020B0604020202020204" pitchFamily="34" charset="0"/>
            </a:endParaRPr>
          </a:p>
          <a:p>
            <a:pPr eaLnBrk="1" hangingPunct="1"/>
            <a:r>
              <a:rPr lang="en-GB" altLang="en-US" dirty="0">
                <a:cs typeface="Arial" panose="020B0604020202020204" pitchFamily="34" charset="0"/>
              </a:rPr>
              <a:t>		             </a:t>
            </a:r>
            <a:r>
              <a:rPr lang="en-GB" altLang="en-US" sz="2800" dirty="0">
                <a:latin typeface="Tahoma" panose="020B0604030504040204" pitchFamily="34" charset="0"/>
                <a:cs typeface="Arial" panose="020B0604020202020204" pitchFamily="34" charset="0"/>
              </a:rPr>
              <a:t>TiCl</a:t>
            </a:r>
            <a:r>
              <a:rPr lang="en-GB" altLang="en-US" sz="2800" baseline="-25000" dirty="0">
                <a:latin typeface="Tahoma" panose="020B0604030504040204" pitchFamily="34" charset="0"/>
                <a:cs typeface="Arial" panose="020B0604020202020204" pitchFamily="34" charset="0"/>
              </a:rPr>
              <a:t>4</a:t>
            </a:r>
            <a:r>
              <a:rPr lang="en-GB" altLang="en-US" sz="2800" dirty="0">
                <a:latin typeface="Tahoma" panose="020B0604030504040204" pitchFamily="34" charset="0"/>
                <a:cs typeface="Arial" panose="020B0604020202020204" pitchFamily="34" charset="0"/>
              </a:rPr>
              <a:t>  +  4 Na  </a:t>
            </a:r>
            <a:r>
              <a:rPr lang="en-GB" altLang="en-US" sz="2800" dirty="0">
                <a:latin typeface="Tahoma" panose="020B0604030504040204" pitchFamily="34" charset="0"/>
                <a:cs typeface="Arial" panose="020B0604020202020204" pitchFamily="34" charset="0"/>
                <a:sym typeface="Symbol" panose="05050102010706020507" pitchFamily="18" charset="2"/>
              </a:rPr>
              <a:t></a:t>
            </a:r>
            <a:r>
              <a:rPr lang="en-GB" altLang="en-US" sz="2800" dirty="0">
                <a:latin typeface="Tahoma" panose="020B0604030504040204" pitchFamily="34" charset="0"/>
                <a:cs typeface="Arial" panose="020B0604020202020204" pitchFamily="34" charset="0"/>
              </a:rPr>
              <a:t>  </a:t>
            </a:r>
            <a:r>
              <a:rPr lang="en-GB" altLang="en-US" sz="2800" dirty="0" err="1">
                <a:latin typeface="Tahoma" panose="020B0604030504040204" pitchFamily="34" charset="0"/>
                <a:cs typeface="Arial" panose="020B0604020202020204" pitchFamily="34" charset="0"/>
              </a:rPr>
              <a:t>Ti</a:t>
            </a:r>
            <a:r>
              <a:rPr lang="en-GB" altLang="en-US" sz="2800" dirty="0">
                <a:latin typeface="Tahoma" panose="020B0604030504040204" pitchFamily="34" charset="0"/>
                <a:cs typeface="Arial" panose="020B0604020202020204" pitchFamily="34" charset="0"/>
              </a:rPr>
              <a:t> + 4 </a:t>
            </a:r>
            <a:r>
              <a:rPr lang="en-GB" altLang="en-US" sz="2800" dirty="0" err="1">
                <a:latin typeface="Tahoma" panose="020B0604030504040204" pitchFamily="34" charset="0"/>
                <a:cs typeface="Arial" panose="020B0604020202020204" pitchFamily="34" charset="0"/>
              </a:rPr>
              <a:t>NaCl</a:t>
            </a:r>
            <a:endParaRPr lang="en-GB" altLang="en-US" sz="2800" dirty="0">
              <a:latin typeface="Tahoma" panose="020B0604030504040204" pitchFamily="34" charset="0"/>
              <a:cs typeface="Arial" panose="020B0604020202020204" pitchFamily="34" charset="0"/>
            </a:endParaRPr>
          </a:p>
        </p:txBody>
      </p:sp>
      <p:sp>
        <p:nvSpPr>
          <p:cNvPr id="176132" name="Text Box 4"/>
          <p:cNvSpPr txBox="1">
            <a:spLocks noChangeArrowheads="1"/>
          </p:cNvSpPr>
          <p:nvPr/>
        </p:nvSpPr>
        <p:spPr bwMode="auto">
          <a:xfrm>
            <a:off x="468313" y="2924175"/>
            <a:ext cx="27019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latin typeface="Tahoma" panose="020B0604030504040204" pitchFamily="34" charset="0"/>
                <a:cs typeface="Arial" panose="020B0604020202020204" pitchFamily="34" charset="0"/>
              </a:rPr>
              <a:t>Moles Na  =  </a:t>
            </a:r>
            <a:r>
              <a:rPr lang="en-GB" altLang="en-US" sz="2400" u="sng">
                <a:latin typeface="Tahoma" panose="020B0604030504040204" pitchFamily="34" charset="0"/>
                <a:cs typeface="Arial" panose="020B0604020202020204" pitchFamily="34" charset="0"/>
              </a:rPr>
              <a:t>mass</a:t>
            </a:r>
            <a:endParaRPr lang="en-GB" altLang="en-US" sz="2400">
              <a:latin typeface="Tahoma" panose="020B0604030504040204" pitchFamily="34" charset="0"/>
              <a:cs typeface="Arial" panose="020B0604020202020204" pitchFamily="34" charset="0"/>
            </a:endParaRPr>
          </a:p>
          <a:p>
            <a:pPr eaLnBrk="1" hangingPunct="1"/>
            <a:r>
              <a:rPr lang="en-GB" altLang="en-US" sz="2400">
                <a:latin typeface="Tahoma" panose="020B0604030504040204" pitchFamily="34" charset="0"/>
                <a:cs typeface="Arial" panose="020B0604020202020204" pitchFamily="34" charset="0"/>
              </a:rPr>
              <a:t>                      M</a:t>
            </a:r>
            <a:r>
              <a:rPr lang="en-GB" altLang="en-US" sz="2400" baseline="-25000">
                <a:latin typeface="Tahoma" panose="020B0604030504040204" pitchFamily="34" charset="0"/>
                <a:cs typeface="Arial" panose="020B0604020202020204" pitchFamily="34" charset="0"/>
              </a:rPr>
              <a:t>r</a:t>
            </a:r>
            <a:endParaRPr lang="en-GB" altLang="en-US" sz="2400">
              <a:latin typeface="Tahoma" panose="020B0604030504040204" pitchFamily="34" charset="0"/>
              <a:cs typeface="Arial" panose="020B0604020202020204" pitchFamily="34" charset="0"/>
            </a:endParaRPr>
          </a:p>
        </p:txBody>
      </p:sp>
      <p:sp>
        <p:nvSpPr>
          <p:cNvPr id="176133" name="Text Box 5"/>
          <p:cNvSpPr txBox="1">
            <a:spLocks noChangeArrowheads="1"/>
          </p:cNvSpPr>
          <p:nvPr/>
        </p:nvSpPr>
        <p:spPr bwMode="auto">
          <a:xfrm>
            <a:off x="5292725" y="2924175"/>
            <a:ext cx="930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latin typeface="Tahoma" panose="020B0604030504040204" pitchFamily="34" charset="0"/>
                <a:cs typeface="Arial" panose="020B0604020202020204" pitchFamily="34" charset="0"/>
              </a:rPr>
              <a:t>=  20</a:t>
            </a:r>
            <a:endParaRPr lang="en-GB" altLang="en-US" sz="2400">
              <a:latin typeface="Tahoma" panose="020B0604030504040204" pitchFamily="34" charset="0"/>
              <a:cs typeface="Arial" panose="020B0604020202020204" pitchFamily="34" charset="0"/>
            </a:endParaRPr>
          </a:p>
        </p:txBody>
      </p:sp>
      <p:sp>
        <p:nvSpPr>
          <p:cNvPr id="176134" name="Text Box 6"/>
          <p:cNvSpPr txBox="1">
            <a:spLocks noChangeArrowheads="1"/>
          </p:cNvSpPr>
          <p:nvPr/>
        </p:nvSpPr>
        <p:spPr bwMode="auto">
          <a:xfrm>
            <a:off x="468313" y="3932238"/>
            <a:ext cx="2159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latin typeface="Tahoma" panose="020B0604030504040204" pitchFamily="34" charset="0"/>
                <a:cs typeface="Arial" panose="020B0604020202020204" pitchFamily="34" charset="0"/>
              </a:rPr>
              <a:t>Moles TiCl</a:t>
            </a:r>
            <a:r>
              <a:rPr lang="en-GB" altLang="en-US" sz="2400" baseline="-25000">
                <a:latin typeface="Tahoma" panose="020B0604030504040204" pitchFamily="34" charset="0"/>
                <a:cs typeface="Arial" panose="020B0604020202020204" pitchFamily="34" charset="0"/>
              </a:rPr>
              <a:t>4</a:t>
            </a:r>
            <a:endParaRPr lang="en-GB" altLang="en-US" sz="2400">
              <a:latin typeface="Tahoma" panose="020B0604030504040204" pitchFamily="34" charset="0"/>
              <a:cs typeface="Arial" panose="020B0604020202020204" pitchFamily="34" charset="0"/>
            </a:endParaRPr>
          </a:p>
        </p:txBody>
      </p:sp>
      <p:sp>
        <p:nvSpPr>
          <p:cNvPr id="176135" name="Text Box 7"/>
          <p:cNvSpPr txBox="1">
            <a:spLocks noChangeArrowheads="1"/>
          </p:cNvSpPr>
          <p:nvPr/>
        </p:nvSpPr>
        <p:spPr bwMode="auto">
          <a:xfrm>
            <a:off x="2051050" y="3933825"/>
            <a:ext cx="7635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latin typeface="Tahoma" panose="020B0604030504040204" pitchFamily="34" charset="0"/>
                <a:cs typeface="Arial" panose="020B0604020202020204" pitchFamily="34" charset="0"/>
              </a:rPr>
              <a:t>=  5</a:t>
            </a:r>
            <a:endParaRPr lang="en-GB" altLang="en-US" sz="2400">
              <a:latin typeface="Tahoma" panose="020B0604030504040204" pitchFamily="34" charset="0"/>
              <a:cs typeface="Arial" panose="020B0604020202020204" pitchFamily="34" charset="0"/>
            </a:endParaRPr>
          </a:p>
        </p:txBody>
      </p:sp>
      <p:sp>
        <p:nvSpPr>
          <p:cNvPr id="176136" name="Text Box 8"/>
          <p:cNvSpPr txBox="1">
            <a:spLocks noChangeArrowheads="1"/>
          </p:cNvSpPr>
          <p:nvPr/>
        </p:nvSpPr>
        <p:spPr bwMode="auto">
          <a:xfrm>
            <a:off x="468313" y="4868863"/>
            <a:ext cx="3789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latin typeface="Tahoma" panose="020B0604030504040204" pitchFamily="34" charset="0"/>
                <a:cs typeface="Arial" panose="020B0604020202020204" pitchFamily="34" charset="0"/>
              </a:rPr>
              <a:t>Mass TiCl</a:t>
            </a:r>
            <a:r>
              <a:rPr lang="en-GB" altLang="en-US" sz="2400" baseline="-25000">
                <a:latin typeface="Tahoma" panose="020B0604030504040204" pitchFamily="34" charset="0"/>
                <a:cs typeface="Arial" panose="020B0604020202020204" pitchFamily="34" charset="0"/>
              </a:rPr>
              <a:t>4</a:t>
            </a:r>
            <a:r>
              <a:rPr lang="en-GB" altLang="en-US" sz="2400">
                <a:latin typeface="Tahoma" panose="020B0604030504040204" pitchFamily="34" charset="0"/>
                <a:cs typeface="Arial" panose="020B0604020202020204" pitchFamily="34" charset="0"/>
              </a:rPr>
              <a:t> =  M</a:t>
            </a:r>
            <a:r>
              <a:rPr lang="en-GB" altLang="en-US" sz="2400" baseline="-25000">
                <a:latin typeface="Tahoma" panose="020B0604030504040204" pitchFamily="34" charset="0"/>
                <a:cs typeface="Arial" panose="020B0604020202020204" pitchFamily="34" charset="0"/>
              </a:rPr>
              <a:t>r</a:t>
            </a:r>
            <a:r>
              <a:rPr lang="en-GB" altLang="en-US" sz="2400">
                <a:latin typeface="Tahoma" panose="020B0604030504040204" pitchFamily="34" charset="0"/>
                <a:cs typeface="Arial" panose="020B0604020202020204" pitchFamily="34" charset="0"/>
              </a:rPr>
              <a:t>  x moles  </a:t>
            </a:r>
            <a:endParaRPr lang="en-GB" altLang="en-US" sz="2400">
              <a:latin typeface="Tahoma" panose="020B0604030504040204" pitchFamily="34" charset="0"/>
              <a:cs typeface="Arial" panose="020B0604020202020204" pitchFamily="34" charset="0"/>
            </a:endParaRPr>
          </a:p>
        </p:txBody>
      </p:sp>
      <p:sp>
        <p:nvSpPr>
          <p:cNvPr id="176137" name="Text Box 9"/>
          <p:cNvSpPr txBox="1">
            <a:spLocks noChangeArrowheads="1"/>
          </p:cNvSpPr>
          <p:nvPr/>
        </p:nvSpPr>
        <p:spPr bwMode="auto">
          <a:xfrm>
            <a:off x="6588125" y="4868863"/>
            <a:ext cx="14589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latin typeface="Tahoma" panose="020B0604030504040204" pitchFamily="34" charset="0"/>
                <a:cs typeface="Arial" panose="020B0604020202020204" pitchFamily="34" charset="0"/>
              </a:rPr>
              <a:t>=  </a:t>
            </a:r>
            <a:r>
              <a:rPr lang="en-GB" altLang="en-US" sz="2400" b="1" u="sng">
                <a:solidFill>
                  <a:schemeClr val="accent2"/>
                </a:solidFill>
                <a:latin typeface="Tahoma" panose="020B0604030504040204" pitchFamily="34" charset="0"/>
                <a:cs typeface="Arial" panose="020B0604020202020204" pitchFamily="34" charset="0"/>
              </a:rPr>
              <a:t>950 g</a:t>
            </a:r>
            <a:endParaRPr lang="en-GB" altLang="en-US" sz="2400" b="1" u="sng">
              <a:solidFill>
                <a:schemeClr val="accent2"/>
              </a:solidFill>
              <a:latin typeface="Tahoma" panose="020B0604030504040204" pitchFamily="34" charset="0"/>
              <a:cs typeface="Arial" panose="020B0604020202020204" pitchFamily="34" charset="0"/>
            </a:endParaRPr>
          </a:p>
        </p:txBody>
      </p:sp>
      <p:sp>
        <p:nvSpPr>
          <p:cNvPr id="176138" name="Text Box 10"/>
          <p:cNvSpPr txBox="1">
            <a:spLocks noChangeArrowheads="1"/>
          </p:cNvSpPr>
          <p:nvPr/>
        </p:nvSpPr>
        <p:spPr bwMode="auto">
          <a:xfrm>
            <a:off x="4643438" y="4868863"/>
            <a:ext cx="16049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latin typeface="Tahoma" panose="020B0604030504040204" pitchFamily="34" charset="0"/>
                <a:cs typeface="Arial" panose="020B0604020202020204" pitchFamily="34" charset="0"/>
              </a:rPr>
              <a:t>=  190 x 5</a:t>
            </a:r>
            <a:endParaRPr lang="en-GB" altLang="en-US" sz="2400">
              <a:latin typeface="Tahoma" panose="020B0604030504040204" pitchFamily="34" charset="0"/>
              <a:cs typeface="Arial" panose="020B0604020202020204" pitchFamily="34" charset="0"/>
            </a:endParaRPr>
          </a:p>
        </p:txBody>
      </p:sp>
      <p:sp>
        <p:nvSpPr>
          <p:cNvPr id="176139" name="Text Box 11"/>
          <p:cNvSpPr txBox="1">
            <a:spLocks noChangeArrowheads="1"/>
          </p:cNvSpPr>
          <p:nvPr/>
        </p:nvSpPr>
        <p:spPr bwMode="auto">
          <a:xfrm>
            <a:off x="3492500" y="1412875"/>
            <a:ext cx="43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400">
                <a:cs typeface="Arial" panose="020B0604020202020204" pitchFamily="34" charset="0"/>
                <a:sym typeface="Wingdings" panose="05000000000000000000" pitchFamily="2" charset="2"/>
              </a:rPr>
              <a:t></a:t>
            </a:r>
            <a:endParaRPr lang="en-GB" altLang="en-US" sz="2400">
              <a:cs typeface="Arial" panose="020B0604020202020204" pitchFamily="34" charset="0"/>
              <a:sym typeface="Wingdings" panose="05000000000000000000" pitchFamily="2" charset="2"/>
            </a:endParaRPr>
          </a:p>
        </p:txBody>
      </p:sp>
      <p:sp>
        <p:nvSpPr>
          <p:cNvPr id="176140" name="Text Box 12"/>
          <p:cNvSpPr txBox="1">
            <a:spLocks noChangeArrowheads="1"/>
          </p:cNvSpPr>
          <p:nvPr/>
        </p:nvSpPr>
        <p:spPr bwMode="auto">
          <a:xfrm>
            <a:off x="2124075" y="1341438"/>
            <a:ext cx="43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GB" altLang="en-US" sz="2400">
                <a:cs typeface="Arial" panose="020B0604020202020204" pitchFamily="34" charset="0"/>
                <a:sym typeface="Wingdings" panose="05000000000000000000" pitchFamily="2" charset="2"/>
              </a:rPr>
              <a:t>?</a:t>
            </a:r>
            <a:endParaRPr lang="en-GB" altLang="en-US" sz="2400">
              <a:cs typeface="Arial" panose="020B0604020202020204" pitchFamily="34" charset="0"/>
              <a:sym typeface="Wingdings" panose="05000000000000000000" pitchFamily="2" charset="2"/>
            </a:endParaRPr>
          </a:p>
        </p:txBody>
      </p:sp>
      <p:sp>
        <p:nvSpPr>
          <p:cNvPr id="176141" name="Text Box 13"/>
          <p:cNvSpPr txBox="1">
            <a:spLocks noChangeArrowheads="1"/>
          </p:cNvSpPr>
          <p:nvPr/>
        </p:nvSpPr>
        <p:spPr bwMode="auto">
          <a:xfrm>
            <a:off x="3635375" y="2924175"/>
            <a:ext cx="165735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2400">
                <a:latin typeface="Tahoma" panose="020B0604030504040204" pitchFamily="34" charset="0"/>
                <a:cs typeface="Arial" panose="020B0604020202020204" pitchFamily="34" charset="0"/>
              </a:rPr>
              <a:t>=  </a:t>
            </a:r>
            <a:r>
              <a:rPr lang="en-GB" altLang="en-US" sz="2400" u="sng">
                <a:latin typeface="Tahoma" panose="020B0604030504040204" pitchFamily="34" charset="0"/>
                <a:cs typeface="Arial" panose="020B0604020202020204" pitchFamily="34" charset="0"/>
              </a:rPr>
              <a:t>460</a:t>
            </a:r>
            <a:endParaRPr lang="en-GB" altLang="en-US" sz="2400" u="sng">
              <a:latin typeface="Tahoma" panose="020B0604030504040204" pitchFamily="34" charset="0"/>
              <a:cs typeface="Arial" panose="020B0604020202020204" pitchFamily="34" charset="0"/>
            </a:endParaRPr>
          </a:p>
          <a:p>
            <a:pPr eaLnBrk="1" hangingPunct="1"/>
            <a:r>
              <a:rPr lang="en-GB" altLang="en-US" sz="2400">
                <a:latin typeface="Tahoma" panose="020B0604030504040204" pitchFamily="34" charset="0"/>
                <a:cs typeface="Arial" panose="020B0604020202020204" pitchFamily="34" charset="0"/>
              </a:rPr>
              <a:t>      23</a:t>
            </a:r>
            <a:endParaRPr lang="en-GB" altLang="en-US" sz="2400">
              <a:latin typeface="Tahoma" panose="020B0604030504040204" pitchFamily="34" charset="0"/>
              <a:cs typeface="Arial" panose="020B0604020202020204" pitchFamily="34" charset="0"/>
            </a:endParaRPr>
          </a:p>
        </p:txBody>
      </p:sp>
      <p:sp>
        <p:nvSpPr>
          <p:cNvPr id="14" name="TextBox 5"/>
          <p:cNvSpPr txBox="1">
            <a:spLocks noChangeArrowheads="1"/>
          </p:cNvSpPr>
          <p:nvPr/>
        </p:nvSpPr>
        <p:spPr bwMode="auto">
          <a:xfrm>
            <a:off x="3851920" y="6581775"/>
            <a:ext cx="532383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r>
              <a:rPr lang="en-GB" sz="1200" dirty="0">
                <a:solidFill>
                  <a:srgbClr val="000000"/>
                </a:solidFill>
                <a:latin typeface="Verdana" panose="020B0604030504040204" pitchFamily="34" charset="0"/>
              </a:rPr>
              <a:t>© www.chemsheets.co.uk       GCSE </a:t>
            </a:r>
            <a:r>
              <a:rPr lang="en-GB" sz="1200" dirty="0" smtClean="0">
                <a:solidFill>
                  <a:srgbClr val="000000"/>
                </a:solidFill>
                <a:latin typeface="Verdana" panose="020B0604030504040204" pitchFamily="34" charset="0"/>
              </a:rPr>
              <a:t>1116        24-Dec-2016</a:t>
            </a:r>
            <a:endParaRPr lang="en-GB" sz="1200" dirty="0">
              <a:solidFill>
                <a:srgbClr val="000000"/>
              </a:solidFill>
              <a:latin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61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61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61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614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61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613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613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613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613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61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132" grpId="0" bldLvl="0" animBg="1"/>
      <p:bldP spid="176133" grpId="0" bldLvl="0" animBg="1"/>
      <p:bldP spid="176134" grpId="0" bldLvl="0" animBg="1"/>
      <p:bldP spid="176135" grpId="0" bldLvl="0" animBg="1"/>
      <p:bldP spid="176136" grpId="0" bldLvl="0" animBg="1"/>
      <p:bldP spid="176137" grpId="0" bldLvl="0" animBg="1"/>
      <p:bldP spid="176138" grpId="0" bldLvl="0" animBg="1"/>
      <p:bldP spid="176139" grpId="0" bldLvl="0" animBg="1"/>
      <p:bldP spid="176140" grpId="0" bldLvl="0" animBg="1"/>
      <p:bldP spid="176141"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179388" y="908050"/>
            <a:ext cx="8964612" cy="2676525"/>
          </a:xfrm>
        </p:spPr>
        <p:txBody>
          <a:bodyPr lIns="90000" tIns="46800" rIns="90000" bIns="46800">
            <a:spAutoFit/>
          </a:bodyPr>
          <a:lstStyle/>
          <a:p>
            <a:pPr>
              <a:lnSpc>
                <a:spcPct val="120000"/>
              </a:lnSpc>
              <a:spcBef>
                <a:spcPts val="850"/>
              </a:spcBef>
              <a:buClr>
                <a:srgbClr val="FFCC99"/>
              </a:buClr>
              <a:buSzPct val="45000"/>
              <a:buFont typeface="StarSymbol"/>
              <a:buChar char="●"/>
            </a:pPr>
            <a:r>
              <a:rPr lang="en-US" altLang="en-US" smtClean="0"/>
              <a:t>Mass of 1 mole of an element or compound.</a:t>
            </a:r>
            <a:endParaRPr lang="en-US" altLang="en-US" smtClean="0"/>
          </a:p>
          <a:p>
            <a:pPr>
              <a:lnSpc>
                <a:spcPct val="150000"/>
              </a:lnSpc>
              <a:spcBef>
                <a:spcPts val="1700"/>
              </a:spcBef>
              <a:buClr>
                <a:srgbClr val="FFCC99"/>
              </a:buClr>
              <a:buSzPct val="45000"/>
              <a:buFont typeface="StarSymbol"/>
              <a:buChar char="●"/>
            </a:pPr>
            <a:r>
              <a:rPr lang="en-US" altLang="en-US" smtClean="0"/>
              <a:t>Atomic mass tells the...</a:t>
            </a:r>
            <a:endParaRPr lang="en-US" altLang="en-US" smtClean="0"/>
          </a:p>
          <a:p>
            <a:pPr marL="400050" lvl="2" indent="0">
              <a:lnSpc>
                <a:spcPct val="120000"/>
              </a:lnSpc>
              <a:spcBef>
                <a:spcPct val="0"/>
              </a:spcBef>
              <a:buClr>
                <a:srgbClr val="FFCC99"/>
              </a:buClr>
              <a:buSzPct val="75000"/>
              <a:buFont typeface="StarSymbol"/>
              <a:buChar char="–"/>
            </a:pPr>
            <a:r>
              <a:rPr lang="en-US" altLang="en-US" sz="2800" smtClean="0">
                <a:latin typeface="Albany"/>
                <a:ea typeface="Arial" panose="020B0604020202020204" pitchFamily="34" charset="0"/>
                <a:cs typeface="Tahoma" panose="020B0604030504040204" pitchFamily="34" charset="0"/>
              </a:rPr>
              <a:t> atomic mass units per atom (amu)</a:t>
            </a:r>
            <a:endParaRPr lang="en-US" altLang="en-US" sz="2800" smtClean="0">
              <a:latin typeface="Albany"/>
              <a:ea typeface="Arial" panose="020B0604020202020204" pitchFamily="34" charset="0"/>
              <a:cs typeface="Tahoma" panose="020B0604030504040204" pitchFamily="34" charset="0"/>
            </a:endParaRPr>
          </a:p>
          <a:p>
            <a:pPr marL="400050" lvl="2" indent="0">
              <a:lnSpc>
                <a:spcPct val="120000"/>
              </a:lnSpc>
              <a:spcBef>
                <a:spcPct val="0"/>
              </a:spcBef>
              <a:buClr>
                <a:srgbClr val="FFCC99"/>
              </a:buClr>
              <a:buSzPct val="75000"/>
              <a:buFont typeface="StarSymbol"/>
              <a:buChar char="–"/>
            </a:pPr>
            <a:r>
              <a:rPr lang="en-US" altLang="en-US" sz="2800" smtClean="0">
                <a:latin typeface="Albany"/>
                <a:ea typeface="Arial" panose="020B0604020202020204" pitchFamily="34" charset="0"/>
                <a:cs typeface="Tahoma" panose="020B0604030504040204" pitchFamily="34" charset="0"/>
              </a:rPr>
              <a:t> grams per mole (g/mol)</a:t>
            </a:r>
            <a:endParaRPr lang="en-US" altLang="en-US" sz="2800" smtClean="0">
              <a:latin typeface="Albany"/>
              <a:ea typeface="Arial" panose="020B0604020202020204" pitchFamily="34" charset="0"/>
              <a:cs typeface="Tahoma" panose="020B0604030504040204" pitchFamily="34" charset="0"/>
            </a:endParaRPr>
          </a:p>
        </p:txBody>
      </p:sp>
      <p:sp>
        <p:nvSpPr>
          <p:cNvPr id="14339" name="Text Box 3"/>
          <p:cNvSpPr txBox="1">
            <a:spLocks noChangeArrowheads="1"/>
          </p:cNvSpPr>
          <p:nvPr/>
        </p:nvSpPr>
        <p:spPr bwMode="auto">
          <a:xfrm>
            <a:off x="0" y="0"/>
            <a:ext cx="9144000" cy="82232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GB" altLang="en-US" b="1">
                <a:latin typeface="Tahoma" panose="020B0604030504040204" pitchFamily="34" charset="0"/>
              </a:rPr>
              <a:t>Atomic and Molar mass</a:t>
            </a:r>
            <a:endParaRPr lang="en-GB" altLang="en-US" b="1">
              <a:latin typeface="Tahoma" panose="020B0604030504040204" pitchFamily="34" charset="0"/>
            </a:endParaRPr>
          </a:p>
          <a:p>
            <a:pPr algn="ctr" eaLnBrk="1" hangingPunct="1">
              <a:spcBef>
                <a:spcPct val="0"/>
              </a:spcBef>
              <a:buFontTx/>
              <a:buNone/>
            </a:pPr>
            <a:endParaRPr lang="en-GB" altLang="en-US" sz="1000" b="1" baseline="30000">
              <a:latin typeface="Tahoma" panose="020B0604030504040204" pitchFamily="34" charset="0"/>
            </a:endParaRPr>
          </a:p>
        </p:txBody>
      </p:sp>
      <p:pic>
        <p:nvPicPr>
          <p:cNvPr id="14340" name="Picture 8"/>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1547813" y="4005263"/>
            <a:ext cx="790575"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55875" y="4005263"/>
            <a:ext cx="819150"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Arrow Connector 11"/>
          <p:cNvCxnSpPr/>
          <p:nvPr/>
        </p:nvCxnSpPr>
        <p:spPr>
          <a:xfrm flipH="1">
            <a:off x="2144713" y="3500438"/>
            <a:ext cx="1230312" cy="64928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3132138" y="3500438"/>
            <a:ext cx="746125" cy="50482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0192" y="3752850"/>
            <a:ext cx="2427205" cy="2899161"/>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7682" y="3323779"/>
            <a:ext cx="1362968" cy="1362968"/>
          </a:xfrm>
          <a:prstGeom prst="rect">
            <a:avLst/>
          </a:prstGeom>
        </p:spPr>
      </p:pic>
      <p:sp>
        <p:nvSpPr>
          <p:cNvPr id="4" name="Rectangle 3"/>
          <p:cNvSpPr/>
          <p:nvPr/>
        </p:nvSpPr>
        <p:spPr>
          <a:xfrm>
            <a:off x="1728192" y="5301208"/>
            <a:ext cx="4572000" cy="1200329"/>
          </a:xfrm>
          <a:prstGeom prst="rect">
            <a:avLst/>
          </a:prstGeom>
          <a:solidFill>
            <a:srgbClr val="FAD5A4"/>
          </a:solidFill>
        </p:spPr>
        <p:txBody>
          <a:bodyPr>
            <a:spAutoFit/>
          </a:bodyPr>
          <a:lstStyle/>
          <a:p>
            <a:r>
              <a:rPr lang="en-US">
                <a:latin typeface="Helvetica, Arial"/>
              </a:rPr>
              <a:t>The relative atomic mass of an element is the weighted average of the masses of the isotopes on a scale on which a carbon-12 atom has a mass of exactly 12 units.</a:t>
            </a:r>
            <a:endParaRPr lang="en-US"/>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stretch>
            <a:fillRect/>
          </a:stretch>
        </p:blipFill>
        <p:spPr>
          <a:xfrm>
            <a:off x="6300192" y="1988840"/>
            <a:ext cx="2273424" cy="2273424"/>
          </a:xfrm>
          <a:prstGeom prst="rect">
            <a:avLst/>
          </a:prstGeom>
        </p:spPr>
      </p:pic>
      <p:sp>
        <p:nvSpPr>
          <p:cNvPr id="3" name="Content Placeholder 2"/>
          <p:cNvSpPr>
            <a:spLocks noGrp="1"/>
          </p:cNvSpPr>
          <p:nvPr>
            <p:ph idx="1"/>
          </p:nvPr>
        </p:nvSpPr>
        <p:spPr>
          <a:xfrm>
            <a:off x="457200" y="1600200"/>
            <a:ext cx="8510270" cy="4526280"/>
          </a:xfrm>
        </p:spPr>
        <p:txBody>
          <a:bodyPr>
            <a:normAutofit fontScale="92500" lnSpcReduction="10000"/>
          </a:bodyPr>
          <a:lstStyle/>
          <a:p>
            <a:pPr marL="0" indent="0">
              <a:buNone/>
            </a:pPr>
            <a:r>
              <a:rPr lang="en-GB" dirty="0"/>
              <a:t>Barium metal can be extracted from barium oxide, </a:t>
            </a:r>
            <a:r>
              <a:rPr lang="en-GB" dirty="0" err="1"/>
              <a:t>BaO</a:t>
            </a:r>
            <a:r>
              <a:rPr lang="en-GB" dirty="0"/>
              <a:t>, by reduction with aluminium.</a:t>
            </a:r>
            <a:endParaRPr lang="en-GB" dirty="0"/>
          </a:p>
          <a:p>
            <a:pPr>
              <a:buNone/>
            </a:pPr>
            <a:endParaRPr lang="en-GB" dirty="0" smtClean="0"/>
          </a:p>
          <a:p>
            <a:pPr>
              <a:buNone/>
            </a:pPr>
            <a:r>
              <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6BaO </a:t>
            </a:r>
            <a:r>
              <a:rPr lang="en-GB"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2Al </a:t>
            </a:r>
            <a:r>
              <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sym typeface="Wingdings" panose="05000000000000000000" pitchFamily="2" charset="2"/>
              </a:rPr>
              <a:t></a:t>
            </a:r>
            <a:r>
              <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GB"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3Ba + </a:t>
            </a:r>
            <a:r>
              <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Ba</a:t>
            </a:r>
            <a:r>
              <a:rPr lang="en-GB" b="1" baseline="-250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3</a:t>
            </a:r>
            <a:r>
              <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Al</a:t>
            </a:r>
            <a:r>
              <a:rPr lang="en-GB" b="1" baseline="-250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2</a:t>
            </a:r>
            <a:r>
              <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a:t>
            </a:r>
            <a:r>
              <a:rPr lang="en-GB" b="1" baseline="-250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6 </a:t>
            </a:r>
            <a:endParaRPr lang="en-GB"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marL="0" indent="0">
              <a:buNone/>
            </a:pPr>
            <a:endParaRPr lang="en-GB" dirty="0" smtClean="0"/>
          </a:p>
          <a:p>
            <a:pPr marL="0" indent="0">
              <a:buNone/>
            </a:pPr>
            <a:r>
              <a:rPr lang="en-GB" dirty="0" smtClean="0"/>
              <a:t>Calculate </a:t>
            </a:r>
            <a:r>
              <a:rPr lang="en-GB" dirty="0"/>
              <a:t>the mass of barium metal that could be produced from reduction of 500 g of barium oxide using this method.</a:t>
            </a:r>
            <a:endParaRPr lang="en-GB" dirty="0"/>
          </a:p>
          <a:p>
            <a:pPr>
              <a:buNone/>
            </a:pPr>
            <a:r>
              <a:rPr lang="en-GB" dirty="0"/>
              <a:t>answer = ............................... g</a:t>
            </a:r>
            <a:r>
              <a:rPr lang="en-GB" dirty="0" smtClean="0"/>
              <a:t>    [Total </a:t>
            </a:r>
            <a:r>
              <a:rPr lang="en-GB" dirty="0"/>
              <a:t>4 marks]</a:t>
            </a:r>
            <a:endParaRPr lang="en-GB" dirty="0"/>
          </a:p>
          <a:p>
            <a:pPr>
              <a:buNone/>
            </a:pPr>
            <a:endParaRPr lang="en-GB" dirty="0"/>
          </a:p>
        </p:txBody>
      </p:sp>
      <p:sp>
        <p:nvSpPr>
          <p:cNvPr id="5" name="Text Box 3"/>
          <p:cNvSpPr txBox="1">
            <a:spLocks noChangeArrowheads="1"/>
          </p:cNvSpPr>
          <p:nvPr/>
        </p:nvSpPr>
        <p:spPr bwMode="auto">
          <a:xfrm>
            <a:off x="0" y="0"/>
            <a:ext cx="9144000" cy="721995"/>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smtClean="0">
              <a:latin typeface="Tahoma" panose="020B0604030504040204" pitchFamily="34" charset="0"/>
            </a:endParaRPr>
          </a:p>
          <a:p>
            <a:pPr algn="ctr" eaLnBrk="1" hangingPunct="1">
              <a:spcBef>
                <a:spcPct val="0"/>
              </a:spcBef>
              <a:buFontTx/>
              <a:buNone/>
            </a:pPr>
            <a:r>
              <a:rPr lang="en-US" altLang="en-GB" b="1" dirty="0" smtClean="0">
                <a:latin typeface="Tahoma" panose="020B0604030504040204" pitchFamily="34" charset="0"/>
              </a:rPr>
              <a:t>SAMPLE EXAM QUESTION</a:t>
            </a:r>
            <a:endParaRPr lang="en-US" altLang="en-GB" sz="1000" b="1" baseline="30000" dirty="0" smtClean="0">
              <a:latin typeface="Tahoma" panose="020B0604030504040204" pitchFamily="34" charset="0"/>
            </a:endParaRP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4895"/>
            <a:ext cx="8407400" cy="5431155"/>
          </a:xfrm>
        </p:spPr>
        <p:txBody>
          <a:bodyPr>
            <a:normAutofit fontScale="70000" lnSpcReduction="20000"/>
          </a:bodyPr>
          <a:lstStyle/>
          <a:p>
            <a:pPr>
              <a:buNone/>
            </a:pPr>
            <a:r>
              <a:rPr lang="en-US" altLang="en-GB" u="sng" dirty="0">
                <a:sym typeface="+mn-ea"/>
              </a:rPr>
              <a:t>m</a:t>
            </a:r>
            <a:r>
              <a:rPr lang="en-GB" u="sng" dirty="0">
                <a:sym typeface="+mn-ea"/>
              </a:rPr>
              <a:t>ethod </a:t>
            </a:r>
            <a:r>
              <a:rPr lang="en-US" altLang="en-GB" u="sng" dirty="0">
                <a:sym typeface="+mn-ea"/>
              </a:rPr>
              <a:t>1</a:t>
            </a:r>
            <a:endParaRPr lang="en-GB" dirty="0" smtClean="0"/>
          </a:p>
          <a:p>
            <a:pPr>
              <a:buNone/>
            </a:pPr>
            <a:r>
              <a:rPr lang="en-GB" dirty="0" smtClean="0"/>
              <a:t>Mr of </a:t>
            </a:r>
            <a:r>
              <a:rPr lang="en-GB" dirty="0" err="1" smtClean="0"/>
              <a:t>BaO</a:t>
            </a:r>
            <a:r>
              <a:rPr lang="en-GB" dirty="0" smtClean="0"/>
              <a:t> </a:t>
            </a:r>
            <a:r>
              <a:rPr lang="en-GB" dirty="0"/>
              <a:t>= 137 + 16 = 153 </a:t>
            </a:r>
            <a:r>
              <a:rPr lang="en-GB" dirty="0" smtClean="0">
                <a:solidFill>
                  <a:srgbClr val="FF0000"/>
                </a:solidFill>
              </a:rPr>
              <a:t>(1)</a:t>
            </a:r>
            <a:endParaRPr lang="en-GB" dirty="0">
              <a:solidFill>
                <a:srgbClr val="FF0000"/>
              </a:solidFill>
            </a:endParaRPr>
          </a:p>
          <a:p>
            <a:pPr>
              <a:buNone/>
            </a:pPr>
            <a:r>
              <a:rPr lang="en-GB" dirty="0"/>
              <a:t>moles </a:t>
            </a:r>
            <a:r>
              <a:rPr lang="en-GB" dirty="0" smtClean="0"/>
              <a:t>of </a:t>
            </a:r>
            <a:r>
              <a:rPr lang="en-GB" dirty="0" err="1" smtClean="0"/>
              <a:t>BaO</a:t>
            </a:r>
            <a:r>
              <a:rPr lang="en-GB" dirty="0" smtClean="0"/>
              <a:t> </a:t>
            </a:r>
            <a:r>
              <a:rPr lang="en-GB" dirty="0"/>
              <a:t>= 500/153 or 3.268 mol </a:t>
            </a:r>
            <a:r>
              <a:rPr lang="en-GB" dirty="0" smtClean="0">
                <a:solidFill>
                  <a:srgbClr val="FF0000"/>
                </a:solidFill>
              </a:rPr>
              <a:t>(1)</a:t>
            </a:r>
            <a:endParaRPr lang="en-GB" dirty="0"/>
          </a:p>
          <a:p>
            <a:pPr>
              <a:buNone/>
            </a:pPr>
            <a:r>
              <a:rPr lang="en-GB" dirty="0"/>
              <a:t>moles </a:t>
            </a:r>
            <a:r>
              <a:rPr lang="en-GB" dirty="0" smtClean="0"/>
              <a:t>of </a:t>
            </a:r>
            <a:r>
              <a:rPr lang="en-GB" dirty="0" err="1" smtClean="0"/>
              <a:t>Ba</a:t>
            </a:r>
            <a:r>
              <a:rPr lang="en-GB" dirty="0" smtClean="0"/>
              <a:t> </a:t>
            </a:r>
            <a:r>
              <a:rPr lang="en-GB" dirty="0"/>
              <a:t>= 3.268/2 or 1.634 </a:t>
            </a:r>
            <a:r>
              <a:rPr lang="en-GB" dirty="0" smtClean="0"/>
              <a:t>mol </a:t>
            </a:r>
            <a:r>
              <a:rPr lang="en-GB" dirty="0" smtClean="0">
                <a:solidFill>
                  <a:srgbClr val="FF0000"/>
                </a:solidFill>
              </a:rPr>
              <a:t>(1)</a:t>
            </a:r>
            <a:endParaRPr lang="en-GB" dirty="0"/>
          </a:p>
          <a:p>
            <a:pPr>
              <a:buNone/>
            </a:pPr>
            <a:r>
              <a:rPr lang="en-GB" dirty="0"/>
              <a:t>mass </a:t>
            </a:r>
            <a:r>
              <a:rPr lang="en-GB" dirty="0" smtClean="0"/>
              <a:t>of </a:t>
            </a:r>
            <a:r>
              <a:rPr lang="en-GB" dirty="0" err="1" smtClean="0"/>
              <a:t>Ba</a:t>
            </a:r>
            <a:r>
              <a:rPr lang="en-GB" dirty="0" smtClean="0"/>
              <a:t> </a:t>
            </a:r>
            <a:r>
              <a:rPr lang="en-GB" dirty="0"/>
              <a:t>formed = 1.634 </a:t>
            </a:r>
            <a:r>
              <a:rPr lang="en-GB" dirty="0" smtClean="0"/>
              <a:t>x </a:t>
            </a:r>
            <a:r>
              <a:rPr lang="en-GB" dirty="0"/>
              <a:t>137 = 224 g </a:t>
            </a:r>
            <a:r>
              <a:rPr lang="en-GB" dirty="0" smtClean="0"/>
              <a:t> (accept 223.85g) </a:t>
            </a:r>
            <a:r>
              <a:rPr lang="en-GB" dirty="0" smtClean="0">
                <a:solidFill>
                  <a:srgbClr val="FF0000"/>
                </a:solidFill>
              </a:rPr>
              <a:t>(1)</a:t>
            </a:r>
            <a:endParaRPr lang="en-GB" dirty="0"/>
          </a:p>
          <a:p>
            <a:pPr>
              <a:buNone/>
            </a:pPr>
            <a:r>
              <a:rPr lang="en-GB" dirty="0"/>
              <a:t>if 6 mol </a:t>
            </a:r>
            <a:r>
              <a:rPr lang="en-GB" dirty="0" smtClean="0"/>
              <a:t>of </a:t>
            </a:r>
            <a:r>
              <a:rPr lang="en-GB" dirty="0" err="1" smtClean="0"/>
              <a:t>BaO</a:t>
            </a:r>
            <a:r>
              <a:rPr lang="en-GB" dirty="0" smtClean="0"/>
              <a:t> </a:t>
            </a:r>
            <a:r>
              <a:rPr lang="en-GB" dirty="0"/>
              <a:t>forms 3 mol </a:t>
            </a:r>
            <a:r>
              <a:rPr lang="en-GB" dirty="0" smtClean="0"/>
              <a:t>of </a:t>
            </a:r>
            <a:r>
              <a:rPr lang="en-GB" dirty="0" err="1" smtClean="0"/>
              <a:t>Ba</a:t>
            </a:r>
            <a:r>
              <a:rPr lang="en-GB" dirty="0"/>
              <a:t>, award 3rd </a:t>
            </a:r>
            <a:r>
              <a:rPr lang="en-GB" dirty="0" smtClean="0"/>
              <a:t>mark</a:t>
            </a:r>
            <a:endParaRPr lang="en-GB" dirty="0" smtClean="0"/>
          </a:p>
          <a:p>
            <a:pPr>
              <a:buNone/>
            </a:pPr>
            <a:endParaRPr lang="en-US" altLang="en-GB" dirty="0"/>
          </a:p>
          <a:p>
            <a:pPr algn="ctr">
              <a:buNone/>
            </a:pPr>
            <a:r>
              <a:rPr lang="en-US" altLang="en-GB" i="1" dirty="0"/>
              <a:t>OR</a:t>
            </a:r>
            <a:endParaRPr lang="en-GB" i="1" dirty="0"/>
          </a:p>
          <a:p>
            <a:pPr>
              <a:buNone/>
            </a:pPr>
            <a:endParaRPr lang="en-GB" dirty="0"/>
          </a:p>
          <a:p>
            <a:pPr>
              <a:buNone/>
            </a:pPr>
            <a:r>
              <a:rPr lang="en-US" altLang="en-GB" u="sng" dirty="0"/>
              <a:t>m</a:t>
            </a:r>
            <a:r>
              <a:rPr lang="en-GB" u="sng" dirty="0"/>
              <a:t>ethod </a:t>
            </a:r>
            <a:r>
              <a:rPr lang="en-US" altLang="en-GB" u="sng" dirty="0"/>
              <a:t>2</a:t>
            </a:r>
            <a:endParaRPr lang="en-GB" u="sng" dirty="0"/>
          </a:p>
          <a:p>
            <a:pPr>
              <a:buNone/>
            </a:pPr>
            <a:r>
              <a:rPr lang="en-GB" dirty="0"/>
              <a:t>mass </a:t>
            </a:r>
            <a:r>
              <a:rPr lang="en-GB" dirty="0" smtClean="0"/>
              <a:t>of 6BaO=918 </a:t>
            </a:r>
            <a:r>
              <a:rPr lang="en-GB" dirty="0"/>
              <a:t>g </a:t>
            </a:r>
            <a:r>
              <a:rPr lang="en-GB" dirty="0" smtClean="0">
                <a:solidFill>
                  <a:srgbClr val="FF0000"/>
                </a:solidFill>
              </a:rPr>
              <a:t>(1)</a:t>
            </a:r>
            <a:endParaRPr lang="en-GB" dirty="0"/>
          </a:p>
          <a:p>
            <a:pPr>
              <a:buNone/>
            </a:pPr>
            <a:r>
              <a:rPr lang="en-GB" dirty="0"/>
              <a:t>mass </a:t>
            </a:r>
            <a:r>
              <a:rPr lang="en-GB" dirty="0" smtClean="0"/>
              <a:t>of 3Ba </a:t>
            </a:r>
            <a:r>
              <a:rPr lang="en-GB" dirty="0"/>
              <a:t>= 411 g </a:t>
            </a:r>
            <a:r>
              <a:rPr lang="en-GB" dirty="0" smtClean="0">
                <a:solidFill>
                  <a:srgbClr val="FF0000"/>
                </a:solidFill>
              </a:rPr>
              <a:t>(1)</a:t>
            </a:r>
            <a:endParaRPr lang="en-GB" dirty="0"/>
          </a:p>
          <a:p>
            <a:pPr>
              <a:buNone/>
            </a:pPr>
            <a:r>
              <a:rPr lang="en-GB" dirty="0"/>
              <a:t>1g </a:t>
            </a:r>
            <a:r>
              <a:rPr lang="en-GB" dirty="0" err="1"/>
              <a:t>BaO</a:t>
            </a:r>
            <a:r>
              <a:rPr lang="en-GB" dirty="0"/>
              <a:t> forms 411/918 g </a:t>
            </a:r>
            <a:r>
              <a:rPr lang="en-GB" dirty="0" err="1"/>
              <a:t>Ba</a:t>
            </a:r>
            <a:r>
              <a:rPr lang="en-GB" dirty="0"/>
              <a:t> </a:t>
            </a:r>
            <a:r>
              <a:rPr lang="en-GB" dirty="0" smtClean="0"/>
              <a:t> = 0.4477 </a:t>
            </a:r>
            <a:r>
              <a:rPr lang="en-GB" dirty="0" smtClean="0">
                <a:solidFill>
                  <a:srgbClr val="FF0000"/>
                </a:solidFill>
              </a:rPr>
              <a:t>(1)</a:t>
            </a:r>
            <a:endParaRPr lang="en-GB" dirty="0" smtClean="0"/>
          </a:p>
          <a:p>
            <a:pPr>
              <a:buNone/>
            </a:pPr>
            <a:r>
              <a:rPr lang="en-GB" dirty="0" smtClean="0"/>
              <a:t>500 </a:t>
            </a:r>
            <a:r>
              <a:rPr lang="en-GB" dirty="0"/>
              <a:t>g </a:t>
            </a:r>
            <a:r>
              <a:rPr lang="en-GB" dirty="0" err="1"/>
              <a:t>BaO</a:t>
            </a:r>
            <a:r>
              <a:rPr lang="en-GB" dirty="0"/>
              <a:t> forms </a:t>
            </a:r>
            <a:r>
              <a:rPr lang="en-GB" dirty="0" smtClean="0"/>
              <a:t>223.85g </a:t>
            </a:r>
            <a:r>
              <a:rPr lang="en-GB" dirty="0" smtClean="0">
                <a:solidFill>
                  <a:srgbClr val="FF0000"/>
                </a:solidFill>
              </a:rPr>
              <a:t>(1)</a:t>
            </a:r>
            <a:r>
              <a:rPr lang="en-GB" dirty="0" smtClean="0"/>
              <a:t> </a:t>
            </a:r>
            <a:endParaRPr lang="en-GB" dirty="0"/>
          </a:p>
          <a:p>
            <a:pPr>
              <a:buNone/>
            </a:pPr>
            <a:r>
              <a:rPr lang="en-GB" b="1" dirty="0" smtClean="0"/>
              <a:t>									[</a:t>
            </a:r>
            <a:r>
              <a:rPr lang="en-GB" b="1" dirty="0"/>
              <a:t>4]</a:t>
            </a:r>
            <a:endParaRPr lang="en-GB" dirty="0"/>
          </a:p>
        </p:txBody>
      </p:sp>
      <p:sp>
        <p:nvSpPr>
          <p:cNvPr id="5" name="Text Box 3"/>
          <p:cNvSpPr txBox="1">
            <a:spLocks noChangeArrowheads="1"/>
          </p:cNvSpPr>
          <p:nvPr/>
        </p:nvSpPr>
        <p:spPr bwMode="auto">
          <a:xfrm>
            <a:off x="0" y="0"/>
            <a:ext cx="9144000" cy="721995"/>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smtClean="0">
              <a:latin typeface="Tahoma" panose="020B0604030504040204" pitchFamily="34" charset="0"/>
            </a:endParaRPr>
          </a:p>
          <a:p>
            <a:pPr algn="ctr" eaLnBrk="1" hangingPunct="1">
              <a:spcBef>
                <a:spcPct val="0"/>
              </a:spcBef>
              <a:buFontTx/>
              <a:buNone/>
            </a:pPr>
            <a:r>
              <a:rPr lang="en-US" altLang="en-GB" b="1" dirty="0" smtClean="0">
                <a:latin typeface="Tahoma" panose="020B0604030504040204" pitchFamily="34" charset="0"/>
              </a:rPr>
              <a:t>SAMPLE EXAM QUESTION </a:t>
            </a:r>
            <a:r>
              <a:rPr lang="en-US" altLang="en-US" b="1" dirty="0" smtClean="0">
                <a:latin typeface="Tahoma" panose="020B0604030504040204" pitchFamily="34" charset="0"/>
              </a:rPr>
              <a:t>ANSWER</a:t>
            </a:r>
            <a:endParaRPr lang="en-US" altLang="en-US" sz="1000" b="1" baseline="30000" dirty="0" smtClean="0">
              <a:latin typeface="Tahoma" panose="020B0604030504040204" pitchFamily="34" charset="0"/>
            </a:endParaRP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08685"/>
            <a:ext cx="8686800" cy="5434330"/>
          </a:xfrm>
        </p:spPr>
        <p:txBody>
          <a:bodyPr>
            <a:normAutofit fontScale="70000" lnSpcReduction="20000"/>
          </a:bodyPr>
          <a:lstStyle/>
          <a:p>
            <a:pPr marL="0" indent="0">
              <a:buNone/>
            </a:pPr>
            <a:r>
              <a:rPr lang="en-GB" dirty="0"/>
              <a:t>Antimony is found naturally in a number of minerals including stibnite. Stibnite typically contains 5% of Sb</a:t>
            </a:r>
            <a:r>
              <a:rPr lang="en-GB" sz="1800" baseline="-25000" dirty="0"/>
              <a:t>2</a:t>
            </a:r>
            <a:r>
              <a:rPr lang="en-GB" dirty="0"/>
              <a:t>S</a:t>
            </a:r>
            <a:r>
              <a:rPr lang="en-GB" sz="1800" baseline="-25000" dirty="0"/>
              <a:t>3</a:t>
            </a:r>
            <a:r>
              <a:rPr lang="en-GB" dirty="0"/>
              <a:t>. Antimony can be obtained by reducing Sb</a:t>
            </a:r>
            <a:r>
              <a:rPr lang="en-GB" sz="1800" baseline="-25000" dirty="0"/>
              <a:t>2</a:t>
            </a:r>
            <a:r>
              <a:rPr lang="en-GB" dirty="0"/>
              <a:t>S</a:t>
            </a:r>
            <a:r>
              <a:rPr lang="en-GB" sz="1800" baseline="-25000" dirty="0"/>
              <a:t>3</a:t>
            </a:r>
            <a:r>
              <a:rPr lang="en-GB" dirty="0"/>
              <a:t> with scrap iron.</a:t>
            </a:r>
            <a:endParaRPr lang="en-GB" dirty="0"/>
          </a:p>
          <a:p>
            <a:pPr>
              <a:buNone/>
            </a:pPr>
            <a:r>
              <a:rPr lang="en-GB" dirty="0"/>
              <a:t>		</a:t>
            </a:r>
            <a:endParaRPr lang="en-GB" dirty="0" smtClean="0"/>
          </a:p>
          <a:p>
            <a:pPr>
              <a:buNone/>
            </a:pPr>
            <a:r>
              <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Sb</a:t>
            </a:r>
            <a:r>
              <a:rPr lang="en-GB" sz="1800" b="1" baseline="-250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2</a:t>
            </a:r>
            <a:r>
              <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a:t>
            </a:r>
            <a:r>
              <a:rPr lang="en-GB" sz="1800" b="1" baseline="-250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3</a:t>
            </a:r>
            <a:r>
              <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GB"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+ 3Fe </a:t>
            </a:r>
            <a:r>
              <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sym typeface="Wingdings" panose="05000000000000000000" pitchFamily="2" charset="2"/>
              </a:rPr>
              <a:t></a:t>
            </a:r>
            <a:r>
              <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GB"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2Sb + 3FeS</a:t>
            </a:r>
            <a:endParaRPr lang="en-GB"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a:buNone/>
            </a:pPr>
            <a:endParaRPr lang="en-GB" dirty="0" smtClean="0"/>
          </a:p>
          <a:p>
            <a:pPr>
              <a:buNone/>
            </a:pPr>
            <a:r>
              <a:rPr lang="en-GB" dirty="0" smtClean="0"/>
              <a:t>(</a:t>
            </a:r>
            <a:r>
              <a:rPr lang="en-GB" dirty="0" err="1" smtClean="0"/>
              <a:t>i</a:t>
            </a:r>
            <a:r>
              <a:rPr lang="en-GB" dirty="0" smtClean="0"/>
              <a:t>)	How </a:t>
            </a:r>
            <a:r>
              <a:rPr lang="en-GB" dirty="0"/>
              <a:t>many moles of Sb</a:t>
            </a:r>
            <a:r>
              <a:rPr lang="en-GB" sz="1800" baseline="-25000" dirty="0"/>
              <a:t>2</a:t>
            </a:r>
            <a:r>
              <a:rPr lang="en-GB" dirty="0"/>
              <a:t>S</a:t>
            </a:r>
            <a:r>
              <a:rPr lang="en-GB" sz="1800" baseline="-25000" dirty="0"/>
              <a:t>3</a:t>
            </a:r>
            <a:r>
              <a:rPr lang="en-GB" dirty="0"/>
              <a:t> are in 500 kg of a typical sample of stibnite containing 5% by mass of </a:t>
            </a:r>
            <a:r>
              <a:rPr lang="en-GB" dirty="0" smtClean="0"/>
              <a:t>Sb</a:t>
            </a:r>
            <a:r>
              <a:rPr lang="en-GB" sz="1800" baseline="-25000" dirty="0" smtClean="0"/>
              <a:t>2</a:t>
            </a:r>
            <a:r>
              <a:rPr lang="en-GB" dirty="0" smtClean="0"/>
              <a:t>S</a:t>
            </a:r>
            <a:r>
              <a:rPr lang="en-GB" sz="1800" baseline="-25000" dirty="0" smtClean="0"/>
              <a:t>3</a:t>
            </a:r>
            <a:r>
              <a:rPr lang="en-GB" dirty="0" smtClean="0"/>
              <a:t>?</a:t>
            </a:r>
            <a:endParaRPr lang="en-GB" dirty="0" smtClean="0"/>
          </a:p>
          <a:p>
            <a:pPr lvl="1">
              <a:buNone/>
            </a:pPr>
            <a:r>
              <a:rPr lang="en-GB" dirty="0" smtClean="0"/>
              <a:t>molar mass of Sb</a:t>
            </a:r>
            <a:r>
              <a:rPr lang="en-GB" sz="1600" baseline="-25000" dirty="0" smtClean="0"/>
              <a:t>2</a:t>
            </a:r>
            <a:r>
              <a:rPr lang="en-GB" dirty="0" smtClean="0"/>
              <a:t>S</a:t>
            </a:r>
            <a:r>
              <a:rPr lang="en-GB" sz="1600" baseline="-25000" dirty="0" smtClean="0"/>
              <a:t>3</a:t>
            </a:r>
            <a:r>
              <a:rPr lang="en-GB" dirty="0" smtClean="0"/>
              <a:t> = 340 g </a:t>
            </a:r>
            <a:r>
              <a:rPr lang="en-GB" dirty="0" err="1" smtClean="0"/>
              <a:t>mol</a:t>
            </a:r>
            <a:r>
              <a:rPr lang="en-GB" sz="1600" baseline="30000" dirty="0" smtClean="0"/>
              <a:t>–1</a:t>
            </a:r>
            <a:r>
              <a:rPr lang="en-GB" dirty="0" smtClean="0"/>
              <a:t>; relative atomic mass of </a:t>
            </a:r>
            <a:r>
              <a:rPr lang="en-GB" dirty="0" err="1" smtClean="0"/>
              <a:t>Sb</a:t>
            </a:r>
            <a:r>
              <a:rPr lang="en-GB" dirty="0" smtClean="0"/>
              <a:t> = 122</a:t>
            </a:r>
            <a:endParaRPr lang="en-GB" dirty="0" smtClean="0"/>
          </a:p>
          <a:p>
            <a:pPr>
              <a:buNone/>
            </a:pPr>
            <a:endParaRPr lang="en-GB" dirty="0"/>
          </a:p>
          <a:p>
            <a:pPr>
              <a:buNone/>
            </a:pPr>
            <a:r>
              <a:rPr lang="en-GB" dirty="0" smtClean="0"/>
              <a:t>							……………… mol  [2</a:t>
            </a:r>
            <a:r>
              <a:rPr lang="en-GB" dirty="0"/>
              <a:t>]</a:t>
            </a:r>
            <a:endParaRPr lang="en-GB" b="1" dirty="0"/>
          </a:p>
          <a:p>
            <a:pPr>
              <a:buNone/>
            </a:pPr>
            <a:r>
              <a:rPr lang="en-GB" dirty="0"/>
              <a:t>(ii)	Calculate the mass of antimony that could be obtained by processing 500 kg of stibnite.</a:t>
            </a:r>
            <a:endParaRPr lang="en-GB" dirty="0"/>
          </a:p>
          <a:p>
            <a:pPr>
              <a:buNone/>
            </a:pPr>
            <a:endParaRPr lang="en-GB" dirty="0"/>
          </a:p>
          <a:p>
            <a:pPr>
              <a:buNone/>
            </a:pPr>
            <a:r>
              <a:rPr lang="en-GB" dirty="0" smtClean="0"/>
              <a:t>						  mass </a:t>
            </a:r>
            <a:r>
              <a:rPr lang="en-GB" dirty="0"/>
              <a:t>= ……………… </a:t>
            </a:r>
            <a:r>
              <a:rPr lang="en-GB" dirty="0" smtClean="0"/>
              <a:t>kg  [2</a:t>
            </a:r>
            <a:r>
              <a:rPr lang="en-GB" dirty="0"/>
              <a:t>]</a:t>
            </a:r>
            <a:endParaRPr lang="en-GB" b="1" dirty="0"/>
          </a:p>
          <a:p>
            <a:pPr>
              <a:buNone/>
            </a:pPr>
            <a:r>
              <a:rPr lang="en-GB" dirty="0" smtClean="0"/>
              <a:t>							      [</a:t>
            </a:r>
            <a:r>
              <a:rPr lang="en-GB" dirty="0"/>
              <a:t>Total 4 marks]</a:t>
            </a:r>
            <a:endParaRPr lang="en-GB" b="1" dirty="0"/>
          </a:p>
          <a:p>
            <a:endParaRPr lang="en-GB" dirty="0"/>
          </a:p>
          <a:p>
            <a:endParaRPr lang="en-GB" dirty="0"/>
          </a:p>
          <a:p>
            <a:pPr>
              <a:buNone/>
            </a:pPr>
            <a:endParaRPr lang="en-GB" dirty="0"/>
          </a:p>
        </p:txBody>
      </p:sp>
      <p:sp>
        <p:nvSpPr>
          <p:cNvPr id="5" name="Text Box 3"/>
          <p:cNvSpPr txBox="1">
            <a:spLocks noChangeArrowheads="1"/>
          </p:cNvSpPr>
          <p:nvPr/>
        </p:nvSpPr>
        <p:spPr bwMode="auto">
          <a:xfrm>
            <a:off x="0" y="0"/>
            <a:ext cx="9144000" cy="721995"/>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smtClean="0">
              <a:latin typeface="Tahoma" panose="020B0604030504040204" pitchFamily="34" charset="0"/>
            </a:endParaRPr>
          </a:p>
          <a:p>
            <a:pPr algn="ctr" eaLnBrk="1" hangingPunct="1">
              <a:spcBef>
                <a:spcPct val="0"/>
              </a:spcBef>
              <a:buFontTx/>
              <a:buNone/>
            </a:pPr>
            <a:r>
              <a:rPr lang="en-US" altLang="en-GB" b="1" dirty="0" smtClean="0">
                <a:latin typeface="Tahoma" panose="020B0604030504040204" pitchFamily="34" charset="0"/>
              </a:rPr>
              <a:t>SAMPLE EXAM QUESTION</a:t>
            </a:r>
            <a:endParaRPr lang="en-US" altLang="en-GB" sz="1000" b="1" baseline="30000" dirty="0" smtClean="0">
              <a:latin typeface="Tahoma" panose="020B0604030504040204" pitchFamily="34" charset="0"/>
            </a:endParaRP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9865" y="874395"/>
            <a:ext cx="8496935" cy="5252085"/>
          </a:xfrm>
        </p:spPr>
        <p:txBody>
          <a:bodyPr>
            <a:normAutofit fontScale="62500" lnSpcReduction="20000"/>
          </a:bodyPr>
          <a:lstStyle/>
          <a:p>
            <a:pPr>
              <a:buNone/>
            </a:pPr>
            <a:r>
              <a:rPr lang="en-GB" dirty="0" smtClean="0"/>
              <a:t>(</a:t>
            </a:r>
            <a:r>
              <a:rPr lang="en-GB" dirty="0" err="1" smtClean="0"/>
              <a:t>i</a:t>
            </a:r>
            <a:r>
              <a:rPr lang="en-GB" dirty="0" smtClean="0"/>
              <a:t>)	Mass of Sb</a:t>
            </a:r>
            <a:r>
              <a:rPr lang="en-GB" sz="1800" baseline="-25000" dirty="0" smtClean="0"/>
              <a:t>2</a:t>
            </a:r>
            <a:r>
              <a:rPr lang="en-GB" dirty="0" smtClean="0"/>
              <a:t>S</a:t>
            </a:r>
            <a:r>
              <a:rPr lang="en-GB" sz="1800" baseline="-25000" dirty="0" smtClean="0"/>
              <a:t>3</a:t>
            </a:r>
            <a:r>
              <a:rPr lang="en-GB" dirty="0" smtClean="0"/>
              <a:t> in stibnite = 5% of 500 kg = </a:t>
            </a:r>
            <a:r>
              <a:rPr lang="en-GB"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25.0 kg </a:t>
            </a:r>
            <a:endParaRPr lang="en-GB" dirty="0" smtClean="0"/>
          </a:p>
          <a:p>
            <a:pPr>
              <a:buNone/>
            </a:pPr>
            <a:r>
              <a:rPr lang="pt-BR" dirty="0" smtClean="0"/>
              <a:t>Moles of Sb</a:t>
            </a:r>
            <a:r>
              <a:rPr lang="pt-BR" sz="1800" baseline="-25000" dirty="0" smtClean="0"/>
              <a:t>2</a:t>
            </a:r>
            <a:r>
              <a:rPr lang="pt-BR" dirty="0" smtClean="0"/>
              <a:t>S</a:t>
            </a:r>
            <a:r>
              <a:rPr lang="pt-BR" sz="1800" baseline="-25000" dirty="0" smtClean="0"/>
              <a:t>3</a:t>
            </a:r>
            <a:r>
              <a:rPr lang="pt-BR" dirty="0" smtClean="0"/>
              <a:t> </a:t>
            </a:r>
            <a:r>
              <a:rPr lang="pt-BR" dirty="0"/>
              <a:t>=  </a:t>
            </a:r>
            <a:r>
              <a:rPr lang="pt-BR"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73.5</a:t>
            </a:r>
            <a:r>
              <a:rPr lang="pt-BR"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73.529 /73.53/ 74 mol </a:t>
            </a:r>
            <a:endParaRPr lang="pt-BR" dirty="0"/>
          </a:p>
          <a:p>
            <a:pPr lvl="1">
              <a:buNone/>
            </a:pPr>
            <a:r>
              <a:rPr lang="en-GB" dirty="0"/>
              <a:t>		(calculator value: 73.52941176)</a:t>
            </a:r>
            <a:endParaRPr lang="en-GB" dirty="0"/>
          </a:p>
          <a:p>
            <a:pPr>
              <a:buNone/>
            </a:pPr>
            <a:r>
              <a:rPr lang="en-GB" dirty="0"/>
              <a:t>If 5% is not used, 1471 mol; </a:t>
            </a:r>
            <a:r>
              <a:rPr lang="en-GB" dirty="0" err="1"/>
              <a:t>ecf</a:t>
            </a:r>
            <a:r>
              <a:rPr lang="en-GB" dirty="0"/>
              <a:t> for 2nd mark</a:t>
            </a:r>
            <a:endParaRPr lang="en-GB" dirty="0"/>
          </a:p>
          <a:p>
            <a:pPr lvl="1">
              <a:buNone/>
            </a:pPr>
            <a:r>
              <a:rPr lang="en-GB" dirty="0"/>
              <a:t>		(calculator value: 1470.588235)</a:t>
            </a:r>
            <a:endParaRPr lang="en-GB" dirty="0"/>
          </a:p>
          <a:p>
            <a:pPr>
              <a:buNone/>
            </a:pPr>
            <a:r>
              <a:rPr lang="en-GB" dirty="0"/>
              <a:t>If 5% is used 2nd, 73.6 mol: OK for both marks	</a:t>
            </a:r>
            <a:r>
              <a:rPr lang="en-GB" dirty="0" smtClean="0"/>
              <a:t>		2</a:t>
            </a:r>
            <a:endParaRPr lang="en-GB" dirty="0"/>
          </a:p>
          <a:p>
            <a:pPr>
              <a:buNone/>
            </a:pPr>
            <a:endParaRPr lang="es-ES" dirty="0" smtClean="0"/>
          </a:p>
          <a:p>
            <a:pPr>
              <a:buNone/>
            </a:pPr>
            <a:r>
              <a:rPr lang="es-ES" dirty="0" smtClean="0"/>
              <a:t>(</a:t>
            </a:r>
            <a:r>
              <a:rPr lang="es-ES" dirty="0" err="1"/>
              <a:t>ii</a:t>
            </a:r>
            <a:r>
              <a:rPr lang="es-ES" dirty="0"/>
              <a:t>)	moles </a:t>
            </a:r>
            <a:r>
              <a:rPr lang="es-ES" dirty="0" smtClean="0"/>
              <a:t>of Sb </a:t>
            </a:r>
            <a:r>
              <a:rPr lang="es-ES" dirty="0"/>
              <a:t>= </a:t>
            </a:r>
            <a:r>
              <a:rPr lang="es-E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2 </a:t>
            </a:r>
            <a:r>
              <a:rPr lang="es-E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x </a:t>
            </a:r>
            <a:r>
              <a:rPr lang="es-E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73.5 mol</a:t>
            </a:r>
            <a:r>
              <a:rPr lang="es-ES" dirty="0"/>
              <a:t> </a:t>
            </a:r>
            <a:endParaRPr lang="es-ES" dirty="0"/>
          </a:p>
          <a:p>
            <a:pPr>
              <a:buNone/>
            </a:pPr>
            <a:r>
              <a:rPr lang="en-GB" dirty="0"/>
              <a:t>mass </a:t>
            </a:r>
            <a:r>
              <a:rPr lang="en-GB" dirty="0" smtClean="0"/>
              <a:t>of </a:t>
            </a:r>
            <a:r>
              <a:rPr lang="en-GB" dirty="0" err="1" smtClean="0"/>
              <a:t>Sb</a:t>
            </a:r>
            <a:r>
              <a:rPr lang="en-GB" dirty="0" smtClean="0"/>
              <a:t> </a:t>
            </a:r>
            <a:r>
              <a:rPr lang="en-GB" dirty="0"/>
              <a:t>= 2 </a:t>
            </a:r>
            <a:r>
              <a:rPr lang="en-GB" dirty="0" smtClean="0"/>
              <a:t>x </a:t>
            </a:r>
            <a:r>
              <a:rPr lang="en-GB" dirty="0"/>
              <a:t>73.5 </a:t>
            </a:r>
            <a:r>
              <a:rPr lang="en-GB" dirty="0" smtClean="0"/>
              <a:t>x 0.122 kg </a:t>
            </a:r>
            <a:r>
              <a:rPr lang="en-GB" dirty="0"/>
              <a:t>= </a:t>
            </a:r>
            <a:r>
              <a:rPr lang="en-GB"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17.9 kg</a:t>
            </a:r>
            <a:r>
              <a:rPr lang="en-GB" dirty="0"/>
              <a:t> </a:t>
            </a:r>
            <a:endParaRPr lang="en-GB" dirty="0"/>
          </a:p>
          <a:p>
            <a:pPr>
              <a:buNone/>
            </a:pPr>
            <a:r>
              <a:rPr lang="en-GB" dirty="0"/>
              <a:t>If the 2 isn’t used, answer = 73.5 </a:t>
            </a:r>
            <a:r>
              <a:rPr lang="en-GB" dirty="0" smtClean="0"/>
              <a:t>x 0.122kg </a:t>
            </a:r>
            <a:r>
              <a:rPr lang="en-GB" dirty="0"/>
              <a:t>= </a:t>
            </a:r>
            <a:r>
              <a:rPr lang="en-GB" dirty="0" smtClean="0"/>
              <a:t>8.95kg </a:t>
            </a:r>
            <a:endParaRPr lang="en-GB" dirty="0"/>
          </a:p>
          <a:p>
            <a:pPr lvl="1">
              <a:buNone/>
            </a:pPr>
            <a:r>
              <a:rPr lang="en-GB" i="1" dirty="0" err="1"/>
              <a:t>ecf</a:t>
            </a:r>
            <a:r>
              <a:rPr lang="en-GB" i="1" dirty="0"/>
              <a:t> </a:t>
            </a:r>
            <a:r>
              <a:rPr lang="en-GB" i="1" dirty="0" smtClean="0"/>
              <a:t>answer </a:t>
            </a:r>
            <a:r>
              <a:rPr lang="en-GB" i="1" dirty="0"/>
              <a:t>from (</a:t>
            </a:r>
            <a:r>
              <a:rPr lang="en-GB" i="1" dirty="0" err="1"/>
              <a:t>i</a:t>
            </a:r>
            <a:r>
              <a:rPr lang="en-GB" i="1" dirty="0"/>
              <a:t>) x </a:t>
            </a:r>
            <a:r>
              <a:rPr lang="en-GB" i="1" dirty="0" smtClean="0"/>
              <a:t>2 </a:t>
            </a:r>
            <a:r>
              <a:rPr lang="en-GB" b="1" i="1" dirty="0" smtClean="0"/>
              <a:t>or</a:t>
            </a:r>
            <a:r>
              <a:rPr lang="en-GB" i="1" dirty="0" smtClean="0"/>
              <a:t> </a:t>
            </a:r>
            <a:r>
              <a:rPr lang="en-GB" i="1" dirty="0" err="1" smtClean="0"/>
              <a:t>ecf</a:t>
            </a:r>
            <a:r>
              <a:rPr lang="en-GB" i="1" dirty="0" smtClean="0"/>
              <a:t> answer </a:t>
            </a:r>
            <a:r>
              <a:rPr lang="en-GB" i="1" dirty="0"/>
              <a:t>above x 2</a:t>
            </a:r>
            <a:endParaRPr lang="en-GB" i="1" dirty="0"/>
          </a:p>
          <a:p>
            <a:pPr>
              <a:buNone/>
            </a:pPr>
            <a:r>
              <a:rPr lang="en-GB" b="1" dirty="0"/>
              <a:t>OR</a:t>
            </a:r>
            <a:endParaRPr lang="en-GB" b="1" i="1" dirty="0"/>
          </a:p>
          <a:p>
            <a:pPr>
              <a:buNone/>
            </a:pPr>
            <a:r>
              <a:rPr lang="en-GB" dirty="0"/>
              <a:t>% </a:t>
            </a:r>
            <a:r>
              <a:rPr lang="en-GB" dirty="0" err="1"/>
              <a:t>Sb</a:t>
            </a:r>
            <a:r>
              <a:rPr lang="en-GB" dirty="0"/>
              <a:t> = 244/340 = 71.7% </a:t>
            </a:r>
            <a:endParaRPr lang="en-GB" dirty="0"/>
          </a:p>
          <a:p>
            <a:pPr>
              <a:buNone/>
            </a:pPr>
            <a:r>
              <a:rPr lang="en-GB" dirty="0"/>
              <a:t>mass </a:t>
            </a:r>
            <a:r>
              <a:rPr lang="en-GB" dirty="0" err="1"/>
              <a:t>Sb</a:t>
            </a:r>
            <a:r>
              <a:rPr lang="en-GB" dirty="0"/>
              <a:t> = 25.0 </a:t>
            </a:r>
            <a:r>
              <a:rPr lang="en-GB" dirty="0" smtClean="0"/>
              <a:t>x </a:t>
            </a:r>
            <a:r>
              <a:rPr lang="en-GB" dirty="0"/>
              <a:t>71.7/100 = 17.9 kg  (</a:t>
            </a:r>
            <a:r>
              <a:rPr lang="en-GB" dirty="0" err="1"/>
              <a:t>ecf</a:t>
            </a:r>
            <a:r>
              <a:rPr lang="en-GB" dirty="0"/>
              <a:t> as above)	</a:t>
            </a:r>
            <a:r>
              <a:rPr lang="en-GB" dirty="0" smtClean="0"/>
              <a:t>	2</a:t>
            </a:r>
            <a:endParaRPr lang="en-GB" dirty="0"/>
          </a:p>
          <a:p>
            <a:pPr>
              <a:buNone/>
            </a:pPr>
            <a:r>
              <a:rPr lang="en-GB" b="1" dirty="0" smtClean="0"/>
              <a:t>									[</a:t>
            </a:r>
            <a:r>
              <a:rPr lang="en-GB" b="1" dirty="0"/>
              <a:t>4]</a:t>
            </a:r>
            <a:endParaRPr lang="en-GB" b="1" dirty="0"/>
          </a:p>
          <a:p>
            <a:endParaRPr lang="en-GB" dirty="0"/>
          </a:p>
          <a:p>
            <a:endParaRPr lang="en-GB" dirty="0"/>
          </a:p>
          <a:p>
            <a:pPr>
              <a:buNone/>
            </a:pPr>
            <a:endParaRPr lang="en-GB" dirty="0"/>
          </a:p>
        </p:txBody>
      </p:sp>
      <p:sp>
        <p:nvSpPr>
          <p:cNvPr id="5" name="Text Box 3"/>
          <p:cNvSpPr txBox="1">
            <a:spLocks noChangeArrowheads="1"/>
          </p:cNvSpPr>
          <p:nvPr/>
        </p:nvSpPr>
        <p:spPr bwMode="auto">
          <a:xfrm>
            <a:off x="0" y="0"/>
            <a:ext cx="9144000" cy="721995"/>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smtClean="0">
              <a:latin typeface="Tahoma" panose="020B0604030504040204" pitchFamily="34" charset="0"/>
            </a:endParaRPr>
          </a:p>
          <a:p>
            <a:pPr algn="ctr" eaLnBrk="1" hangingPunct="1">
              <a:spcBef>
                <a:spcPct val="0"/>
              </a:spcBef>
              <a:buFontTx/>
              <a:buNone/>
            </a:pPr>
            <a:r>
              <a:rPr lang="en-US" altLang="en-GB" b="1" dirty="0" smtClean="0">
                <a:latin typeface="Tahoma" panose="020B0604030504040204" pitchFamily="34" charset="0"/>
              </a:rPr>
              <a:t>SAMPLE EXAM QUESTION</a:t>
            </a:r>
            <a:endParaRPr lang="en-US" altLang="en-GB" sz="1000" b="1" baseline="30000" dirty="0" smtClean="0">
              <a:latin typeface="Tahoma" panose="020B0604030504040204" pitchFamily="34" charset="0"/>
            </a:endParaRP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0" name="Text Box 6"/>
          <p:cNvSpPr txBox="1">
            <a:spLocks noChangeArrowheads="1"/>
          </p:cNvSpPr>
          <p:nvPr/>
        </p:nvSpPr>
        <p:spPr bwMode="auto">
          <a:xfrm>
            <a:off x="349885" y="1097915"/>
            <a:ext cx="5559425" cy="1383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800" b="1" dirty="0">
                <a:solidFill>
                  <a:srgbClr val="00B050"/>
                </a:solidFill>
                <a:latin typeface="Calibri" panose="020F0502020204030204" pitchFamily="34" charset="0"/>
                <a:cs typeface="Calibri" panose="020F0502020204030204" pitchFamily="34" charset="0"/>
              </a:rPr>
              <a:t>Theoretical yield</a:t>
            </a:r>
            <a:r>
              <a:rPr lang="en-US" altLang="en-US" sz="2800" dirty="0">
                <a:solidFill>
                  <a:srgbClr val="00B050"/>
                </a:solidFill>
                <a:latin typeface="Calibri" panose="020F0502020204030204" pitchFamily="34" charset="0"/>
                <a:cs typeface="Calibri" panose="020F0502020204030204" pitchFamily="34" charset="0"/>
              </a:rPr>
              <a:t> </a:t>
            </a:r>
            <a:endParaRPr lang="en-US" altLang="en-US" sz="2800" dirty="0">
              <a:solidFill>
                <a:srgbClr val="00B050"/>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US" altLang="en-US" sz="2800" dirty="0">
                <a:latin typeface="Calibri" panose="020F0502020204030204" pitchFamily="34" charset="0"/>
                <a:cs typeface="Calibri" panose="020F0502020204030204" pitchFamily="34" charset="0"/>
              </a:rPr>
              <a:t>predicted amount of product formed from the limiting reagent</a:t>
            </a:r>
            <a:endParaRPr lang="en-US" altLang="en-US" sz="2800" dirty="0">
              <a:latin typeface="Calibri" panose="020F0502020204030204" pitchFamily="34" charset="0"/>
              <a:cs typeface="Calibri" panose="020F0502020204030204" pitchFamily="34" charset="0"/>
            </a:endParaRPr>
          </a:p>
        </p:txBody>
      </p:sp>
      <p:grpSp>
        <p:nvGrpSpPr>
          <p:cNvPr id="16392" name="Group 8"/>
          <p:cNvGrpSpPr/>
          <p:nvPr/>
        </p:nvGrpSpPr>
        <p:grpSpPr bwMode="auto">
          <a:xfrm rot="0">
            <a:off x="6045200" y="1224915"/>
            <a:ext cx="2885440" cy="1129655"/>
            <a:chOff x="3696" y="1152"/>
            <a:chExt cx="1680" cy="1104"/>
          </a:xfrm>
        </p:grpSpPr>
        <p:sp>
          <p:nvSpPr>
            <p:cNvPr id="16389" name="AutoShape 5"/>
            <p:cNvSpPr>
              <a:spLocks noChangeArrowheads="1"/>
            </p:cNvSpPr>
            <p:nvPr/>
          </p:nvSpPr>
          <p:spPr bwMode="auto">
            <a:xfrm>
              <a:off x="3696" y="1152"/>
              <a:ext cx="1680" cy="1104"/>
            </a:xfrm>
            <a:prstGeom prst="cloudCallout">
              <a:avLst>
                <a:gd name="adj1" fmla="val -77742"/>
                <a:gd name="adj2" fmla="val -3215"/>
              </a:avLst>
            </a:prstGeom>
            <a:noFill/>
            <a:ln w="9525">
              <a:solidFill>
                <a:schemeClr val="accent2"/>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en-US" altLang="en-US"/>
            </a:p>
          </p:txBody>
        </p:sp>
        <p:sp>
          <p:nvSpPr>
            <p:cNvPr id="16391" name="Text Box 7"/>
            <p:cNvSpPr txBox="1">
              <a:spLocks noChangeArrowheads="1"/>
            </p:cNvSpPr>
            <p:nvPr/>
          </p:nvSpPr>
          <p:spPr bwMode="auto">
            <a:xfrm>
              <a:off x="3984" y="1440"/>
              <a:ext cx="1248" cy="6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CC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b="1">
                  <a:solidFill>
                    <a:srgbClr val="CC0000"/>
                  </a:solidFill>
                </a:rPr>
                <a:t>If all worked perfectly ...</a:t>
              </a:r>
              <a:endParaRPr lang="en-US" altLang="en-US" sz="2000" b="1">
                <a:solidFill>
                  <a:srgbClr val="CC0000"/>
                </a:solidFill>
              </a:endParaRPr>
            </a:p>
          </p:txBody>
        </p:sp>
      </p:grpSp>
      <p:sp>
        <p:nvSpPr>
          <p:cNvPr id="16394" name="Rectangle 10"/>
          <p:cNvSpPr>
            <a:spLocks noChangeArrowheads="1"/>
          </p:cNvSpPr>
          <p:nvPr/>
        </p:nvSpPr>
        <p:spPr bwMode="auto">
          <a:xfrm>
            <a:off x="349691" y="2665109"/>
            <a:ext cx="590667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800" dirty="0">
                <a:solidFill>
                  <a:srgbClr val="FF9900"/>
                </a:solidFill>
              </a:rPr>
              <a:t>2H</a:t>
            </a:r>
            <a:r>
              <a:rPr lang="en-US" altLang="en-US" sz="2800" baseline="-25000" dirty="0">
                <a:solidFill>
                  <a:srgbClr val="FF9900"/>
                </a:solidFill>
              </a:rPr>
              <a:t>2</a:t>
            </a:r>
            <a:r>
              <a:rPr lang="en-US" altLang="en-US" sz="2800" dirty="0"/>
              <a:t>(g)   +   </a:t>
            </a:r>
            <a:r>
              <a:rPr lang="en-US" altLang="en-US" sz="2800" dirty="0">
                <a:solidFill>
                  <a:srgbClr val="E400E4"/>
                </a:solidFill>
              </a:rPr>
              <a:t>O</a:t>
            </a:r>
            <a:r>
              <a:rPr lang="en-US" altLang="en-US" sz="2800" baseline="-25000" dirty="0">
                <a:solidFill>
                  <a:srgbClr val="E400E4"/>
                </a:solidFill>
              </a:rPr>
              <a:t>2</a:t>
            </a:r>
            <a:r>
              <a:rPr lang="en-US" altLang="en-US" sz="2800" dirty="0"/>
              <a:t>(g)   </a:t>
            </a:r>
            <a:r>
              <a:rPr lang="en-US" altLang="en-US" sz="2800" dirty="0">
                <a:sym typeface="Symbol" panose="05050102010706020507" pitchFamily="18" charset="2"/>
              </a:rPr>
              <a:t>   2 </a:t>
            </a:r>
            <a:r>
              <a:rPr lang="en-US" altLang="en-US" sz="2800" dirty="0">
                <a:solidFill>
                  <a:srgbClr val="FF9900"/>
                </a:solidFill>
                <a:sym typeface="Symbol" panose="05050102010706020507" pitchFamily="18" charset="2"/>
              </a:rPr>
              <a:t>H</a:t>
            </a:r>
            <a:r>
              <a:rPr lang="en-US" altLang="en-US" sz="2800" baseline="-25000" dirty="0">
                <a:solidFill>
                  <a:srgbClr val="FF9900"/>
                </a:solidFill>
                <a:sym typeface="Symbol" panose="05050102010706020507" pitchFamily="18" charset="2"/>
              </a:rPr>
              <a:t>2</a:t>
            </a:r>
            <a:r>
              <a:rPr lang="en-US" altLang="en-US" sz="2800" dirty="0">
                <a:solidFill>
                  <a:srgbClr val="E400E4"/>
                </a:solidFill>
                <a:sym typeface="Symbol" panose="05050102010706020507" pitchFamily="18" charset="2"/>
              </a:rPr>
              <a:t>O</a:t>
            </a:r>
            <a:r>
              <a:rPr lang="en-US" altLang="en-US" sz="2800" dirty="0">
                <a:sym typeface="Symbol" panose="05050102010706020507" pitchFamily="18" charset="2"/>
              </a:rPr>
              <a:t>(g)	</a:t>
            </a:r>
            <a:endParaRPr lang="en-US" altLang="en-US" sz="2800" dirty="0">
              <a:sym typeface="Symbol" panose="05050102010706020507" pitchFamily="18" charset="2"/>
            </a:endParaRPr>
          </a:p>
        </p:txBody>
      </p:sp>
      <p:sp>
        <p:nvSpPr>
          <p:cNvPr id="16395" name="Text Box 11"/>
          <p:cNvSpPr txBox="1">
            <a:spLocks noChangeArrowheads="1"/>
          </p:cNvSpPr>
          <p:nvPr/>
        </p:nvSpPr>
        <p:spPr bwMode="auto">
          <a:xfrm>
            <a:off x="5906770" y="3026410"/>
            <a:ext cx="3023870" cy="1014730"/>
          </a:xfrm>
          <a:prstGeom prst="rect">
            <a:avLst/>
          </a:prstGeom>
          <a:noFill/>
          <a:ln w="9525">
            <a:no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000" b="1" dirty="0">
                <a:solidFill>
                  <a:srgbClr val="CC0000"/>
                </a:solidFill>
                <a:sym typeface="Symbol" panose="05050102010706020507" pitchFamily="18" charset="2"/>
              </a:rPr>
              <a:t>Example: </a:t>
            </a:r>
            <a:r>
              <a:rPr lang="en-US" altLang="en-US" sz="2000" b="1" dirty="0" smtClean="0">
                <a:solidFill>
                  <a:srgbClr val="CC0000"/>
                </a:solidFill>
                <a:sym typeface="Symbol" panose="05050102010706020507" pitchFamily="18" charset="2"/>
              </a:rPr>
              <a:t>2 </a:t>
            </a:r>
            <a:r>
              <a:rPr lang="en-US" altLang="en-US" sz="2000" b="1" dirty="0" err="1">
                <a:solidFill>
                  <a:srgbClr val="CC0000"/>
                </a:solidFill>
                <a:sym typeface="Symbol" panose="05050102010706020507" pitchFamily="18" charset="2"/>
              </a:rPr>
              <a:t>mol</a:t>
            </a:r>
            <a:r>
              <a:rPr lang="en-US" altLang="en-US" sz="2000" b="1" dirty="0">
                <a:solidFill>
                  <a:srgbClr val="CC0000"/>
                </a:solidFill>
                <a:sym typeface="Symbol" panose="05050102010706020507" pitchFamily="18" charset="2"/>
              </a:rPr>
              <a:t> H</a:t>
            </a:r>
            <a:r>
              <a:rPr lang="en-US" altLang="en-US" sz="2000" b="1" baseline="-25000" dirty="0">
                <a:solidFill>
                  <a:srgbClr val="CC0000"/>
                </a:solidFill>
                <a:sym typeface="Symbol" panose="05050102010706020507" pitchFamily="18" charset="2"/>
              </a:rPr>
              <a:t>2</a:t>
            </a:r>
            <a:r>
              <a:rPr lang="en-US" altLang="en-US" sz="2000" b="1" dirty="0">
                <a:solidFill>
                  <a:srgbClr val="CC0000"/>
                </a:solidFill>
                <a:sym typeface="Symbol" panose="05050102010706020507" pitchFamily="18" charset="2"/>
              </a:rPr>
              <a:t> will </a:t>
            </a:r>
            <a:endParaRPr lang="en-US" altLang="en-US" sz="2000" b="1" dirty="0" smtClean="0">
              <a:solidFill>
                <a:srgbClr val="CC0000"/>
              </a:solidFill>
              <a:sym typeface="Symbol" panose="05050102010706020507" pitchFamily="18" charset="2"/>
            </a:endParaRPr>
          </a:p>
          <a:p>
            <a:r>
              <a:rPr lang="en-US" altLang="en-US" sz="2000" b="1" dirty="0" smtClean="0">
                <a:solidFill>
                  <a:srgbClr val="CC0000"/>
                </a:solidFill>
                <a:sym typeface="Symbol" panose="05050102010706020507" pitchFamily="18" charset="2"/>
              </a:rPr>
              <a:t>produce 2 </a:t>
            </a:r>
            <a:r>
              <a:rPr lang="en-US" altLang="en-US" sz="2000" b="1" dirty="0" err="1">
                <a:solidFill>
                  <a:srgbClr val="CC0000"/>
                </a:solidFill>
                <a:sym typeface="Symbol" panose="05050102010706020507" pitchFamily="18" charset="2"/>
              </a:rPr>
              <a:t>mol</a:t>
            </a:r>
            <a:r>
              <a:rPr lang="en-US" altLang="en-US" sz="2000" b="1" dirty="0">
                <a:solidFill>
                  <a:srgbClr val="CC0000"/>
                </a:solidFill>
                <a:sym typeface="Symbol" panose="05050102010706020507" pitchFamily="18" charset="2"/>
              </a:rPr>
              <a:t> of water</a:t>
            </a:r>
            <a:endParaRPr lang="en-US" altLang="en-US" sz="2000" b="1" dirty="0">
              <a:solidFill>
                <a:srgbClr val="CC0000"/>
              </a:solidFill>
              <a:sym typeface="Symbol" panose="05050102010706020507" pitchFamily="18" charset="2"/>
            </a:endParaRPr>
          </a:p>
          <a:p>
            <a:endParaRPr lang="en-US" altLang="en-US" sz="2000" b="1" dirty="0">
              <a:solidFill>
                <a:srgbClr val="CC0000"/>
              </a:solidFill>
              <a:sym typeface="Symbol" panose="05050102010706020507" pitchFamily="18" charset="2"/>
            </a:endParaRPr>
          </a:p>
        </p:txBody>
      </p:sp>
      <p:sp>
        <p:nvSpPr>
          <p:cNvPr id="16396" name="AutoShape 12"/>
          <p:cNvSpPr>
            <a:spLocks noChangeArrowheads="1"/>
          </p:cNvSpPr>
          <p:nvPr/>
        </p:nvSpPr>
        <p:spPr bwMode="auto">
          <a:xfrm flipV="1">
            <a:off x="5514340" y="2884805"/>
            <a:ext cx="3629025" cy="1089025"/>
          </a:xfrm>
          <a:prstGeom prst="cloudCallout">
            <a:avLst>
              <a:gd name="adj1" fmla="val -64052"/>
              <a:gd name="adj2" fmla="val 25218"/>
            </a:avLst>
          </a:prstGeom>
          <a:noFill/>
          <a:ln w="9525">
            <a:solidFill>
              <a:schemeClr val="accent2"/>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lstStyle/>
          <a:p>
            <a:pPr algn="ctr"/>
            <a:endParaRPr lang="en-US" altLang="en-US"/>
          </a:p>
        </p:txBody>
      </p:sp>
      <p:sp>
        <p:nvSpPr>
          <p:cNvPr id="16399" name="Text Box 15"/>
          <p:cNvSpPr txBox="1">
            <a:spLocks noChangeArrowheads="1"/>
          </p:cNvSpPr>
          <p:nvPr/>
        </p:nvSpPr>
        <p:spPr bwMode="auto">
          <a:xfrm>
            <a:off x="392235" y="3745250"/>
            <a:ext cx="8538241" cy="1383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800" b="1" dirty="0" smtClean="0">
                <a:solidFill>
                  <a:srgbClr val="002060"/>
                </a:solidFill>
                <a:latin typeface="Calibri" panose="020F0502020204030204" pitchFamily="34" charset="0"/>
                <a:cs typeface="Calibri" panose="020F0502020204030204" pitchFamily="34" charset="0"/>
              </a:rPr>
              <a:t>Yield (Actual yield)</a:t>
            </a:r>
            <a:r>
              <a:rPr lang="en-US" altLang="en-US" sz="2800" dirty="0" smtClean="0">
                <a:solidFill>
                  <a:srgbClr val="002060"/>
                </a:solidFill>
                <a:latin typeface="Calibri" panose="020F0502020204030204" pitchFamily="34" charset="0"/>
                <a:cs typeface="Calibri" panose="020F0502020204030204" pitchFamily="34" charset="0"/>
              </a:rPr>
              <a:t> </a:t>
            </a:r>
            <a:endParaRPr lang="en-US" altLang="en-US" sz="2800" dirty="0" smtClean="0">
              <a:solidFill>
                <a:srgbClr val="8CE8FE"/>
              </a:solidFill>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US" altLang="en-US" sz="2800" dirty="0">
                <a:latin typeface="Calibri" panose="020F0502020204030204" pitchFamily="34" charset="0"/>
                <a:cs typeface="Calibri" panose="020F0502020204030204" pitchFamily="34" charset="0"/>
              </a:rPr>
              <a:t>amount of product </a:t>
            </a:r>
            <a:r>
              <a:rPr lang="en-US" altLang="en-US" sz="2800" dirty="0" smtClean="0">
                <a:latin typeface="Calibri" panose="020F0502020204030204" pitchFamily="34" charset="0"/>
                <a:cs typeface="Calibri" panose="020F0502020204030204" pitchFamily="34" charset="0"/>
              </a:rPr>
              <a:t>produced in reality</a:t>
            </a:r>
            <a:endParaRPr lang="en-US" altLang="en-US" sz="2800" dirty="0" smtClean="0">
              <a:latin typeface="Calibri" panose="020F0502020204030204" pitchFamily="34" charset="0"/>
              <a:cs typeface="Calibri" panose="020F0502020204030204" pitchFamily="34" charset="0"/>
            </a:endParaRPr>
          </a:p>
          <a:p>
            <a:pPr marL="914400" lvl="1" indent="-457200">
              <a:buFont typeface="Arial" panose="020B0604020202020204" pitchFamily="34" charset="0"/>
              <a:buChar char="•"/>
            </a:pPr>
            <a:r>
              <a:rPr lang="en-US" altLang="en-US" sz="2800" dirty="0">
                <a:solidFill>
                  <a:srgbClr val="002060"/>
                </a:solidFill>
                <a:latin typeface="Calibri" panose="020F0502020204030204" pitchFamily="34" charset="0"/>
                <a:cs typeface="Calibri" panose="020F0502020204030204" pitchFamily="34" charset="0"/>
              </a:rPr>
              <a:t>yield </a:t>
            </a:r>
            <a:r>
              <a:rPr lang="en-US" altLang="en-US" sz="2800" b="1" dirty="0">
                <a:latin typeface="Calibri" panose="020F0502020204030204" pitchFamily="34" charset="0"/>
                <a:cs typeface="Calibri" panose="020F0502020204030204" pitchFamily="34" charset="0"/>
              </a:rPr>
              <a:t>&lt;</a:t>
            </a:r>
            <a:r>
              <a:rPr lang="en-US" altLang="en-US" sz="2800" dirty="0">
                <a:latin typeface="Calibri" panose="020F0502020204030204" pitchFamily="34" charset="0"/>
                <a:cs typeface="Calibri" panose="020F0502020204030204" pitchFamily="34" charset="0"/>
              </a:rPr>
              <a:t> </a:t>
            </a:r>
            <a:r>
              <a:rPr lang="en-US" altLang="en-US" sz="2800" dirty="0">
                <a:solidFill>
                  <a:srgbClr val="00B050"/>
                </a:solidFill>
                <a:latin typeface="Calibri" panose="020F0502020204030204" pitchFamily="34" charset="0"/>
                <a:cs typeface="Calibri" panose="020F0502020204030204" pitchFamily="34" charset="0"/>
              </a:rPr>
              <a:t>theoretical: </a:t>
            </a:r>
            <a:r>
              <a:rPr lang="en-US" altLang="en-US" sz="2800" dirty="0">
                <a:latin typeface="Calibri" panose="020F0502020204030204" pitchFamily="34" charset="0"/>
                <a:cs typeface="Calibri" panose="020F0502020204030204" pitchFamily="34" charset="0"/>
              </a:rPr>
              <a:t>errors, poor technique, etc. </a:t>
            </a:r>
            <a:r>
              <a:rPr lang="en-US" altLang="en-US" sz="2800" dirty="0" smtClean="0">
                <a:latin typeface="Calibri" panose="020F0502020204030204" pitchFamily="34" charset="0"/>
                <a:cs typeface="Calibri" panose="020F0502020204030204" pitchFamily="34" charset="0"/>
              </a:rPr>
              <a:t>...</a:t>
            </a:r>
            <a:endParaRPr lang="en-US" altLang="en-US" sz="2800" dirty="0">
              <a:latin typeface="Calibri" panose="020F0502020204030204" pitchFamily="34" charset="0"/>
              <a:cs typeface="Calibri" panose="020F0502020204030204" pitchFamily="34" charset="0"/>
            </a:endParaRPr>
          </a:p>
        </p:txBody>
      </p:sp>
      <p:sp>
        <p:nvSpPr>
          <p:cNvPr id="16387" name="Text Box 3"/>
          <p:cNvSpPr txBox="1">
            <a:spLocks noChangeArrowheads="1"/>
          </p:cNvSpPr>
          <p:nvPr/>
        </p:nvSpPr>
        <p:spPr bwMode="auto">
          <a:xfrm>
            <a:off x="6997013" y="5319666"/>
            <a:ext cx="170076" cy="601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sz="1200" dirty="0"/>
          </a:p>
        </p:txBody>
      </p:sp>
      <p:sp>
        <p:nvSpPr>
          <p:cNvPr id="19" name="Text Box 3"/>
          <p:cNvSpPr txBox="1">
            <a:spLocks noChangeArrowheads="1"/>
          </p:cNvSpPr>
          <p:nvPr/>
        </p:nvSpPr>
        <p:spPr bwMode="auto">
          <a:xfrm>
            <a:off x="0" y="0"/>
            <a:ext cx="9144000" cy="825867"/>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smtClean="0">
              <a:latin typeface="Tahoma" panose="020B0604030504040204" pitchFamily="34" charset="0"/>
            </a:endParaRPr>
          </a:p>
          <a:p>
            <a:pPr algn="ctr" eaLnBrk="1" hangingPunct="1">
              <a:spcBef>
                <a:spcPct val="0"/>
              </a:spcBef>
              <a:buFontTx/>
              <a:buNone/>
            </a:pPr>
            <a:r>
              <a:rPr lang="en-GB" altLang="en-US" b="1" dirty="0" smtClean="0">
                <a:latin typeface="Tahoma" panose="020B0604030504040204" pitchFamily="34" charset="0"/>
              </a:rPr>
              <a:t>YIELD </a:t>
            </a:r>
            <a:r>
              <a:rPr lang="en-GB" altLang="en-US" b="1" dirty="0">
                <a:latin typeface="Tahoma" panose="020B0604030504040204" pitchFamily="34" charset="0"/>
              </a:rPr>
              <a:t>AND PERCENTAGE YIELD</a:t>
            </a:r>
            <a:endParaRPr lang="en-GB" altLang="en-US" b="1" dirty="0">
              <a:latin typeface="Tahoma" panose="020B0604030504040204" pitchFamily="34" charset="0"/>
            </a:endParaRPr>
          </a:p>
          <a:p>
            <a:pPr algn="ctr" eaLnBrk="1" hangingPunct="1">
              <a:spcBef>
                <a:spcPct val="0"/>
              </a:spcBef>
              <a:buFontTx/>
              <a:buNone/>
            </a:pPr>
            <a:endParaRPr lang="en-GB" altLang="en-US" sz="1000" b="1" baseline="30000" dirty="0">
              <a:latin typeface="Tahoma" panose="020B0604030504040204" pitchFamily="34" charset="0"/>
            </a:endParaRPr>
          </a:p>
        </p:txBody>
      </p:sp>
      <p:graphicFrame>
        <p:nvGraphicFramePr>
          <p:cNvPr id="22533" name="Object 5"/>
          <p:cNvGraphicFramePr>
            <a:graphicFrameLocks noChangeAspect="1"/>
          </p:cNvGraphicFramePr>
          <p:nvPr/>
        </p:nvGraphicFramePr>
        <p:xfrm>
          <a:off x="1268095" y="5546090"/>
          <a:ext cx="6294755" cy="1227455"/>
        </p:xfrm>
        <a:graphic>
          <a:graphicData uri="http://schemas.openxmlformats.org/presentationml/2006/ole">
            <mc:AlternateContent xmlns:mc="http://schemas.openxmlformats.org/markup-compatibility/2006">
              <mc:Choice xmlns:v="urn:schemas-microsoft-com:vml" Requires="v">
                <p:oleObj spid="_x0000_s48184" name="Equation" r:id="rId1" imgW="2019300" imgH="393700" progId="Equation.DSMT4">
                  <p:embed/>
                </p:oleObj>
              </mc:Choice>
              <mc:Fallback>
                <p:oleObj name="Equation" r:id="rId1" imgW="2019300" imgH="393700" progId="Equation.DSMT4">
                  <p:embed/>
                  <p:pic>
                    <p:nvPicPr>
                      <p:cNvPr id="0" name="Object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8095" y="5546090"/>
                        <a:ext cx="6294755" cy="1227455"/>
                      </a:xfrm>
                      <a:prstGeom prst="rect">
                        <a:avLst/>
                      </a:prstGeom>
                      <a:noFill/>
                      <a:ln>
                        <a:solidFill>
                          <a:schemeClr val="tx1"/>
                        </a:solid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63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5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9" grpId="0" bldLvl="0" animBg="1" autoUpdateAnimBg="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673100" y="579621"/>
            <a:ext cx="7772400" cy="1295400"/>
          </a:xfrm>
        </p:spPr>
        <p:txBody>
          <a:bodyPr/>
          <a:lstStyle/>
          <a:p>
            <a:r>
              <a:rPr lang="en-US" altLang="en-US" sz="2400" dirty="0"/>
              <a:t>Actual Yield of </a:t>
            </a:r>
            <a:r>
              <a:rPr lang="en-US" altLang="en-US" sz="2400" dirty="0" err="1"/>
              <a:t>ZnS</a:t>
            </a:r>
            <a:r>
              <a:rPr lang="en-US" altLang="en-US" sz="2400" dirty="0"/>
              <a:t> Is Less than the Theoretical Yield</a:t>
            </a:r>
            <a:endParaRPr lang="en-US" altLang="en-US" sz="2400" dirty="0"/>
          </a:p>
        </p:txBody>
      </p:sp>
      <p:pic>
        <p:nvPicPr>
          <p:cNvPr id="79875" name="Picture 3" descr="FG03_11"/>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52400" y="1628775"/>
            <a:ext cx="8813800" cy="4924425"/>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3"/>
          <p:cNvSpPr txBox="1">
            <a:spLocks noChangeArrowheads="1"/>
          </p:cNvSpPr>
          <p:nvPr/>
        </p:nvSpPr>
        <p:spPr bwMode="auto">
          <a:xfrm>
            <a:off x="0" y="0"/>
            <a:ext cx="9144000" cy="825867"/>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smtClean="0">
              <a:latin typeface="Tahoma" panose="020B0604030504040204" pitchFamily="34" charset="0"/>
            </a:endParaRPr>
          </a:p>
          <a:p>
            <a:pPr algn="ctr" eaLnBrk="1" hangingPunct="1">
              <a:spcBef>
                <a:spcPct val="0"/>
              </a:spcBef>
              <a:buFontTx/>
              <a:buNone/>
            </a:pPr>
            <a:r>
              <a:rPr lang="en-GB" altLang="en-US" b="1" dirty="0" smtClean="0">
                <a:latin typeface="Tahoma" panose="020B0604030504040204" pitchFamily="34" charset="0"/>
              </a:rPr>
              <a:t>YIELD </a:t>
            </a:r>
            <a:r>
              <a:rPr lang="en-GB" altLang="en-US" b="1" dirty="0">
                <a:latin typeface="Tahoma" panose="020B0604030504040204" pitchFamily="34" charset="0"/>
              </a:rPr>
              <a:t>AND PERCENTAGE YIELD</a:t>
            </a:r>
            <a:endParaRPr lang="en-GB" altLang="en-US" b="1" dirty="0">
              <a:latin typeface="Tahoma" panose="020B0604030504040204" pitchFamily="34" charset="0"/>
            </a:endParaRPr>
          </a:p>
          <a:p>
            <a:pPr algn="ctr" eaLnBrk="1" hangingPunct="1">
              <a:spcBef>
                <a:spcPct val="0"/>
              </a:spcBef>
              <a:buFontTx/>
              <a:buNone/>
            </a:pPr>
            <a:endParaRPr lang="en-GB" altLang="en-US" sz="1000" b="1" baseline="30000" dirty="0">
              <a:latin typeface="Tahoma" panose="020B0604030504040204" pitchFamily="34" charset="0"/>
            </a:endParaRPr>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p:cNvSpPr/>
          <p:nvPr/>
        </p:nvSpPr>
        <p:spPr>
          <a:xfrm>
            <a:off x="135255" y="975360"/>
            <a:ext cx="8749030" cy="9326245"/>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square" lIns="90004" tIns="46798" rIns="90004" bIns="46798" anchor="t" anchorCtr="0" compatLnSpc="0">
            <a:spAutoFit/>
          </a:bodyPr>
          <a:lstStyle/>
          <a:p>
            <a:pPr marL="0" marR="0" lvl="0" indent="0" algn="l" defTabSz="914400" rtl="0" fontAlgn="auto" hangingPunct="0">
              <a:lnSpc>
                <a:spcPct val="100000"/>
              </a:lnSpc>
              <a:spcBef>
                <a:spcPts val="0"/>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r>
              <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rPr>
              <a:t>In the commercial production of the element arsenic, arsenic(III) oxide is heated with carbon, which reduces the oxide to the metal according to the following equation:</a:t>
            </a: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algn="ctr"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r>
              <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rPr>
              <a:t>2As</a:t>
            </a:r>
            <a:r>
              <a:rPr lang="en-US" u="none" strike="noStrike" kern="1200" cap="none" spc="0" baseline="-25000" dirty="0">
                <a:solidFill>
                  <a:schemeClr val="tx1"/>
                </a:solidFill>
                <a:uFillTx/>
                <a:latin typeface="Arial" panose="020B0604020202020204" pitchFamily="34"/>
                <a:ea typeface="Arial" panose="020B0604020202020204" pitchFamily="34"/>
                <a:cs typeface="Tahoma" panose="020B0604030504040204" pitchFamily="2"/>
              </a:rPr>
              <a:t>2</a:t>
            </a:r>
            <a:r>
              <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rPr>
              <a:t>O</a:t>
            </a:r>
            <a:r>
              <a:rPr lang="en-US" u="none" strike="noStrike" kern="1200" cap="none" spc="0" baseline="-25000" dirty="0">
                <a:solidFill>
                  <a:schemeClr val="tx1"/>
                </a:solidFill>
                <a:uFillTx/>
                <a:latin typeface="Arial" panose="020B0604020202020204" pitchFamily="34"/>
                <a:ea typeface="Arial" panose="020B0604020202020204" pitchFamily="34"/>
                <a:cs typeface="Tahoma" panose="020B0604030504040204" pitchFamily="2"/>
              </a:rPr>
              <a:t>3</a:t>
            </a:r>
            <a:r>
              <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rPr>
              <a:t> </a:t>
            </a:r>
            <a:r>
              <a:rPr lang="en-US" alt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rPr>
              <a:t>+</a:t>
            </a:r>
            <a:r>
              <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rPr>
              <a:t>_x0001_ 3C </a:t>
            </a:r>
            <a:r>
              <a:rPr lang="en-GB" b="1" kern="1200" dirty="0" smtClean="0">
                <a:solidFill>
                  <a:schemeClr val="tx1"/>
                </a:solidFill>
                <a:latin typeface="Arial" panose="020B0604020202020204" pitchFamily="34"/>
                <a:ea typeface="Arial" panose="020B0604020202020204" pitchFamily="34"/>
                <a:cs typeface="Tahoma" panose="020B0604030504040204" pitchFamily="2"/>
                <a:sym typeface="Wingdings" panose="05000000000000000000" pitchFamily="2" charset="2"/>
              </a:rPr>
              <a:t></a:t>
            </a:r>
            <a:r>
              <a:rPr lang="en-US" alt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rPr>
              <a:t> </a:t>
            </a:r>
            <a:r>
              <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rPr>
              <a:t>3CO</a:t>
            </a:r>
            <a:r>
              <a:rPr lang="en-US" u="none" strike="noStrike" kern="1200" cap="none" spc="0" baseline="-25000" dirty="0">
                <a:solidFill>
                  <a:schemeClr val="tx1"/>
                </a:solidFill>
                <a:uFillTx/>
                <a:latin typeface="Arial" panose="020B0604020202020204" pitchFamily="34"/>
                <a:ea typeface="Arial" panose="020B0604020202020204" pitchFamily="34"/>
                <a:cs typeface="Tahoma" panose="020B0604030504040204" pitchFamily="2"/>
              </a:rPr>
              <a:t>2</a:t>
            </a:r>
            <a:r>
              <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rPr>
              <a:t> </a:t>
            </a:r>
            <a:r>
              <a:rPr lang="en-US" alt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rPr>
              <a:t>+</a:t>
            </a:r>
            <a:r>
              <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rPr>
              <a:t>_x0001_ 4As</a:t>
            </a: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r>
              <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rPr>
              <a:t>If </a:t>
            </a:r>
            <a:r>
              <a:rPr lang="en-US" u="none" strike="noStrike" kern="1200" cap="none" spc="0" baseline="0" dirty="0">
                <a:solidFill>
                  <a:srgbClr val="FF7E3F"/>
                </a:solidFill>
                <a:uFillTx/>
                <a:latin typeface="Arial" panose="020B0604020202020204" pitchFamily="34"/>
                <a:ea typeface="Arial" panose="020B0604020202020204" pitchFamily="34"/>
                <a:cs typeface="Tahoma" panose="020B0604030504040204" pitchFamily="2"/>
              </a:rPr>
              <a:t>8.87 g </a:t>
            </a:r>
            <a:r>
              <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rPr>
              <a:t>of </a:t>
            </a:r>
            <a:r>
              <a:rPr lang="en-US" kern="1200" dirty="0">
                <a:solidFill>
                  <a:schemeClr val="tx1"/>
                </a:solidFill>
                <a:latin typeface="Arial" panose="020B0604020202020204" pitchFamily="34"/>
                <a:ea typeface="Arial" panose="020B0604020202020204" pitchFamily="34"/>
                <a:cs typeface="Tahoma" panose="020B0604030504040204" pitchFamily="2"/>
                <a:sym typeface="+mn-ea"/>
              </a:rPr>
              <a:t>As</a:t>
            </a:r>
            <a:r>
              <a:rPr lang="en-US" kern="1200" baseline="-25000" dirty="0">
                <a:solidFill>
                  <a:schemeClr val="tx1"/>
                </a:solidFill>
                <a:latin typeface="Arial" panose="020B0604020202020204" pitchFamily="34"/>
                <a:ea typeface="Arial" panose="020B0604020202020204" pitchFamily="34"/>
                <a:cs typeface="Tahoma" panose="020B0604030504040204" pitchFamily="2"/>
                <a:sym typeface="+mn-ea"/>
              </a:rPr>
              <a:t>2</a:t>
            </a:r>
            <a:r>
              <a:rPr lang="en-US" kern="1200" dirty="0">
                <a:solidFill>
                  <a:schemeClr val="tx1"/>
                </a:solidFill>
                <a:latin typeface="Arial" panose="020B0604020202020204" pitchFamily="34"/>
                <a:ea typeface="Arial" panose="020B0604020202020204" pitchFamily="34"/>
                <a:cs typeface="Tahoma" panose="020B0604030504040204" pitchFamily="2"/>
                <a:sym typeface="+mn-ea"/>
              </a:rPr>
              <a:t>O</a:t>
            </a:r>
            <a:r>
              <a:rPr lang="en-US" kern="1200" baseline="-25000" dirty="0">
                <a:solidFill>
                  <a:schemeClr val="tx1"/>
                </a:solidFill>
                <a:latin typeface="Arial" panose="020B0604020202020204" pitchFamily="34"/>
                <a:ea typeface="Arial" panose="020B0604020202020204" pitchFamily="34"/>
                <a:cs typeface="Tahoma" panose="020B0604030504040204" pitchFamily="2"/>
                <a:sym typeface="+mn-ea"/>
              </a:rPr>
              <a:t>3</a:t>
            </a:r>
            <a:r>
              <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rPr>
              <a:t> is used in the reaction and </a:t>
            </a:r>
            <a:r>
              <a:rPr lang="en-US" u="none" strike="noStrike" kern="1200" cap="none" spc="0" baseline="0" dirty="0">
                <a:solidFill>
                  <a:srgbClr val="66CCFF"/>
                </a:solidFill>
                <a:uFillTx/>
                <a:latin typeface="Arial" panose="020B0604020202020204" pitchFamily="34"/>
                <a:ea typeface="Arial" panose="020B0604020202020204" pitchFamily="34"/>
                <a:cs typeface="Tahoma" panose="020B0604030504040204" pitchFamily="2"/>
              </a:rPr>
              <a:t>5.33 g </a:t>
            </a:r>
            <a:r>
              <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rPr>
              <a:t>of As is produced, what is the percent yield? </a:t>
            </a: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algn="ctr"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r>
              <a:rPr lang="en-US" alt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rPr>
              <a:t>percent yield = </a:t>
            </a:r>
            <a:r>
              <a:rPr lang="en-US" altLang="en-US" u="sng" strike="noStrike" kern="1200" cap="none" spc="0" baseline="0" dirty="0">
                <a:solidFill>
                  <a:srgbClr val="66CCFF"/>
                </a:solidFill>
                <a:uFillTx/>
                <a:latin typeface="Arial" panose="020B0604020202020204" pitchFamily="34"/>
                <a:ea typeface="Arial" panose="020B0604020202020204" pitchFamily="34"/>
                <a:cs typeface="Tahoma" panose="020B0604030504040204" pitchFamily="2"/>
              </a:rPr>
              <a:t>5.33</a:t>
            </a:r>
            <a:r>
              <a:rPr lang="en-US" altLang="en-US" u="sng"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rPr>
              <a:t> x 100</a:t>
            </a:r>
            <a:r>
              <a:rPr lang="en-US" alt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rPr>
              <a:t> = </a:t>
            </a:r>
            <a:r>
              <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rPr>
              <a:t> 79.3% yield</a:t>
            </a: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algn="ctr"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r>
              <a:rPr lang="en-US" altLang="en-US" u="none" strike="noStrike" kern="1200" cap="none" spc="0" baseline="0" dirty="0">
                <a:solidFill>
                  <a:srgbClr val="FF7E3F"/>
                </a:solidFill>
                <a:uFillTx/>
                <a:latin typeface="Arial" panose="020B0604020202020204" pitchFamily="34"/>
                <a:ea typeface="Arial" panose="020B0604020202020204" pitchFamily="34"/>
                <a:cs typeface="Tahoma" panose="020B0604030504040204" pitchFamily="2"/>
              </a:rPr>
              <a:t>8.87</a:t>
            </a:r>
            <a:endParaRPr lang="en-US" u="none" strike="noStrike" kern="1200" cap="none" spc="0" baseline="0" dirty="0">
              <a:solidFill>
                <a:srgbClr val="FF7E3F"/>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p:txBody>
      </p:sp>
      <p:sp>
        <p:nvSpPr>
          <p:cNvPr id="9" name="Text Box 3"/>
          <p:cNvSpPr txBox="1">
            <a:spLocks noChangeArrowheads="1"/>
          </p:cNvSpPr>
          <p:nvPr/>
        </p:nvSpPr>
        <p:spPr bwMode="auto">
          <a:xfrm>
            <a:off x="0" y="0"/>
            <a:ext cx="9144000" cy="825867"/>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smtClean="0">
              <a:latin typeface="Tahoma" panose="020B0604030504040204" pitchFamily="34" charset="0"/>
            </a:endParaRPr>
          </a:p>
          <a:p>
            <a:pPr algn="ctr" eaLnBrk="1" hangingPunct="1">
              <a:spcBef>
                <a:spcPct val="0"/>
              </a:spcBef>
              <a:buFontTx/>
              <a:buNone/>
            </a:pPr>
            <a:r>
              <a:rPr lang="en-GB" altLang="en-US" b="1" dirty="0" smtClean="0">
                <a:latin typeface="Tahoma" panose="020B0604030504040204" pitchFamily="34" charset="0"/>
              </a:rPr>
              <a:t>YIELD </a:t>
            </a:r>
            <a:r>
              <a:rPr lang="en-GB" altLang="en-US" b="1" dirty="0">
                <a:latin typeface="Tahoma" panose="020B0604030504040204" pitchFamily="34" charset="0"/>
              </a:rPr>
              <a:t>AND PERCENTAGE YIELD</a:t>
            </a:r>
            <a:endParaRPr lang="en-GB" altLang="en-US" b="1" dirty="0">
              <a:latin typeface="Tahoma" panose="020B0604030504040204" pitchFamily="34" charset="0"/>
            </a:endParaRPr>
          </a:p>
          <a:p>
            <a:pPr algn="ctr" eaLnBrk="1" hangingPunct="1">
              <a:spcBef>
                <a:spcPct val="0"/>
              </a:spcBef>
              <a:buFontTx/>
              <a:buNone/>
            </a:pPr>
            <a:endParaRPr lang="en-GB" altLang="en-US" sz="1000" b="1" baseline="30000" dirty="0">
              <a:latin typeface="Tahoma" panose="020B0604030504040204" pitchFamily="34" charset="0"/>
            </a:endParaRPr>
          </a:p>
        </p:txBody>
      </p:sp>
      <p:graphicFrame>
        <p:nvGraphicFramePr>
          <p:cNvPr id="22533" name="Object 5"/>
          <p:cNvGraphicFramePr>
            <a:graphicFrameLocks noChangeAspect="1"/>
          </p:cNvGraphicFramePr>
          <p:nvPr/>
        </p:nvGraphicFramePr>
        <p:xfrm>
          <a:off x="1981200" y="4192905"/>
          <a:ext cx="4714240" cy="920115"/>
        </p:xfrm>
        <a:graphic>
          <a:graphicData uri="http://schemas.openxmlformats.org/presentationml/2006/ole">
            <mc:AlternateContent xmlns:mc="http://schemas.openxmlformats.org/markup-compatibility/2006">
              <mc:Choice xmlns:v="urn:schemas-microsoft-com:vml" Requires="v">
                <p:oleObj spid="_x0000_s48184" name="Equation" r:id="rId1" imgW="2019300" imgH="393700" progId="Equation.DSMT4">
                  <p:embed/>
                </p:oleObj>
              </mc:Choice>
              <mc:Fallback>
                <p:oleObj name="Equation" r:id="rId1" imgW="2019300" imgH="393700" progId="Equation.DSMT4">
                  <p:embed/>
                  <p:pic>
                    <p:nvPicPr>
                      <p:cNvPr id="0" name="Object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4192905"/>
                        <a:ext cx="4714240" cy="9201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5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p:cNvSpPr/>
          <p:nvPr/>
        </p:nvSpPr>
        <p:spPr>
          <a:xfrm>
            <a:off x="135255" y="975360"/>
            <a:ext cx="8749030" cy="8587105"/>
          </a:xfrm>
          <a:custGeom>
            <a:avLst/>
            <a:gdLst>
              <a:gd name="f0" fmla="val w"/>
              <a:gd name="f1" fmla="val h"/>
              <a:gd name="f2" fmla="val 0"/>
              <a:gd name="f3" fmla="val 21600"/>
              <a:gd name="f4" fmla="*/ f0 1 21600"/>
              <a:gd name="f5" fmla="*/ f1 1 21600"/>
              <a:gd name="f6" fmla="val f2"/>
              <a:gd name="f7" fmla="val f3"/>
              <a:gd name="f8" fmla="+- f7 0 f6"/>
              <a:gd name="f9" fmla="*/ f8 1 21600"/>
              <a:gd name="f10" fmla="*/ f6 1 f9"/>
              <a:gd name="f11" fmla="*/ f7 1 f9"/>
              <a:gd name="f12" fmla="*/ f10 f4 1"/>
              <a:gd name="f13" fmla="*/ f11 f4 1"/>
              <a:gd name="f14" fmla="*/ f11 f5 1"/>
              <a:gd name="f15" fmla="*/ f10 f5 1"/>
            </a:gdLst>
            <a:ahLst/>
            <a:cxnLst>
              <a:cxn ang="3">
                <a:pos x="hc" y="t"/>
              </a:cxn>
              <a:cxn ang="0">
                <a:pos x="r" y="vc"/>
              </a:cxn>
              <a:cxn ang="cd4">
                <a:pos x="hc" y="b"/>
              </a:cxn>
              <a:cxn ang="cd2">
                <a:pos x="l" y="vc"/>
              </a:cxn>
            </a:cxnLst>
            <a:rect l="f12" t="f15" r="f13" b="f14"/>
            <a:pathLst>
              <a:path w="21600" h="21600">
                <a:moveTo>
                  <a:pt x="f2" y="f2"/>
                </a:moveTo>
                <a:lnTo>
                  <a:pt x="f3" y="f2"/>
                </a:lnTo>
                <a:lnTo>
                  <a:pt x="f3" y="f3"/>
                </a:lnTo>
                <a:lnTo>
                  <a:pt x="f2" y="f3"/>
                </a:lnTo>
                <a:lnTo>
                  <a:pt x="f2" y="f2"/>
                </a:lnTo>
                <a:close/>
              </a:path>
            </a:pathLst>
          </a:custGeom>
          <a:noFill/>
          <a:ln cap="flat">
            <a:noFill/>
            <a:prstDash val="solid"/>
          </a:ln>
        </p:spPr>
        <p:txBody>
          <a:bodyPr vert="horz" wrap="square" lIns="90004" tIns="46798" rIns="90004" bIns="46798" anchor="t" anchorCtr="0" compatLnSpc="0">
            <a:spAutoFit/>
          </a:bodyPr>
          <a:lstStyle/>
          <a:p>
            <a:pPr marL="0" marR="0" lvl="0" indent="0" algn="l" defTabSz="914400" rtl="0" fontAlgn="auto" hangingPunct="0">
              <a:lnSpc>
                <a:spcPct val="100000"/>
              </a:lnSpc>
              <a:spcBef>
                <a:spcPts val="0"/>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r>
              <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rPr>
              <a:t>Assume the following hypothetical reaction takes place.</a:t>
            </a: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marL="0" marR="0" lvl="0" indent="0" algn="ctr" defTabSz="914400" rtl="0" fontAlgn="auto" hangingPunct="0">
              <a:lnSpc>
                <a:spcPct val="100000"/>
              </a:lnSpc>
              <a:spcBef>
                <a:spcPts val="0"/>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r>
              <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rPr>
              <a:t>2A </a:t>
            </a:r>
            <a:r>
              <a:rPr lang="en-US" alt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rPr>
              <a:t>+</a:t>
            </a:r>
            <a:r>
              <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rPr>
              <a:t> 7B </a:t>
            </a:r>
            <a:r>
              <a:rPr lang="en-GB" b="1" kern="1200" dirty="0" smtClean="0">
                <a:solidFill>
                  <a:schemeClr val="tx1"/>
                </a:solidFill>
                <a:latin typeface="Arial" panose="020B0604020202020204" pitchFamily="34"/>
                <a:ea typeface="Arial" panose="020B0604020202020204" pitchFamily="34"/>
                <a:cs typeface="Tahoma" panose="020B0604030504040204" pitchFamily="2"/>
                <a:sym typeface="Wingdings" panose="05000000000000000000" pitchFamily="2" charset="2"/>
              </a:rPr>
              <a:t></a:t>
            </a:r>
            <a:r>
              <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rPr>
              <a:t> 4C </a:t>
            </a:r>
            <a:r>
              <a:rPr lang="en-US" alt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rPr>
              <a:t>+ </a:t>
            </a:r>
            <a:r>
              <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rPr>
              <a:t>3D</a:t>
            </a: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marL="0" marR="0" lvl="0" indent="0" algn="l" defTabSz="914400" rtl="0" fontAlgn="auto" hangingPunct="0">
              <a:lnSpc>
                <a:spcPct val="100000"/>
              </a:lnSpc>
              <a:spcBef>
                <a:spcPts val="0"/>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r>
              <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rPr>
              <a:t>Calculate the percent yield in each of the following cases:</a:t>
            </a: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marL="0" marR="0" lvl="0" indent="0" algn="l" defTabSz="914400" rtl="0" fontAlgn="auto" hangingPunct="0">
              <a:lnSpc>
                <a:spcPct val="100000"/>
              </a:lnSpc>
              <a:spcBef>
                <a:spcPts val="0"/>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r>
              <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rPr>
              <a:t>a. The reaction of 0.0251 mol of A produces 0.0349 mol of C.</a:t>
            </a: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marL="0" marR="0" lvl="0" indent="0" algn="l" defTabSz="914400" rtl="0" fontAlgn="auto" hangingPunct="0">
              <a:lnSpc>
                <a:spcPct val="100000"/>
              </a:lnSpc>
              <a:spcBef>
                <a:spcPts val="0"/>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r>
              <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rPr>
              <a:t>b. The reaction of 1.19 mol of A produces 1.41 mol of D.</a:t>
            </a: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marL="0" marR="0" lvl="0" indent="0" algn="l" defTabSz="914400" rtl="0" fontAlgn="auto" hangingPunct="0">
              <a:lnSpc>
                <a:spcPct val="100000"/>
              </a:lnSpc>
              <a:spcBef>
                <a:spcPts val="0"/>
              </a:spcBef>
              <a:spcAft>
                <a:spcPts val="0"/>
              </a:spcAft>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algn="ctr"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algn="ctr"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rgbClr val="FF7E3F"/>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a:p>
            <a:pPr lvl="0" fontAlgn="auto">
              <a:spcBef>
                <a:spcPts val="0"/>
              </a:spcBef>
              <a:spcAft>
                <a:spcPts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b="0" i="0" u="none" strike="noStrike" kern="0" cap="none" spc="0" baseline="0">
                <a:solidFill>
                  <a:srgbClr val="000000"/>
                </a:solidFill>
                <a:uFillTx/>
              </a:defRPr>
            </a:pPr>
            <a:endParaRPr lang="en-US" u="none" strike="noStrike" kern="1200" cap="none" spc="0" baseline="0" dirty="0">
              <a:solidFill>
                <a:schemeClr val="tx1"/>
              </a:solidFill>
              <a:uFillTx/>
              <a:latin typeface="Arial" panose="020B0604020202020204" pitchFamily="34"/>
              <a:ea typeface="Arial" panose="020B0604020202020204" pitchFamily="34"/>
              <a:cs typeface="Tahoma" panose="020B0604030504040204" pitchFamily="2"/>
            </a:endParaRPr>
          </a:p>
        </p:txBody>
      </p:sp>
      <p:sp>
        <p:nvSpPr>
          <p:cNvPr id="9" name="Text Box 3"/>
          <p:cNvSpPr txBox="1">
            <a:spLocks noChangeArrowheads="1"/>
          </p:cNvSpPr>
          <p:nvPr/>
        </p:nvSpPr>
        <p:spPr bwMode="auto">
          <a:xfrm>
            <a:off x="0" y="0"/>
            <a:ext cx="9144000" cy="825867"/>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smtClean="0">
              <a:latin typeface="Tahoma" panose="020B0604030504040204" pitchFamily="34" charset="0"/>
            </a:endParaRPr>
          </a:p>
          <a:p>
            <a:pPr algn="ctr" eaLnBrk="1" hangingPunct="1">
              <a:spcBef>
                <a:spcPct val="0"/>
              </a:spcBef>
              <a:buFontTx/>
              <a:buNone/>
            </a:pPr>
            <a:r>
              <a:rPr lang="en-GB" altLang="en-US" b="1" dirty="0" smtClean="0">
                <a:latin typeface="Tahoma" panose="020B0604030504040204" pitchFamily="34" charset="0"/>
              </a:rPr>
              <a:t>YIELD </a:t>
            </a:r>
            <a:r>
              <a:rPr lang="en-GB" altLang="en-US" b="1" dirty="0">
                <a:latin typeface="Tahoma" panose="020B0604030504040204" pitchFamily="34" charset="0"/>
              </a:rPr>
              <a:t>AND PERCENTAGE YIELD</a:t>
            </a:r>
            <a:endParaRPr lang="en-GB" altLang="en-US" b="1" dirty="0">
              <a:latin typeface="Tahoma" panose="020B0604030504040204" pitchFamily="34" charset="0"/>
            </a:endParaRPr>
          </a:p>
          <a:p>
            <a:pPr algn="ctr" eaLnBrk="1" hangingPunct="1">
              <a:spcBef>
                <a:spcPct val="0"/>
              </a:spcBef>
              <a:buFontTx/>
              <a:buNone/>
            </a:pPr>
            <a:endParaRPr lang="en-GB" altLang="en-US" sz="1000" b="1" baseline="30000" dirty="0">
              <a:latin typeface="Tahoma" panose="020B0604030504040204" pitchFamily="34" charset="0"/>
            </a:endParaRPr>
          </a:p>
        </p:txBody>
      </p:sp>
      <p:pic>
        <p:nvPicPr>
          <p:cNvPr id="3" name="Picture 2"/>
          <p:cNvPicPr>
            <a:picLocks noChangeAspect="1"/>
          </p:cNvPicPr>
          <p:nvPr/>
        </p:nvPicPr>
        <p:blipFill>
          <a:blip r:embed="rId1"/>
          <a:stretch>
            <a:fillRect/>
          </a:stretch>
        </p:blipFill>
        <p:spPr>
          <a:xfrm>
            <a:off x="205105" y="3526790"/>
            <a:ext cx="8608695" cy="2519680"/>
          </a:xfrm>
          <a:prstGeom prst="rect">
            <a:avLst/>
          </a:prstGeom>
        </p:spPr>
      </p:pic>
      <p:pic>
        <p:nvPicPr>
          <p:cNvPr id="4" name="Picture 3"/>
          <p:cNvPicPr>
            <a:picLocks noChangeAspect="1"/>
          </p:cNvPicPr>
          <p:nvPr/>
        </p:nvPicPr>
        <p:blipFill>
          <a:blip r:embed="rId2"/>
          <a:stretch>
            <a:fillRect/>
          </a:stretch>
        </p:blipFill>
        <p:spPr>
          <a:xfrm>
            <a:off x="205105" y="3526790"/>
            <a:ext cx="8608695" cy="29133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3"/>
          <p:cNvSpPr txBox="1">
            <a:spLocks noChangeArrowheads="1"/>
          </p:cNvSpPr>
          <p:nvPr/>
        </p:nvSpPr>
        <p:spPr bwMode="auto">
          <a:xfrm>
            <a:off x="0" y="0"/>
            <a:ext cx="9144000" cy="825867"/>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smtClean="0">
              <a:latin typeface="Tahoma" panose="020B0604030504040204" pitchFamily="34" charset="0"/>
            </a:endParaRPr>
          </a:p>
          <a:p>
            <a:pPr algn="ctr" eaLnBrk="1" hangingPunct="1">
              <a:spcBef>
                <a:spcPct val="0"/>
              </a:spcBef>
              <a:buFontTx/>
              <a:buNone/>
            </a:pPr>
            <a:r>
              <a:rPr lang="en-GB" altLang="en-US" b="1" dirty="0" smtClean="0">
                <a:latin typeface="Tahoma" panose="020B0604030504040204" pitchFamily="34" charset="0"/>
              </a:rPr>
              <a:t>YIELD </a:t>
            </a:r>
            <a:r>
              <a:rPr lang="en-GB" altLang="en-US" b="1" dirty="0">
                <a:latin typeface="Tahoma" panose="020B0604030504040204" pitchFamily="34" charset="0"/>
              </a:rPr>
              <a:t>AND PERCENTAGE YIELD</a:t>
            </a:r>
            <a:endParaRPr lang="en-GB" altLang="en-US" b="1" dirty="0">
              <a:latin typeface="Tahoma" panose="020B0604030504040204" pitchFamily="34" charset="0"/>
            </a:endParaRPr>
          </a:p>
          <a:p>
            <a:pPr algn="ctr" eaLnBrk="1" hangingPunct="1">
              <a:spcBef>
                <a:spcPct val="0"/>
              </a:spcBef>
              <a:buFontTx/>
              <a:buNone/>
            </a:pPr>
            <a:endParaRPr lang="en-GB" altLang="en-US" sz="1000" b="1" baseline="30000" dirty="0">
              <a:latin typeface="Tahoma" panose="020B0604030504040204" pitchFamily="34" charset="0"/>
            </a:endParaRPr>
          </a:p>
        </p:txBody>
      </p:sp>
      <p:pic>
        <p:nvPicPr>
          <p:cNvPr id="5" name="Picture 4"/>
          <p:cNvPicPr>
            <a:picLocks noChangeAspect="1"/>
          </p:cNvPicPr>
          <p:nvPr/>
        </p:nvPicPr>
        <p:blipFill>
          <a:blip r:embed="rId1"/>
          <a:stretch>
            <a:fillRect/>
          </a:stretch>
        </p:blipFill>
        <p:spPr>
          <a:xfrm>
            <a:off x="814705" y="995680"/>
            <a:ext cx="7514590" cy="2095500"/>
          </a:xfrm>
          <a:prstGeom prst="rect">
            <a:avLst/>
          </a:prstGeom>
        </p:spPr>
      </p:pic>
      <p:pic>
        <p:nvPicPr>
          <p:cNvPr id="6" name="Picture 5"/>
          <p:cNvPicPr>
            <a:picLocks noChangeAspect="1"/>
          </p:cNvPicPr>
          <p:nvPr/>
        </p:nvPicPr>
        <p:blipFill>
          <a:blip r:embed="rId2"/>
          <a:stretch>
            <a:fillRect/>
          </a:stretch>
        </p:blipFill>
        <p:spPr>
          <a:xfrm>
            <a:off x="2002155" y="2792730"/>
            <a:ext cx="6338570" cy="39560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556792"/>
            <a:ext cx="8892480" cy="3240360"/>
          </a:xfrm>
          <a:solidFill>
            <a:srgbClr val="9C9CDF"/>
          </a:solidFill>
        </p:spPr>
        <p:txBody>
          <a:bodyPr/>
          <a:lstStyle/>
          <a:p>
            <a:r>
              <a:rPr lang="en-US" sz="5400" b="1" dirty="0" smtClean="0"/>
              <a:t>PERCENTAGE COMPOSITION AND EMPIRICIAL/MOLECULAR FORMULAE</a:t>
            </a:r>
            <a:endParaRPr lang="en-US" sz="54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3"/>
          <p:cNvSpPr txBox="1">
            <a:spLocks noChangeArrowheads="1"/>
          </p:cNvSpPr>
          <p:nvPr/>
        </p:nvSpPr>
        <p:spPr bwMode="auto">
          <a:xfrm>
            <a:off x="0" y="0"/>
            <a:ext cx="9144000" cy="82232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GB" altLang="en-US" b="1">
                <a:latin typeface="Tahoma" panose="020B0604030504040204" pitchFamily="34" charset="0"/>
              </a:rPr>
              <a:t>Atomic and Molar mass</a:t>
            </a:r>
            <a:endParaRPr lang="en-GB" altLang="en-US" b="1">
              <a:latin typeface="Tahoma" panose="020B0604030504040204" pitchFamily="34" charset="0"/>
            </a:endParaRPr>
          </a:p>
          <a:p>
            <a:pPr algn="ctr" eaLnBrk="1" hangingPunct="1">
              <a:spcBef>
                <a:spcPct val="0"/>
              </a:spcBef>
              <a:buFontTx/>
              <a:buNone/>
            </a:pPr>
            <a:endParaRPr lang="en-GB" altLang="en-US" sz="1000" b="1" baseline="30000">
              <a:latin typeface="Tahoma" panose="020B0604030504040204" pitchFamily="34" charset="0"/>
            </a:endParaRPr>
          </a:p>
        </p:txBody>
      </p:sp>
      <p:sp>
        <p:nvSpPr>
          <p:cNvPr id="7" name="Freeform 6"/>
          <p:cNvSpPr/>
          <p:nvPr/>
        </p:nvSpPr>
        <p:spPr>
          <a:xfrm>
            <a:off x="457200" y="1268413"/>
            <a:ext cx="8208963" cy="5505450"/>
          </a:xfrm>
          <a:custGeom>
            <a:avLst/>
            <a:gdLst>
              <a:gd name="f0" fmla="val 0"/>
              <a:gd name="f1" fmla="val 21600"/>
            </a:gdLst>
            <a:ahLst/>
            <a:cxnLst>
              <a:cxn ang="3">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compatLnSpc="0"/>
          <a:lstStyle/>
          <a:p>
            <a:pPr marL="0" lvl="1" eaLnBrk="1">
              <a:lnSpc>
                <a:spcPct val="120000"/>
              </a:lnSpc>
              <a:spcBef>
                <a:spcPts val="0"/>
              </a:spcBef>
              <a:spcAft>
                <a:spcPts val="0"/>
              </a:spcAft>
              <a:buClr>
                <a:srgbClr val="99CCFF"/>
              </a:buClr>
              <a:buSzPct val="110000"/>
              <a:tabLst>
                <a:tab pos="0" algn="l"/>
                <a:tab pos="914400" algn="l"/>
                <a:tab pos="1828800" algn="l"/>
                <a:tab pos="2742565" algn="l"/>
                <a:tab pos="3657600" algn="l"/>
                <a:tab pos="4572000" algn="l"/>
                <a:tab pos="5485765" algn="l"/>
                <a:tab pos="6400165" algn="l"/>
                <a:tab pos="7315200" algn="l"/>
                <a:tab pos="8229600" algn="l"/>
                <a:tab pos="9144000" algn="l"/>
                <a:tab pos="10058400" algn="l"/>
              </a:tabLst>
              <a:defRPr/>
            </a:pPr>
            <a:r>
              <a:rPr lang="en-US" sz="3400" dirty="0">
                <a:solidFill>
                  <a:srgbClr val="FF0000"/>
                </a:solidFill>
                <a:latin typeface="Arial" panose="020B0604020202020204" pitchFamily="34"/>
                <a:ea typeface="Arial" panose="020B0604020202020204" pitchFamily="34"/>
                <a:cs typeface="Tahoma" panose="020B0604030504040204" pitchFamily="2"/>
              </a:rPr>
              <a:t>H</a:t>
            </a:r>
            <a:r>
              <a:rPr lang="en-US" sz="3400" baseline="-25000" dirty="0">
                <a:solidFill>
                  <a:srgbClr val="FF0000"/>
                </a:solidFill>
                <a:latin typeface="Arial" panose="020B0604020202020204" pitchFamily="34"/>
                <a:ea typeface="Arial" panose="020B0604020202020204" pitchFamily="34"/>
                <a:cs typeface="Tahoma" panose="020B0604030504040204" pitchFamily="2"/>
              </a:rPr>
              <a:t>2</a:t>
            </a:r>
            <a:r>
              <a:rPr lang="en-US" sz="3400" dirty="0">
                <a:solidFill>
                  <a:srgbClr val="0070C0"/>
                </a:solidFill>
                <a:latin typeface="Arial" panose="020B0604020202020204" pitchFamily="34"/>
                <a:ea typeface="Arial" panose="020B0604020202020204" pitchFamily="34"/>
                <a:cs typeface="Tahoma" panose="020B0604030504040204" pitchFamily="2"/>
              </a:rPr>
              <a:t>O</a:t>
            </a:r>
            <a:endParaRPr lang="en-US" sz="3400" dirty="0">
              <a:latin typeface="Arial" panose="020B0604020202020204" pitchFamily="34"/>
              <a:ea typeface="Arial" panose="020B0604020202020204" pitchFamily="34"/>
              <a:cs typeface="Tahoma" panose="020B0604030504040204" pitchFamily="2"/>
            </a:endParaRPr>
          </a:p>
          <a:p>
            <a:pPr marL="0" lvl="1" eaLnBrk="1">
              <a:lnSpc>
                <a:spcPct val="120000"/>
              </a:lnSpc>
              <a:spcBef>
                <a:spcPts val="0"/>
              </a:spcBef>
              <a:spcAft>
                <a:spcPts val="0"/>
              </a:spcAft>
              <a:buClr>
                <a:srgbClr val="99CCFF"/>
              </a:buClr>
              <a:buSzPct val="110000"/>
              <a:tabLst>
                <a:tab pos="0" algn="l"/>
                <a:tab pos="914400" algn="l"/>
                <a:tab pos="1828800" algn="l"/>
                <a:tab pos="2742565" algn="l"/>
                <a:tab pos="3657600" algn="l"/>
                <a:tab pos="4572000" algn="l"/>
                <a:tab pos="5485765" algn="l"/>
                <a:tab pos="6400165" algn="l"/>
                <a:tab pos="7315200" algn="l"/>
                <a:tab pos="8229600" algn="l"/>
                <a:tab pos="9144000" algn="l"/>
                <a:tab pos="10058400" algn="l"/>
              </a:tabLst>
              <a:defRPr/>
            </a:pPr>
            <a:r>
              <a:rPr lang="en-US" sz="3400" dirty="0">
                <a:latin typeface="Arial" panose="020B0604020202020204" pitchFamily="34"/>
                <a:ea typeface="Arial" panose="020B0604020202020204" pitchFamily="34"/>
                <a:cs typeface="Tahoma" panose="020B0604030504040204" pitchFamily="2"/>
              </a:rPr>
              <a:t>		= </a:t>
            </a:r>
            <a:r>
              <a:rPr lang="en-US" sz="3400" dirty="0">
                <a:solidFill>
                  <a:srgbClr val="FF0000"/>
                </a:solidFill>
                <a:latin typeface="Arial" panose="020B0604020202020204" pitchFamily="34"/>
                <a:ea typeface="Arial" panose="020B0604020202020204" pitchFamily="34"/>
                <a:cs typeface="Tahoma" panose="020B0604030504040204" pitchFamily="2"/>
              </a:rPr>
              <a:t>2(1.0)</a:t>
            </a:r>
            <a:r>
              <a:rPr lang="en-US" sz="3400" dirty="0">
                <a:latin typeface="Arial" panose="020B0604020202020204" pitchFamily="34"/>
                <a:ea typeface="Arial" panose="020B0604020202020204" pitchFamily="34"/>
                <a:cs typeface="Tahoma" panose="020B0604030504040204" pitchFamily="2"/>
              </a:rPr>
              <a:t> + </a:t>
            </a:r>
            <a:r>
              <a:rPr lang="en-US" sz="3400" dirty="0">
                <a:solidFill>
                  <a:srgbClr val="0070C0"/>
                </a:solidFill>
                <a:latin typeface="Arial" panose="020B0604020202020204" pitchFamily="34"/>
                <a:ea typeface="Arial" panose="020B0604020202020204" pitchFamily="34"/>
                <a:cs typeface="Tahoma" panose="020B0604030504040204" pitchFamily="2"/>
              </a:rPr>
              <a:t>16.0 </a:t>
            </a:r>
            <a:r>
              <a:rPr lang="en-US" sz="3400" dirty="0">
                <a:latin typeface="Arial" panose="020B0604020202020204" pitchFamily="34"/>
                <a:ea typeface="Arial" panose="020B0604020202020204" pitchFamily="34"/>
                <a:cs typeface="Tahoma" panose="020B0604030504040204" pitchFamily="2"/>
              </a:rPr>
              <a:t>= 18.0 gmol</a:t>
            </a:r>
            <a:r>
              <a:rPr lang="en-US" sz="3400" baseline="30000" dirty="0">
                <a:latin typeface="Arial" panose="020B0604020202020204" pitchFamily="34"/>
                <a:ea typeface="Arial" panose="020B0604020202020204" pitchFamily="34"/>
                <a:cs typeface="Tahoma" panose="020B0604030504040204" pitchFamily="2"/>
              </a:rPr>
              <a:t>-1</a:t>
            </a:r>
            <a:endParaRPr lang="en-US" sz="3400" dirty="0">
              <a:latin typeface="Arial" panose="020B0604020202020204" pitchFamily="34"/>
              <a:ea typeface="Arial" panose="020B0604020202020204" pitchFamily="34"/>
              <a:cs typeface="Tahoma" panose="020B0604030504040204" pitchFamily="2"/>
            </a:endParaRPr>
          </a:p>
          <a:p>
            <a:pPr eaLnBrk="1">
              <a:lnSpc>
                <a:spcPct val="120000"/>
              </a:lnSpc>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endParaRPr lang="en-US" sz="3400" dirty="0">
              <a:latin typeface="Arial" panose="020B0604020202020204" pitchFamily="34"/>
              <a:ea typeface="Arial" panose="020B0604020202020204" pitchFamily="34"/>
              <a:cs typeface="Tahoma" panose="020B0604030504040204" pitchFamily="2"/>
            </a:endParaRPr>
          </a:p>
          <a:p>
            <a:pPr eaLnBrk="1">
              <a:lnSpc>
                <a:spcPct val="120000"/>
              </a:lnSpc>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endParaRPr lang="en-US" sz="3400" dirty="0">
              <a:latin typeface="Arial" panose="020B0604020202020204" pitchFamily="34"/>
              <a:ea typeface="Arial" panose="020B0604020202020204" pitchFamily="34"/>
              <a:cs typeface="Tahoma" panose="020B0604030504040204" pitchFamily="2"/>
            </a:endParaRPr>
          </a:p>
          <a:p>
            <a:pPr marL="0" lvl="1" eaLnBrk="1">
              <a:lnSpc>
                <a:spcPct val="120000"/>
              </a:lnSpc>
              <a:spcBef>
                <a:spcPts val="3400"/>
              </a:spcBef>
              <a:spcAft>
                <a:spcPts val="0"/>
              </a:spcAft>
              <a:buClr>
                <a:srgbClr val="99CCFF"/>
              </a:buClr>
              <a:buSzPct val="110000"/>
              <a:tabLst>
                <a:tab pos="0" algn="l"/>
                <a:tab pos="914400" algn="l"/>
                <a:tab pos="1828800" algn="l"/>
                <a:tab pos="2742565" algn="l"/>
                <a:tab pos="3657600" algn="l"/>
                <a:tab pos="4572000" algn="l"/>
                <a:tab pos="5485765" algn="l"/>
                <a:tab pos="6400165" algn="l"/>
                <a:tab pos="7315200" algn="l"/>
                <a:tab pos="8229600" algn="l"/>
                <a:tab pos="9144000" algn="l"/>
                <a:tab pos="10058400" algn="l"/>
              </a:tabLst>
              <a:defRPr/>
            </a:pPr>
            <a:r>
              <a:rPr lang="en-US" sz="3400" dirty="0" err="1">
                <a:solidFill>
                  <a:srgbClr val="0070C0"/>
                </a:solidFill>
                <a:latin typeface="Arial" panose="020B0604020202020204" pitchFamily="34"/>
                <a:ea typeface="Arial" panose="020B0604020202020204" pitchFamily="34"/>
                <a:cs typeface="Tahoma" panose="020B0604030504040204" pitchFamily="2"/>
              </a:rPr>
              <a:t>Na</a:t>
            </a:r>
            <a:r>
              <a:rPr lang="en-US" sz="3400" dirty="0" err="1">
                <a:solidFill>
                  <a:srgbClr val="FF0000"/>
                </a:solidFill>
                <a:latin typeface="Arial" panose="020B0604020202020204" pitchFamily="34"/>
                <a:ea typeface="Arial" panose="020B0604020202020204" pitchFamily="34"/>
                <a:cs typeface="Tahoma" panose="020B0604030504040204" pitchFamily="2"/>
              </a:rPr>
              <a:t>Cl</a:t>
            </a:r>
            <a:endParaRPr lang="en-US" sz="3400" dirty="0">
              <a:solidFill>
                <a:srgbClr val="FF0000"/>
              </a:solidFill>
              <a:latin typeface="Arial" panose="020B0604020202020204" pitchFamily="34"/>
              <a:ea typeface="Arial" panose="020B0604020202020204" pitchFamily="34"/>
              <a:cs typeface="Tahoma" panose="020B0604030504040204" pitchFamily="2"/>
            </a:endParaRPr>
          </a:p>
          <a:p>
            <a:pPr marL="0" lvl="1" eaLnBrk="1">
              <a:lnSpc>
                <a:spcPct val="120000"/>
              </a:lnSpc>
              <a:spcBef>
                <a:spcPts val="0"/>
              </a:spcBef>
              <a:spcAft>
                <a:spcPts val="0"/>
              </a:spcAft>
              <a:buClr>
                <a:srgbClr val="99CCFF"/>
              </a:buClr>
              <a:buSzPct val="110000"/>
              <a:tabLst>
                <a:tab pos="0" algn="l"/>
                <a:tab pos="914400" algn="l"/>
                <a:tab pos="1828800" algn="l"/>
                <a:tab pos="2742565" algn="l"/>
                <a:tab pos="3657600" algn="l"/>
                <a:tab pos="4572000" algn="l"/>
                <a:tab pos="5485765" algn="l"/>
                <a:tab pos="6400165" algn="l"/>
                <a:tab pos="7315200" algn="l"/>
                <a:tab pos="8229600" algn="l"/>
                <a:tab pos="9144000" algn="l"/>
                <a:tab pos="10058400" algn="l"/>
              </a:tabLst>
              <a:defRPr/>
            </a:pPr>
            <a:r>
              <a:rPr lang="en-US" sz="3400" dirty="0">
                <a:latin typeface="Arial" panose="020B0604020202020204" pitchFamily="34"/>
                <a:ea typeface="Arial" panose="020B0604020202020204" pitchFamily="34"/>
                <a:cs typeface="Tahoma" panose="020B0604030504040204" pitchFamily="2"/>
              </a:rPr>
              <a:t>		= </a:t>
            </a:r>
            <a:r>
              <a:rPr lang="en-US" sz="3400" dirty="0">
                <a:solidFill>
                  <a:srgbClr val="0070C0"/>
                </a:solidFill>
                <a:latin typeface="Arial" panose="020B0604020202020204" pitchFamily="34"/>
                <a:ea typeface="Arial" panose="020B0604020202020204" pitchFamily="34"/>
                <a:cs typeface="Tahoma" panose="020B0604030504040204" pitchFamily="2"/>
              </a:rPr>
              <a:t>23.0</a:t>
            </a:r>
            <a:r>
              <a:rPr lang="en-US" sz="3400" dirty="0">
                <a:latin typeface="Arial" panose="020B0604020202020204" pitchFamily="34"/>
                <a:ea typeface="Arial" panose="020B0604020202020204" pitchFamily="34"/>
                <a:cs typeface="Tahoma" panose="020B0604030504040204" pitchFamily="2"/>
              </a:rPr>
              <a:t> + </a:t>
            </a:r>
            <a:r>
              <a:rPr lang="en-US" sz="3400" dirty="0">
                <a:solidFill>
                  <a:srgbClr val="FF0000"/>
                </a:solidFill>
                <a:latin typeface="Arial" panose="020B0604020202020204" pitchFamily="34"/>
                <a:ea typeface="Arial" panose="020B0604020202020204" pitchFamily="34"/>
                <a:cs typeface="Tahoma" panose="020B0604030504040204" pitchFamily="2"/>
              </a:rPr>
              <a:t>35.5 </a:t>
            </a:r>
            <a:r>
              <a:rPr lang="en-US" sz="3400" dirty="0">
                <a:latin typeface="Arial" panose="020B0604020202020204" pitchFamily="34"/>
                <a:ea typeface="Arial" panose="020B0604020202020204" pitchFamily="34"/>
                <a:cs typeface="Tahoma" panose="020B0604030504040204" pitchFamily="2"/>
              </a:rPr>
              <a:t>= 58.5 gmol</a:t>
            </a:r>
            <a:r>
              <a:rPr lang="en-US" sz="3400" baseline="30000" dirty="0">
                <a:latin typeface="Arial" panose="020B0604020202020204" pitchFamily="34"/>
                <a:ea typeface="Arial" panose="020B0604020202020204" pitchFamily="34"/>
                <a:cs typeface="Tahoma" panose="020B0604030504040204" pitchFamily="2"/>
              </a:rPr>
              <a:t>-1</a:t>
            </a:r>
            <a:endParaRPr lang="en-US" sz="3400" dirty="0">
              <a:latin typeface="Arial" panose="020B0604020202020204" pitchFamily="34"/>
              <a:ea typeface="Arial" panose="020B0604020202020204" pitchFamily="34"/>
              <a:cs typeface="Tahoma" panose="020B0604030504040204" pitchFamily="2"/>
            </a:endParaRPr>
          </a:p>
        </p:txBody>
      </p:sp>
      <p:pic>
        <p:nvPicPr>
          <p:cNvPr id="16388" name="Picture 7"/>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1547813" y="2565400"/>
            <a:ext cx="8953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62350" y="2598738"/>
            <a:ext cx="771525"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9"/>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2392363" y="2565400"/>
            <a:ext cx="8953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52788" y="5483225"/>
            <a:ext cx="828675"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1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35150" y="5516563"/>
            <a:ext cx="78105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p:cNvSpPr/>
          <p:nvPr/>
        </p:nvSpPr>
        <p:spPr>
          <a:xfrm>
            <a:off x="457200" y="1125855"/>
            <a:ext cx="8116570" cy="26638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6" name="Rectangle 15"/>
          <p:cNvSpPr/>
          <p:nvPr/>
        </p:nvSpPr>
        <p:spPr>
          <a:xfrm>
            <a:off x="403225" y="4019550"/>
            <a:ext cx="8169910" cy="2665730"/>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Tree>
  </p:cSld>
  <p:clrMapOvr>
    <a:masterClrMapping/>
  </p:clrMapOvr>
  <p:transition spd="slow"/>
  <p:timing>
    <p:tnLst>
      <p:par>
        <p:cTn id="1" dur="indefinite" restart="never" nodeType="tmRoot"/>
      </p:par>
    </p:tnLst>
    <p:bldLst>
      <p:bldP spid="7" grpId="0" build="p"/>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395288" y="2420938"/>
            <a:ext cx="9105900" cy="587375"/>
          </a:xfrm>
        </p:spPr>
        <p:txBody>
          <a:bodyPr lIns="90000" tIns="46800" rIns="90000" bIns="46800">
            <a:spAutoFit/>
          </a:bodyPr>
          <a:lstStyle/>
          <a:p>
            <a:pPr marL="0" indent="0">
              <a:buClr>
                <a:srgbClr val="FFCC99"/>
              </a:buClr>
              <a:buSzPct val="45000"/>
              <a:buFontTx/>
              <a:buNone/>
            </a:pPr>
            <a:r>
              <a:rPr lang="en-GB" altLang="en-US" smtClean="0"/>
              <a:t>The mass % of each element in a compound</a:t>
            </a:r>
            <a:endParaRPr lang="en-GB" altLang="en-US" smtClean="0"/>
          </a:p>
        </p:txBody>
      </p:sp>
      <p:sp>
        <p:nvSpPr>
          <p:cNvPr id="4" name="TextBox 3"/>
          <p:cNvSpPr txBox="1">
            <a:spLocks noRot="1" noChangeAspect="1" noMove="1" noResize="1" noEditPoints="1" noAdjustHandles="1" noChangeArrowheads="1" noChangeShapeType="1" noTextEdit="1"/>
          </p:cNvSpPr>
          <p:nvPr/>
        </p:nvSpPr>
        <p:spPr>
          <a:xfrm>
            <a:off x="38160" y="3400560"/>
            <a:ext cx="9082080" cy="1454040"/>
          </a:xfrm>
          <a:prstGeom prst="rect">
            <a:avLst/>
          </a:prstGeom>
          <a:blipFill>
            <a:blip r:embed="rId1"/>
            <a:stretch>
              <a:fillRect/>
            </a:stretch>
          </a:blipFill>
          <a:ln>
            <a:noFill/>
          </a:ln>
        </p:spPr>
        <p:txBody>
          <a:bodyPr/>
          <a:lstStyle/>
          <a:p>
            <a:pPr>
              <a:defRPr/>
            </a:pPr>
            <a:r>
              <a:rPr lang="en-US">
                <a:noFill/>
              </a:rPr>
              <a:t> </a:t>
            </a:r>
            <a:endParaRPr lang="en-US">
              <a:noFill/>
            </a:endParaRPr>
          </a:p>
        </p:txBody>
      </p:sp>
      <p:sp>
        <p:nvSpPr>
          <p:cNvPr id="5" name="Text Box 12"/>
          <p:cNvSpPr txBox="1">
            <a:spLocks noChangeArrowheads="1"/>
          </p:cNvSpPr>
          <p:nvPr/>
        </p:nvSpPr>
        <p:spPr bwMode="auto">
          <a:xfrm>
            <a:off x="0" y="0"/>
            <a:ext cx="9144000" cy="738188"/>
          </a:xfrm>
          <a:prstGeom prst="rect">
            <a:avLst/>
          </a:prstGeom>
          <a:solidFill>
            <a:srgbClr val="9C9CDF"/>
          </a:solidFill>
          <a:ln>
            <a:noFill/>
          </a:ln>
          <a:effectLst/>
        </p:spPr>
        <p:txBody>
          <a:bodyPr>
            <a:spAutoFit/>
          </a:bodyPr>
          <a:lstStyle>
            <a:lvl1pPr eaLnBrk="0" hangingPunct="0">
              <a:tabLst>
                <a:tab pos="2160270" algn="l"/>
              </a:tabLst>
              <a:defRPr>
                <a:solidFill>
                  <a:schemeClr val="tx1"/>
                </a:solidFill>
                <a:latin typeface="Arial" panose="020B0604020202020204" pitchFamily="34" charset="0"/>
              </a:defRPr>
            </a:lvl1pPr>
            <a:lvl2pPr marL="742950" indent="-285750" eaLnBrk="0" hangingPunct="0">
              <a:tabLst>
                <a:tab pos="2160270" algn="l"/>
              </a:tabLst>
              <a:defRPr>
                <a:solidFill>
                  <a:schemeClr val="tx1"/>
                </a:solidFill>
                <a:latin typeface="Arial" panose="020B0604020202020204" pitchFamily="34" charset="0"/>
              </a:defRPr>
            </a:lvl2pPr>
            <a:lvl3pPr marL="1143000" indent="-228600" eaLnBrk="0" hangingPunct="0">
              <a:tabLst>
                <a:tab pos="2160270" algn="l"/>
              </a:tabLst>
              <a:defRPr>
                <a:solidFill>
                  <a:schemeClr val="tx1"/>
                </a:solidFill>
                <a:latin typeface="Arial" panose="020B0604020202020204" pitchFamily="34" charset="0"/>
              </a:defRPr>
            </a:lvl3pPr>
            <a:lvl4pPr marL="1600200" indent="-228600" eaLnBrk="0" hangingPunct="0">
              <a:tabLst>
                <a:tab pos="2160270" algn="l"/>
              </a:tabLst>
              <a:defRPr>
                <a:solidFill>
                  <a:schemeClr val="tx1"/>
                </a:solidFill>
                <a:latin typeface="Arial" panose="020B0604020202020204" pitchFamily="34" charset="0"/>
              </a:defRPr>
            </a:lvl4pPr>
            <a:lvl5pPr marL="2057400" indent="-228600" eaLnBrk="0" hangingPunct="0">
              <a:tabLst>
                <a:tab pos="216027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16027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16027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16027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160270" algn="l"/>
              </a:tabLst>
              <a:defRPr>
                <a:solidFill>
                  <a:schemeClr val="tx1"/>
                </a:solidFill>
                <a:latin typeface="Arial" panose="020B0604020202020204" pitchFamily="34" charset="0"/>
              </a:defRPr>
            </a:lvl9pPr>
          </a:lstStyle>
          <a:p>
            <a:pPr algn="ctr" eaLnBrk="1" hangingPunct="1">
              <a:defRPr/>
            </a:pPr>
            <a:endParaRPr lang="en-GB" altLang="en-US" sz="500" b="1" dirty="0" smtClean="0">
              <a:latin typeface="Tahoma" panose="020B0604030504040204" pitchFamily="34" charset="0"/>
              <a:ea typeface="+mn-ea"/>
            </a:endParaRPr>
          </a:p>
          <a:p>
            <a:pPr algn="ctr" eaLnBrk="1" hangingPunct="1">
              <a:defRPr/>
            </a:pPr>
            <a:r>
              <a:rPr lang="en-GB" altLang="en-US" sz="3600" b="1" dirty="0" smtClean="0">
                <a:latin typeface="Tahoma" panose="020B0604030504040204" pitchFamily="34" charset="0"/>
                <a:ea typeface="+mn-ea"/>
              </a:rPr>
              <a:t>Percentage </a:t>
            </a:r>
            <a:r>
              <a:rPr lang="en-GB" altLang="en-US" sz="3600" b="1" dirty="0">
                <a:latin typeface="Tahoma" panose="020B0604030504040204" pitchFamily="34" charset="0"/>
                <a:ea typeface="+mn-ea"/>
              </a:rPr>
              <a:t>Composition</a:t>
            </a:r>
            <a:endParaRPr lang="en-GB" altLang="en-US" sz="1400" b="1" baseline="30000" dirty="0" smtClean="0">
              <a:latin typeface="Tahoma" panose="020B0604030504040204" pitchFamily="34" charset="0"/>
              <a:ea typeface="+mn-ea"/>
            </a:endParaRPr>
          </a:p>
        </p:txBody>
      </p:sp>
    </p:spTree>
  </p:cSld>
  <p:clrMapOvr>
    <a:masterClrMapping/>
  </p:clrMapOvr>
  <p:transition spd="slow"/>
  <p:timing>
    <p:tnLst>
      <p:par>
        <p:cTn id="1" dur="indefinite" restart="never" nodeType="tmRoot"/>
      </p:par>
    </p:tnLst>
    <p:bldLst>
      <p:bldP spid="3" grpId="0" build="p"/>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Text Box 4"/>
          <p:cNvSpPr txBox="1">
            <a:spLocks noChangeArrowheads="1"/>
          </p:cNvSpPr>
          <p:nvPr/>
        </p:nvSpPr>
        <p:spPr bwMode="auto">
          <a:xfrm>
            <a:off x="224790" y="955675"/>
            <a:ext cx="5559425" cy="156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2400" u="sng"/>
              <a:t>A simple example:</a:t>
            </a:r>
            <a:endParaRPr lang="en-US" altLang="en-US" sz="2400"/>
          </a:p>
          <a:p>
            <a:endParaRPr lang="en-US" altLang="en-US" sz="2400"/>
          </a:p>
          <a:p>
            <a:r>
              <a:rPr lang="en-US" altLang="en-US" sz="2400"/>
              <a:t>Calculate the percent composition, by colour, of the collection of blocks below</a:t>
            </a:r>
            <a:endParaRPr lang="en-US" altLang="en-US" sz="2400"/>
          </a:p>
        </p:txBody>
      </p:sp>
      <p:grpSp>
        <p:nvGrpSpPr>
          <p:cNvPr id="34829" name="Group 13"/>
          <p:cNvGrpSpPr/>
          <p:nvPr/>
        </p:nvGrpSpPr>
        <p:grpSpPr bwMode="auto">
          <a:xfrm>
            <a:off x="1920875" y="3308985"/>
            <a:ext cx="2667000" cy="1981200"/>
            <a:chOff x="1872" y="1728"/>
            <a:chExt cx="1440" cy="960"/>
          </a:xfrm>
        </p:grpSpPr>
        <p:sp>
          <p:nvSpPr>
            <p:cNvPr id="34821" name="Rectangle 5"/>
            <p:cNvSpPr>
              <a:spLocks noChangeArrowheads="1"/>
            </p:cNvSpPr>
            <p:nvPr/>
          </p:nvSpPr>
          <p:spPr bwMode="auto">
            <a:xfrm>
              <a:off x="1872" y="1728"/>
              <a:ext cx="480" cy="480"/>
            </a:xfrm>
            <a:prstGeom prst="rect">
              <a:avLst/>
            </a:prstGeom>
            <a:solidFill>
              <a:srgbClr val="FF99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a:p>
          </p:txBody>
        </p:sp>
        <p:sp>
          <p:nvSpPr>
            <p:cNvPr id="34822" name="Rectangle 6"/>
            <p:cNvSpPr>
              <a:spLocks noChangeArrowheads="1"/>
            </p:cNvSpPr>
            <p:nvPr/>
          </p:nvSpPr>
          <p:spPr bwMode="auto">
            <a:xfrm>
              <a:off x="2352" y="2208"/>
              <a:ext cx="480" cy="480"/>
            </a:xfrm>
            <a:prstGeom prst="rect">
              <a:avLst/>
            </a:prstGeom>
            <a:solidFill>
              <a:srgbClr val="FF99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a:p>
          </p:txBody>
        </p:sp>
        <p:sp>
          <p:nvSpPr>
            <p:cNvPr id="34823" name="Rectangle 7"/>
            <p:cNvSpPr>
              <a:spLocks noChangeArrowheads="1"/>
            </p:cNvSpPr>
            <p:nvPr/>
          </p:nvSpPr>
          <p:spPr bwMode="auto">
            <a:xfrm>
              <a:off x="2352" y="1728"/>
              <a:ext cx="480" cy="480"/>
            </a:xfrm>
            <a:prstGeom prst="rect">
              <a:avLst/>
            </a:prstGeom>
            <a:solidFill>
              <a:srgbClr val="FF99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a:p>
          </p:txBody>
        </p:sp>
        <p:sp>
          <p:nvSpPr>
            <p:cNvPr id="34824" name="Rectangle 8"/>
            <p:cNvSpPr>
              <a:spLocks noChangeArrowheads="1"/>
            </p:cNvSpPr>
            <p:nvPr/>
          </p:nvSpPr>
          <p:spPr bwMode="auto">
            <a:xfrm>
              <a:off x="1872" y="2208"/>
              <a:ext cx="480" cy="48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a:p>
          </p:txBody>
        </p:sp>
        <p:sp>
          <p:nvSpPr>
            <p:cNvPr id="34825" name="Rectangle 9"/>
            <p:cNvSpPr>
              <a:spLocks noChangeArrowheads="1"/>
            </p:cNvSpPr>
            <p:nvPr/>
          </p:nvSpPr>
          <p:spPr bwMode="auto">
            <a:xfrm>
              <a:off x="2832" y="1728"/>
              <a:ext cx="480" cy="480"/>
            </a:xfrm>
            <a:prstGeom prst="rect">
              <a:avLst/>
            </a:prstGeom>
            <a:solidFill>
              <a:srgbClr val="FF9900"/>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a:p>
          </p:txBody>
        </p:sp>
        <p:sp>
          <p:nvSpPr>
            <p:cNvPr id="34828" name="Rectangle 12"/>
            <p:cNvSpPr>
              <a:spLocks noChangeArrowheads="1"/>
            </p:cNvSpPr>
            <p:nvPr/>
          </p:nvSpPr>
          <p:spPr bwMode="auto">
            <a:xfrm>
              <a:off x="2832" y="2208"/>
              <a:ext cx="480" cy="480"/>
            </a:xfrm>
            <a:prstGeom prst="rect">
              <a:avLst/>
            </a:prstGeom>
            <a:solidFill>
              <a:schemeClr val="accent1"/>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a:p>
          </p:txBody>
        </p:sp>
      </p:grpSp>
      <p:grpSp>
        <p:nvGrpSpPr>
          <p:cNvPr id="34836" name="Group 20"/>
          <p:cNvGrpSpPr/>
          <p:nvPr/>
        </p:nvGrpSpPr>
        <p:grpSpPr bwMode="auto">
          <a:xfrm>
            <a:off x="6099810" y="1310005"/>
            <a:ext cx="2689225" cy="4549776"/>
            <a:chOff x="3696" y="1264"/>
            <a:chExt cx="1694" cy="2866"/>
          </a:xfrm>
        </p:grpSpPr>
        <p:sp>
          <p:nvSpPr>
            <p:cNvPr id="34819" name="Text Box 3"/>
            <p:cNvSpPr txBox="1">
              <a:spLocks noChangeArrowheads="1"/>
            </p:cNvSpPr>
            <p:nvPr/>
          </p:nvSpPr>
          <p:spPr bwMode="auto">
            <a:xfrm>
              <a:off x="5079" y="3840"/>
              <a:ext cx="195" cy="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sz="2400" dirty="0"/>
            </a:p>
          </p:txBody>
        </p:sp>
        <p:grpSp>
          <p:nvGrpSpPr>
            <p:cNvPr id="34835" name="Group 19"/>
            <p:cNvGrpSpPr/>
            <p:nvPr/>
          </p:nvGrpSpPr>
          <p:grpSpPr bwMode="auto">
            <a:xfrm>
              <a:off x="3696" y="1264"/>
              <a:ext cx="1694" cy="2569"/>
              <a:chOff x="3696" y="1264"/>
              <a:chExt cx="1694" cy="2569"/>
            </a:xfrm>
          </p:grpSpPr>
          <p:sp>
            <p:nvSpPr>
              <p:cNvPr id="34830" name="Text Box 14"/>
              <p:cNvSpPr txBox="1">
                <a:spLocks noChangeArrowheads="1"/>
              </p:cNvSpPr>
              <p:nvPr/>
            </p:nvSpPr>
            <p:spPr bwMode="auto">
              <a:xfrm>
                <a:off x="3696" y="1264"/>
                <a:ext cx="1694" cy="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u="sng"/>
                  <a:t>Fraction of colours</a:t>
                </a:r>
                <a:endParaRPr lang="en-US" altLang="en-US" sz="2400" u="sng"/>
              </a:p>
            </p:txBody>
          </p:sp>
          <p:graphicFrame>
            <p:nvGraphicFramePr>
              <p:cNvPr id="34831" name="Object 15"/>
              <p:cNvGraphicFramePr>
                <a:graphicFrameLocks noChangeAspect="1"/>
              </p:cNvGraphicFramePr>
              <p:nvPr/>
            </p:nvGraphicFramePr>
            <p:xfrm>
              <a:off x="3696" y="1680"/>
              <a:ext cx="1605" cy="2153"/>
            </p:xfrm>
            <a:graphic>
              <a:graphicData uri="http://schemas.openxmlformats.org/presentationml/2006/ole">
                <mc:AlternateContent xmlns:mc="http://schemas.openxmlformats.org/markup-compatibility/2006">
                  <mc:Choice xmlns:v="urn:schemas-microsoft-com:vml" Requires="v">
                    <p:oleObj spid="_x0000_s49207" name="Equation" r:id="rId1" imgW="1117600" imgH="1498600" progId="Equation.DSMT4">
                      <p:embed/>
                    </p:oleObj>
                  </mc:Choice>
                  <mc:Fallback>
                    <p:oleObj name="Equation" r:id="rId1" imgW="1117600" imgH="1498600" progId="Equation.DSMT4">
                      <p:embed/>
                      <p:pic>
                        <p:nvPicPr>
                          <p:cNvPr id="0" name="Object 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96" y="1680"/>
                            <a:ext cx="1605" cy="21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pSp>
      <p:sp>
        <p:nvSpPr>
          <p:cNvPr id="19" name="Text Box 12"/>
          <p:cNvSpPr txBox="1">
            <a:spLocks noChangeArrowheads="1"/>
          </p:cNvSpPr>
          <p:nvPr/>
        </p:nvSpPr>
        <p:spPr bwMode="auto">
          <a:xfrm>
            <a:off x="0" y="0"/>
            <a:ext cx="9144000" cy="738188"/>
          </a:xfrm>
          <a:prstGeom prst="rect">
            <a:avLst/>
          </a:prstGeom>
          <a:solidFill>
            <a:schemeClr val="accent6">
              <a:lumMod val="40000"/>
              <a:lumOff val="60000"/>
            </a:schemeClr>
          </a:solidFill>
          <a:ln>
            <a:noFill/>
          </a:ln>
          <a:effectLst/>
        </p:spPr>
        <p:txBody>
          <a:bodyPr>
            <a:spAutoFit/>
          </a:bodyPr>
          <a:lstStyle>
            <a:lvl1pPr eaLnBrk="0" hangingPunct="0">
              <a:tabLst>
                <a:tab pos="2160270" algn="l"/>
              </a:tabLst>
              <a:defRPr>
                <a:solidFill>
                  <a:schemeClr val="tx1"/>
                </a:solidFill>
                <a:latin typeface="Arial" panose="020B0604020202020204" pitchFamily="34" charset="0"/>
              </a:defRPr>
            </a:lvl1pPr>
            <a:lvl2pPr marL="742950" indent="-285750" eaLnBrk="0" hangingPunct="0">
              <a:tabLst>
                <a:tab pos="2160270" algn="l"/>
              </a:tabLst>
              <a:defRPr>
                <a:solidFill>
                  <a:schemeClr val="tx1"/>
                </a:solidFill>
                <a:latin typeface="Arial" panose="020B0604020202020204" pitchFamily="34" charset="0"/>
              </a:defRPr>
            </a:lvl2pPr>
            <a:lvl3pPr marL="1143000" indent="-228600" eaLnBrk="0" hangingPunct="0">
              <a:tabLst>
                <a:tab pos="2160270" algn="l"/>
              </a:tabLst>
              <a:defRPr>
                <a:solidFill>
                  <a:schemeClr val="tx1"/>
                </a:solidFill>
                <a:latin typeface="Arial" panose="020B0604020202020204" pitchFamily="34" charset="0"/>
              </a:defRPr>
            </a:lvl3pPr>
            <a:lvl4pPr marL="1600200" indent="-228600" eaLnBrk="0" hangingPunct="0">
              <a:tabLst>
                <a:tab pos="2160270" algn="l"/>
              </a:tabLst>
              <a:defRPr>
                <a:solidFill>
                  <a:schemeClr val="tx1"/>
                </a:solidFill>
                <a:latin typeface="Arial" panose="020B0604020202020204" pitchFamily="34" charset="0"/>
              </a:defRPr>
            </a:lvl4pPr>
            <a:lvl5pPr marL="2057400" indent="-228600" eaLnBrk="0" hangingPunct="0">
              <a:tabLst>
                <a:tab pos="216027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16027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16027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16027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160270" algn="l"/>
              </a:tabLst>
              <a:defRPr>
                <a:solidFill>
                  <a:schemeClr val="tx1"/>
                </a:solidFill>
                <a:latin typeface="Arial" panose="020B0604020202020204" pitchFamily="34" charset="0"/>
              </a:defRPr>
            </a:lvl9pPr>
          </a:lstStyle>
          <a:p>
            <a:pPr algn="ctr" eaLnBrk="1" hangingPunct="1">
              <a:defRPr/>
            </a:pPr>
            <a:endParaRPr lang="en-GB" altLang="en-US" sz="500" b="1" dirty="0" smtClean="0">
              <a:latin typeface="Tahoma" panose="020B0604030504040204" pitchFamily="34" charset="0"/>
              <a:ea typeface="+mn-ea"/>
            </a:endParaRPr>
          </a:p>
          <a:p>
            <a:pPr algn="ctr" eaLnBrk="1" hangingPunct="1">
              <a:defRPr/>
            </a:pPr>
            <a:r>
              <a:rPr lang="en-GB" altLang="en-US" sz="3600" b="1" dirty="0">
                <a:latin typeface="Tahoma" panose="020B0604030504040204" pitchFamily="34" charset="0"/>
                <a:ea typeface="MS PGothic" panose="020B0600070205080204" pitchFamily="34" charset="-128"/>
              </a:rPr>
              <a:t>Percentage Composition</a:t>
            </a:r>
            <a:endParaRPr lang="en-GB" altLang="en-US" sz="1400" b="1" baseline="30000" dirty="0">
              <a:latin typeface="Tahoma" panose="020B0604030504040204" pitchFamily="34" charset="0"/>
              <a:ea typeface="MS PGothic"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348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p:cNvSpPr/>
          <p:nvPr/>
        </p:nvSpPr>
        <p:spPr>
          <a:xfrm>
            <a:off x="5228590" y="4800600"/>
            <a:ext cx="1952625" cy="790575"/>
          </a:xfrm>
          <a:custGeom>
            <a:avLst/>
            <a:gdLst>
              <a:gd name="f0" fmla="val 0"/>
              <a:gd name="f1" fmla="val 21600"/>
            </a:gdLst>
            <a:ahLst/>
            <a:cxnLst>
              <a:cxn ang="3">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compatLnSpc="0"/>
          <a:lstStyle/>
          <a:p>
            <a:pPr marL="342900" indent="-342900" eaLnBrk="1">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3600" b="1">
                <a:latin typeface="Symbol" panose="05050102010706020507"/>
                <a:ea typeface="Arial" panose="020B0604020202020204" pitchFamily="34"/>
                <a:cs typeface="Tahoma" panose="020B0604030504040204" pitchFamily="2"/>
              </a:rPr>
              <a:t></a:t>
            </a:r>
            <a:r>
              <a:rPr lang="en-GB" sz="3600" b="1">
                <a:latin typeface="Arial" panose="020B0604020202020204" pitchFamily="34"/>
                <a:ea typeface="Arial" panose="020B0604020202020204" pitchFamily="34"/>
                <a:cs typeface="Tahoma" panose="020B0604030504040204" pitchFamily="2"/>
              </a:rPr>
              <a:t> 100 </a:t>
            </a:r>
            <a:endParaRPr lang="en-GB" sz="3600" b="1">
              <a:latin typeface="Arial" panose="020B0604020202020204" pitchFamily="34"/>
              <a:ea typeface="Arial" panose="020B0604020202020204" pitchFamily="34"/>
              <a:cs typeface="Tahoma" panose="020B0604030504040204" pitchFamily="2"/>
            </a:endParaRPr>
          </a:p>
          <a:p>
            <a:pPr marL="342900" indent="-342900" eaLnBrk="1">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endParaRPr lang="en-GB" sz="3600" b="1">
              <a:latin typeface="Arial" panose="020B0604020202020204" pitchFamily="34"/>
              <a:ea typeface="Arial" panose="020B0604020202020204" pitchFamily="34"/>
              <a:cs typeface="Tahoma" panose="020B0604030504040204" pitchFamily="2"/>
            </a:endParaRPr>
          </a:p>
          <a:p>
            <a:pPr marL="342900" indent="-342900" eaLnBrk="1">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3600" b="1">
                <a:latin typeface="Arial" panose="020B0604020202020204" pitchFamily="34"/>
                <a:ea typeface="Arial" panose="020B0604020202020204" pitchFamily="34"/>
                <a:cs typeface="Tahoma" panose="020B0604030504040204" pitchFamily="2"/>
              </a:rPr>
              <a:t>=</a:t>
            </a:r>
            <a:endParaRPr lang="en-GB" sz="3600" b="1">
              <a:latin typeface="Arial" panose="020B0604020202020204" pitchFamily="34"/>
              <a:ea typeface="Arial" panose="020B0604020202020204" pitchFamily="34"/>
              <a:cs typeface="Tahoma" panose="020B0604030504040204" pitchFamily="2"/>
            </a:endParaRPr>
          </a:p>
        </p:txBody>
      </p:sp>
      <p:sp>
        <p:nvSpPr>
          <p:cNvPr id="4" name="Freeform 3"/>
          <p:cNvSpPr/>
          <p:nvPr/>
        </p:nvSpPr>
        <p:spPr>
          <a:xfrm>
            <a:off x="642620" y="2435225"/>
            <a:ext cx="2010410" cy="790575"/>
          </a:xfrm>
          <a:custGeom>
            <a:avLst/>
            <a:gdLst>
              <a:gd name="f0" fmla="val 0"/>
              <a:gd name="f1" fmla="val 21600"/>
            </a:gdLst>
            <a:ahLst/>
            <a:cxnLst>
              <a:cxn ang="3">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compatLnSpc="0"/>
          <a:lstStyle/>
          <a:p>
            <a:pPr marL="342900" indent="-342900" eaLnBrk="1">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3600" b="1">
                <a:latin typeface="Arial" panose="020B0604020202020204" pitchFamily="34"/>
                <a:ea typeface="Arial" panose="020B0604020202020204" pitchFamily="34"/>
                <a:cs typeface="Tahoma" panose="020B0604030504040204" pitchFamily="2"/>
              </a:rPr>
              <a:t>%Cu =</a:t>
            </a:r>
            <a:endParaRPr lang="en-GB" sz="3600" b="1">
              <a:latin typeface="Arial" panose="020B0604020202020204" pitchFamily="34"/>
              <a:ea typeface="Arial" panose="020B0604020202020204" pitchFamily="34"/>
              <a:cs typeface="Tahoma" panose="020B0604030504040204" pitchFamily="2"/>
            </a:endParaRPr>
          </a:p>
        </p:txBody>
      </p:sp>
      <p:grpSp>
        <p:nvGrpSpPr>
          <p:cNvPr id="49156" name="Group 4"/>
          <p:cNvGrpSpPr/>
          <p:nvPr/>
        </p:nvGrpSpPr>
        <p:grpSpPr bwMode="auto">
          <a:xfrm>
            <a:off x="2509838" y="2100263"/>
            <a:ext cx="3933825" cy="1511300"/>
            <a:chOff x="2544840" y="2738519"/>
            <a:chExt cx="3935108" cy="1511279"/>
          </a:xfrm>
        </p:grpSpPr>
        <p:sp>
          <p:nvSpPr>
            <p:cNvPr id="6" name="Freeform 5"/>
            <p:cNvSpPr/>
            <p:nvPr/>
          </p:nvSpPr>
          <p:spPr>
            <a:xfrm>
              <a:off x="2633769" y="2738519"/>
              <a:ext cx="3846179" cy="1511279"/>
            </a:xfrm>
            <a:custGeom>
              <a:avLst/>
              <a:gdLst>
                <a:gd name="f0" fmla="val 0"/>
                <a:gd name="f1" fmla="val 21600"/>
              </a:gdLst>
              <a:ahLst/>
              <a:cxnLst>
                <a:cxn ang="3">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compatLnSpc="0"/>
            <a:lstStyle/>
            <a:p>
              <a:pPr marL="342900" indent="-342900" algn="ctr" eaLnBrk="1">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3600" b="1" dirty="0">
                  <a:latin typeface="Arial" panose="020B0604020202020204" pitchFamily="34"/>
                  <a:ea typeface="Arial" panose="020B0604020202020204" pitchFamily="34"/>
                  <a:cs typeface="Tahoma" panose="020B0604030504040204" pitchFamily="2"/>
                </a:rPr>
                <a:t>127.10 g Cu</a:t>
              </a:r>
              <a:endParaRPr lang="en-GB" sz="3600" b="1" dirty="0">
                <a:latin typeface="Arial" panose="020B0604020202020204" pitchFamily="34"/>
                <a:ea typeface="Arial" panose="020B0604020202020204" pitchFamily="34"/>
                <a:cs typeface="Tahoma" panose="020B0604030504040204" pitchFamily="2"/>
              </a:endParaRPr>
            </a:p>
            <a:p>
              <a:pPr marL="342900" indent="-342900" algn="ctr" eaLnBrk="1">
                <a:spcBef>
                  <a:spcPts val="150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3600" b="1" dirty="0">
                  <a:latin typeface="Arial" panose="020B0604020202020204" pitchFamily="34"/>
                  <a:ea typeface="Arial" panose="020B0604020202020204" pitchFamily="34"/>
                  <a:cs typeface="Tahoma" panose="020B0604030504040204" pitchFamily="2"/>
                </a:rPr>
                <a:t>159.17 g Cu</a:t>
              </a:r>
              <a:r>
                <a:rPr lang="en-GB" sz="3600" b="1" baseline="-25000" dirty="0">
                  <a:latin typeface="Arial" panose="020B0604020202020204" pitchFamily="34"/>
                  <a:ea typeface="Arial" panose="020B0604020202020204" pitchFamily="34"/>
                  <a:cs typeface="Tahoma" panose="020B0604030504040204" pitchFamily="2"/>
                </a:rPr>
                <a:t>2</a:t>
              </a:r>
              <a:r>
                <a:rPr lang="en-GB" sz="3600" b="1" dirty="0">
                  <a:latin typeface="Arial" panose="020B0604020202020204" pitchFamily="34"/>
                  <a:ea typeface="Arial" panose="020B0604020202020204" pitchFamily="34"/>
                  <a:cs typeface="Tahoma" panose="020B0604030504040204" pitchFamily="2"/>
                </a:rPr>
                <a:t>S</a:t>
              </a:r>
              <a:endParaRPr lang="en-GB" sz="3600" b="1" dirty="0">
                <a:latin typeface="Arial" panose="020B0604020202020204" pitchFamily="34"/>
                <a:ea typeface="Arial" panose="020B0604020202020204" pitchFamily="34"/>
                <a:cs typeface="Tahoma" panose="020B0604030504040204" pitchFamily="2"/>
              </a:endParaRPr>
            </a:p>
          </p:txBody>
        </p:sp>
        <p:sp>
          <p:nvSpPr>
            <p:cNvPr id="7" name="Straight Connector 6"/>
            <p:cNvSpPr/>
            <p:nvPr/>
          </p:nvSpPr>
          <p:spPr>
            <a:xfrm>
              <a:off x="2544840" y="3468759"/>
              <a:ext cx="3244320" cy="0"/>
            </a:xfrm>
            <a:prstGeom prst="line">
              <a:avLst/>
            </a:prstGeom>
            <a:noFill/>
            <a:ln w="38160">
              <a:solidFill>
                <a:schemeClr val="tx1"/>
              </a:solidFill>
              <a:prstDash val="solid"/>
              <a:miter/>
            </a:ln>
          </p:spPr>
          <p:txBody>
            <a:bodyPr wrap="none" lIns="90000" tIns="46800" rIns="90000" bIns="46800" anchor="ctr" compatLnSpc="0"/>
            <a:lstStyle/>
            <a:p>
              <a:pPr eaLnBrk="1">
                <a:spcBef>
                  <a:spcPts val="0"/>
                </a:spcBef>
                <a:spcAft>
                  <a:spcPts val="0"/>
                </a:spcAft>
                <a:tabLst>
                  <a:tab pos="0" algn="l"/>
                  <a:tab pos="914400" algn="l"/>
                  <a:tab pos="1828800" algn="l"/>
                  <a:tab pos="2742565" algn="l"/>
                  <a:tab pos="3657600" algn="l"/>
                  <a:tab pos="4572000" algn="l"/>
                  <a:tab pos="5485765" algn="l"/>
                  <a:tab pos="6400165" algn="l"/>
                  <a:tab pos="7315200" algn="l"/>
                  <a:tab pos="8229600" algn="l"/>
                  <a:tab pos="9144000" algn="l"/>
                  <a:tab pos="10058400" algn="l"/>
                </a:tabLst>
                <a:defRPr/>
              </a:pPr>
              <a:endParaRPr lang="en-GB" sz="2400">
                <a:latin typeface="Times New Roman" panose="02020603050405020304" pitchFamily="18"/>
                <a:ea typeface="Arial" panose="020B0604020202020204" pitchFamily="34"/>
                <a:cs typeface="Tahoma" panose="020B0604030504040204" pitchFamily="2"/>
              </a:endParaRPr>
            </a:p>
          </p:txBody>
        </p:sp>
      </p:grpSp>
      <p:sp>
        <p:nvSpPr>
          <p:cNvPr id="8" name="Freeform 7"/>
          <p:cNvSpPr/>
          <p:nvPr/>
        </p:nvSpPr>
        <p:spPr>
          <a:xfrm>
            <a:off x="5722938" y="2433638"/>
            <a:ext cx="1951037" cy="790575"/>
          </a:xfrm>
          <a:custGeom>
            <a:avLst/>
            <a:gdLst>
              <a:gd name="f0" fmla="val 0"/>
              <a:gd name="f1" fmla="val 21600"/>
            </a:gdLst>
            <a:ahLst/>
            <a:cxnLst>
              <a:cxn ang="3">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compatLnSpc="0"/>
          <a:lstStyle/>
          <a:p>
            <a:pPr marL="342900" indent="-342900" eaLnBrk="1">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US" altLang="en-GB" sz="3600" b="1">
                <a:latin typeface="Symbol" panose="05050102010706020507"/>
                <a:ea typeface="Arial" panose="020B0604020202020204" pitchFamily="34"/>
                <a:cs typeface="Tahoma" panose="020B0604030504040204" pitchFamily="2"/>
              </a:rPr>
              <a:t>  </a:t>
            </a:r>
            <a:r>
              <a:rPr lang="en-GB" sz="3600" b="1">
                <a:latin typeface="Symbol" panose="05050102010706020507"/>
                <a:ea typeface="Arial" panose="020B0604020202020204" pitchFamily="34"/>
                <a:cs typeface="Tahoma" panose="020B0604030504040204" pitchFamily="2"/>
              </a:rPr>
              <a:t></a:t>
            </a:r>
            <a:r>
              <a:rPr lang="en-GB" sz="3600" b="1">
                <a:latin typeface="Arial" panose="020B0604020202020204" pitchFamily="34"/>
                <a:ea typeface="Arial" panose="020B0604020202020204" pitchFamily="34"/>
                <a:cs typeface="Tahoma" panose="020B0604030504040204" pitchFamily="2"/>
              </a:rPr>
              <a:t> 100 </a:t>
            </a:r>
            <a:endParaRPr lang="en-GB" sz="3600" b="1">
              <a:latin typeface="Arial" panose="020B0604020202020204" pitchFamily="34"/>
              <a:ea typeface="Arial" panose="020B0604020202020204" pitchFamily="34"/>
              <a:cs typeface="Tahoma" panose="020B0604030504040204" pitchFamily="2"/>
            </a:endParaRPr>
          </a:p>
          <a:p>
            <a:pPr marL="342900" indent="-342900" eaLnBrk="1">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endParaRPr lang="en-GB" sz="3600" b="1">
              <a:latin typeface="Arial" panose="020B0604020202020204" pitchFamily="34"/>
              <a:ea typeface="Arial" panose="020B0604020202020204" pitchFamily="34"/>
              <a:cs typeface="Tahoma" panose="020B0604030504040204" pitchFamily="2"/>
            </a:endParaRPr>
          </a:p>
          <a:p>
            <a:pPr marL="342900" indent="-342900" eaLnBrk="1">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3600" b="1">
                <a:latin typeface="Arial" panose="020B0604020202020204" pitchFamily="34"/>
                <a:ea typeface="Arial" panose="020B0604020202020204" pitchFamily="34"/>
                <a:cs typeface="Tahoma" panose="020B0604030504040204" pitchFamily="2"/>
              </a:rPr>
              <a:t>=</a:t>
            </a:r>
            <a:endParaRPr lang="en-GB" sz="3600" b="1">
              <a:latin typeface="Arial" panose="020B0604020202020204" pitchFamily="34"/>
              <a:ea typeface="Arial" panose="020B0604020202020204" pitchFamily="34"/>
              <a:cs typeface="Tahoma" panose="020B0604030504040204" pitchFamily="2"/>
            </a:endParaRPr>
          </a:p>
        </p:txBody>
      </p:sp>
      <p:sp>
        <p:nvSpPr>
          <p:cNvPr id="9" name="Freeform 8"/>
          <p:cNvSpPr/>
          <p:nvPr/>
        </p:nvSpPr>
        <p:spPr>
          <a:xfrm>
            <a:off x="693103" y="4800600"/>
            <a:ext cx="1630362" cy="790575"/>
          </a:xfrm>
          <a:custGeom>
            <a:avLst/>
            <a:gdLst>
              <a:gd name="f0" fmla="val 0"/>
              <a:gd name="f1" fmla="val 21600"/>
            </a:gdLst>
            <a:ahLst/>
            <a:cxnLst>
              <a:cxn ang="3">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compatLnSpc="0"/>
          <a:lstStyle/>
          <a:p>
            <a:pPr marL="342900" indent="-342900" eaLnBrk="1">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3600" b="1" dirty="0">
                <a:latin typeface="Arial" panose="020B0604020202020204" pitchFamily="34"/>
                <a:ea typeface="Arial" panose="020B0604020202020204" pitchFamily="34"/>
                <a:cs typeface="Tahoma" panose="020B0604030504040204" pitchFamily="2"/>
              </a:rPr>
              <a:t>%S =</a:t>
            </a:r>
            <a:endParaRPr lang="en-GB" sz="3600" b="1" dirty="0">
              <a:latin typeface="Arial" panose="020B0604020202020204" pitchFamily="34"/>
              <a:ea typeface="Arial" panose="020B0604020202020204" pitchFamily="34"/>
              <a:cs typeface="Tahoma" panose="020B0604030504040204" pitchFamily="2"/>
            </a:endParaRPr>
          </a:p>
        </p:txBody>
      </p:sp>
      <p:grpSp>
        <p:nvGrpSpPr>
          <p:cNvPr id="49159" name="Group 9"/>
          <p:cNvGrpSpPr/>
          <p:nvPr/>
        </p:nvGrpSpPr>
        <p:grpSpPr bwMode="auto">
          <a:xfrm>
            <a:off x="1948180" y="4465955"/>
            <a:ext cx="3959093" cy="1511300"/>
            <a:chOff x="2279520" y="4765679"/>
            <a:chExt cx="3201714" cy="1511279"/>
          </a:xfrm>
        </p:grpSpPr>
        <p:sp>
          <p:nvSpPr>
            <p:cNvPr id="11" name="Freeform 10"/>
            <p:cNvSpPr/>
            <p:nvPr/>
          </p:nvSpPr>
          <p:spPr>
            <a:xfrm>
              <a:off x="2373174" y="4765679"/>
              <a:ext cx="3108060" cy="1511279"/>
            </a:xfrm>
            <a:custGeom>
              <a:avLst/>
              <a:gdLst>
                <a:gd name="f0" fmla="val 0"/>
                <a:gd name="f1" fmla="val 21600"/>
              </a:gdLst>
              <a:ahLst/>
              <a:cxnLst>
                <a:cxn ang="3">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compatLnSpc="0"/>
            <a:lstStyle/>
            <a:p>
              <a:pPr marL="342900" indent="-342900" algn="ctr" eaLnBrk="1">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3600" b="1">
                  <a:latin typeface="Arial" panose="020B0604020202020204" pitchFamily="34"/>
                  <a:ea typeface="Arial" panose="020B0604020202020204" pitchFamily="34"/>
                  <a:cs typeface="Tahoma" panose="020B0604030504040204" pitchFamily="2"/>
                </a:rPr>
                <a:t>32.07 g S</a:t>
              </a:r>
              <a:endParaRPr lang="en-GB" sz="3600" b="1">
                <a:latin typeface="Arial" panose="020B0604020202020204" pitchFamily="34"/>
                <a:ea typeface="Arial" panose="020B0604020202020204" pitchFamily="34"/>
                <a:cs typeface="Tahoma" panose="020B0604030504040204" pitchFamily="2"/>
              </a:endParaRPr>
            </a:p>
            <a:p>
              <a:pPr marL="342900" indent="-342900" algn="ctr" eaLnBrk="1">
                <a:spcBef>
                  <a:spcPts val="150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3600" b="1">
                  <a:latin typeface="Arial" panose="020B0604020202020204" pitchFamily="34"/>
                  <a:ea typeface="Arial" panose="020B0604020202020204" pitchFamily="34"/>
                  <a:cs typeface="Tahoma" panose="020B0604030504040204" pitchFamily="2"/>
                </a:rPr>
                <a:t>159.17 g Cu</a:t>
              </a:r>
              <a:r>
                <a:rPr lang="en-GB" sz="3600" b="1" baseline="-25000">
                  <a:latin typeface="Arial" panose="020B0604020202020204" pitchFamily="34"/>
                  <a:ea typeface="Arial" panose="020B0604020202020204" pitchFamily="34"/>
                  <a:cs typeface="Tahoma" panose="020B0604030504040204" pitchFamily="2"/>
                </a:rPr>
                <a:t>2</a:t>
              </a:r>
              <a:r>
                <a:rPr lang="en-GB" sz="3600" b="1">
                  <a:latin typeface="Arial" panose="020B0604020202020204" pitchFamily="34"/>
                  <a:ea typeface="Arial" panose="020B0604020202020204" pitchFamily="34"/>
                  <a:cs typeface="Tahoma" panose="020B0604030504040204" pitchFamily="2"/>
                </a:rPr>
                <a:t>S</a:t>
              </a:r>
              <a:endParaRPr lang="en-GB" sz="3600" b="1">
                <a:latin typeface="Arial" panose="020B0604020202020204" pitchFamily="34"/>
                <a:ea typeface="Arial" panose="020B0604020202020204" pitchFamily="34"/>
                <a:cs typeface="Tahoma" panose="020B0604030504040204" pitchFamily="2"/>
              </a:endParaRPr>
            </a:p>
          </p:txBody>
        </p:sp>
        <p:sp>
          <p:nvSpPr>
            <p:cNvPr id="12" name="Straight Connector 11"/>
            <p:cNvSpPr/>
            <p:nvPr/>
          </p:nvSpPr>
          <p:spPr>
            <a:xfrm>
              <a:off x="2279520" y="5495919"/>
              <a:ext cx="2759677" cy="13970"/>
            </a:xfrm>
            <a:prstGeom prst="line">
              <a:avLst/>
            </a:prstGeom>
            <a:noFill/>
            <a:ln w="38160">
              <a:solidFill>
                <a:schemeClr val="tx1"/>
              </a:solidFill>
              <a:prstDash val="solid"/>
              <a:miter/>
            </a:ln>
          </p:spPr>
          <p:txBody>
            <a:bodyPr wrap="none" lIns="90000" tIns="46800" rIns="90000" bIns="46800" anchor="ctr" compatLnSpc="0"/>
            <a:lstStyle/>
            <a:p>
              <a:pPr eaLnBrk="1">
                <a:spcBef>
                  <a:spcPts val="0"/>
                </a:spcBef>
                <a:spcAft>
                  <a:spcPts val="0"/>
                </a:spcAft>
                <a:tabLst>
                  <a:tab pos="0" algn="l"/>
                  <a:tab pos="914400" algn="l"/>
                  <a:tab pos="1828800" algn="l"/>
                  <a:tab pos="2742565" algn="l"/>
                  <a:tab pos="3657600" algn="l"/>
                  <a:tab pos="4572000" algn="l"/>
                  <a:tab pos="5485765" algn="l"/>
                  <a:tab pos="6400165" algn="l"/>
                  <a:tab pos="7315200" algn="l"/>
                  <a:tab pos="8229600" algn="l"/>
                  <a:tab pos="9144000" algn="l"/>
                  <a:tab pos="10058400" algn="l"/>
                </a:tabLst>
                <a:defRPr/>
              </a:pPr>
              <a:endParaRPr lang="en-GB" sz="2400">
                <a:latin typeface="Times New Roman" panose="02020603050405020304" pitchFamily="18"/>
                <a:ea typeface="Arial" panose="020B0604020202020204" pitchFamily="34"/>
                <a:cs typeface="Tahoma" panose="020B0604030504040204" pitchFamily="2"/>
              </a:endParaRPr>
            </a:p>
          </p:txBody>
        </p:sp>
      </p:grpSp>
      <p:sp>
        <p:nvSpPr>
          <p:cNvPr id="13" name="Freeform 12"/>
          <p:cNvSpPr/>
          <p:nvPr/>
        </p:nvSpPr>
        <p:spPr>
          <a:xfrm>
            <a:off x="6148705" y="3514090"/>
            <a:ext cx="2995295" cy="953135"/>
          </a:xfrm>
          <a:custGeom>
            <a:avLst/>
            <a:gdLst>
              <a:gd name="f0" fmla="val 0"/>
              <a:gd name="f1" fmla="val 21600"/>
            </a:gdLst>
            <a:ahLst/>
            <a:cxnLst>
              <a:cxn ang="3">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compatLnSpc="0"/>
          <a:lstStyle/>
          <a:p>
            <a:pPr marL="342900" indent="-342900" eaLnBrk="1">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3600" b="1" u="sng" dirty="0">
                <a:latin typeface="Arial" panose="020B0604020202020204" pitchFamily="34"/>
                <a:ea typeface="Arial" panose="020B0604020202020204" pitchFamily="34"/>
                <a:cs typeface="Tahoma" panose="020B0604030504040204" pitchFamily="2"/>
              </a:rPr>
              <a:t>79.85% </a:t>
            </a:r>
            <a:r>
              <a:rPr lang="en-US" altLang="en-GB" sz="3600" b="1" u="sng" dirty="0">
                <a:latin typeface="Arial" panose="020B0604020202020204" pitchFamily="34"/>
                <a:ea typeface="Arial" panose="020B0604020202020204" pitchFamily="34"/>
                <a:cs typeface="Tahoma" panose="020B0604030504040204" pitchFamily="2"/>
              </a:rPr>
              <a:t>C</a:t>
            </a:r>
            <a:r>
              <a:rPr lang="en-GB" sz="3600" b="1" u="sng" dirty="0">
                <a:latin typeface="Arial" panose="020B0604020202020204" pitchFamily="34"/>
                <a:ea typeface="Arial" panose="020B0604020202020204" pitchFamily="34"/>
                <a:cs typeface="Tahoma" panose="020B0604030504040204" pitchFamily="2"/>
              </a:rPr>
              <a:t>u</a:t>
            </a:r>
            <a:endParaRPr lang="en-GB" sz="3600" b="1" u="sng" dirty="0">
              <a:latin typeface="Arial" panose="020B0604020202020204" pitchFamily="34"/>
              <a:ea typeface="Arial" panose="020B0604020202020204" pitchFamily="34"/>
              <a:cs typeface="Tahoma" panose="020B0604030504040204" pitchFamily="2"/>
            </a:endParaRPr>
          </a:p>
        </p:txBody>
      </p:sp>
      <p:sp>
        <p:nvSpPr>
          <p:cNvPr id="14" name="Freeform 13"/>
          <p:cNvSpPr/>
          <p:nvPr/>
        </p:nvSpPr>
        <p:spPr>
          <a:xfrm>
            <a:off x="5722938" y="5838508"/>
            <a:ext cx="2520950" cy="790575"/>
          </a:xfrm>
          <a:custGeom>
            <a:avLst/>
            <a:gdLst>
              <a:gd name="f0" fmla="val 0"/>
              <a:gd name="f1" fmla="val 21600"/>
            </a:gdLst>
            <a:ahLst/>
            <a:cxnLst>
              <a:cxn ang="3">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compatLnSpc="0"/>
          <a:lstStyle/>
          <a:p>
            <a:pPr marL="342900" indent="-342900" eaLnBrk="1">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3600" b="1" u="sng" dirty="0">
                <a:latin typeface="Arial" panose="020B0604020202020204" pitchFamily="34"/>
                <a:ea typeface="Arial" panose="020B0604020202020204" pitchFamily="34"/>
                <a:cs typeface="Tahoma" panose="020B0604030504040204" pitchFamily="2"/>
              </a:rPr>
              <a:t>20.15% S</a:t>
            </a:r>
            <a:endParaRPr lang="en-GB" sz="3600" b="1" u="sng" dirty="0">
              <a:latin typeface="Arial" panose="020B0604020202020204" pitchFamily="34"/>
              <a:ea typeface="Arial" panose="020B0604020202020204" pitchFamily="34"/>
              <a:cs typeface="Tahoma" panose="020B0604030504040204" pitchFamily="2"/>
            </a:endParaRPr>
          </a:p>
        </p:txBody>
      </p:sp>
      <p:sp>
        <p:nvSpPr>
          <p:cNvPr id="15" name="Text Placeholder 14"/>
          <p:cNvSpPr txBox="1">
            <a:spLocks noGrp="1"/>
          </p:cNvSpPr>
          <p:nvPr>
            <p:ph type="body" idx="4294967295"/>
          </p:nvPr>
        </p:nvSpPr>
        <p:spPr>
          <a:xfrm>
            <a:off x="1371600" y="1028700"/>
            <a:ext cx="7772400" cy="1322070"/>
          </a:xfrm>
        </p:spPr>
        <p:txBody>
          <a:bodyPr lIns="90000" tIns="46800" rIns="90000" bIns="46800">
            <a:spAutoFit/>
          </a:bodyPr>
          <a:lstStyle/>
          <a:p>
            <a:pPr marL="0" indent="0">
              <a:spcAft>
                <a:spcPts val="0"/>
              </a:spcAft>
              <a:buClr>
                <a:srgbClr val="FFCC99"/>
              </a:buClr>
              <a:buSzPct val="45000"/>
              <a:buFontTx/>
              <a:buNone/>
              <a:defRPr/>
            </a:pPr>
            <a:r>
              <a:rPr lang="en-GB" sz="3600" dirty="0" smtClean="0">
                <a:ea typeface="MS PGothic" panose="020B0600070205080204" pitchFamily="34" charset="-128"/>
              </a:rPr>
              <a:t>% </a:t>
            </a:r>
            <a:r>
              <a:rPr lang="en-GB" sz="3600" dirty="0">
                <a:ea typeface="MS PGothic" panose="020B0600070205080204" pitchFamily="34" charset="-128"/>
              </a:rPr>
              <a:t>composition of Cu</a:t>
            </a:r>
            <a:r>
              <a:rPr lang="en-GB" sz="3600" baseline="-25000" dirty="0">
                <a:ea typeface="MS PGothic" panose="020B0600070205080204" pitchFamily="34" charset="-128"/>
              </a:rPr>
              <a:t>2</a:t>
            </a:r>
            <a:r>
              <a:rPr lang="en-GB" sz="3600" dirty="0">
                <a:ea typeface="MS PGothic" panose="020B0600070205080204" pitchFamily="34" charset="-128"/>
              </a:rPr>
              <a:t>S.</a:t>
            </a:r>
            <a:endParaRPr lang="en-GB" sz="3600" dirty="0">
              <a:ea typeface="MS PGothic" panose="020B0600070205080204" pitchFamily="34" charset="-128"/>
            </a:endParaRPr>
          </a:p>
          <a:p>
            <a:pPr marL="342900" indent="-342900">
              <a:spcBef>
                <a:spcPts val="950"/>
              </a:spcBef>
              <a:spcAft>
                <a:spcPts val="0"/>
              </a:spcAft>
              <a:defRPr/>
            </a:pPr>
            <a:endParaRPr lang="en-GB" sz="3600" dirty="0">
              <a:ea typeface="MS PGothic" panose="020B0600070205080204" pitchFamily="34" charset="-128"/>
            </a:endParaRPr>
          </a:p>
        </p:txBody>
      </p:sp>
      <p:sp>
        <p:nvSpPr>
          <p:cNvPr id="16" name="Text Box 12"/>
          <p:cNvSpPr txBox="1">
            <a:spLocks noChangeArrowheads="1"/>
          </p:cNvSpPr>
          <p:nvPr/>
        </p:nvSpPr>
        <p:spPr bwMode="auto">
          <a:xfrm>
            <a:off x="0" y="0"/>
            <a:ext cx="9144000" cy="738188"/>
          </a:xfrm>
          <a:prstGeom prst="rect">
            <a:avLst/>
          </a:prstGeom>
          <a:solidFill>
            <a:schemeClr val="accent6">
              <a:lumMod val="40000"/>
              <a:lumOff val="60000"/>
            </a:schemeClr>
          </a:solidFill>
          <a:ln>
            <a:noFill/>
          </a:ln>
          <a:effectLst/>
        </p:spPr>
        <p:txBody>
          <a:bodyPr>
            <a:spAutoFit/>
          </a:bodyPr>
          <a:lstStyle>
            <a:lvl1pPr eaLnBrk="0" hangingPunct="0">
              <a:tabLst>
                <a:tab pos="2160270" algn="l"/>
              </a:tabLst>
              <a:defRPr>
                <a:solidFill>
                  <a:schemeClr val="tx1"/>
                </a:solidFill>
                <a:latin typeface="Arial" panose="020B0604020202020204" pitchFamily="34" charset="0"/>
              </a:defRPr>
            </a:lvl1pPr>
            <a:lvl2pPr marL="742950" indent="-285750" eaLnBrk="0" hangingPunct="0">
              <a:tabLst>
                <a:tab pos="2160270" algn="l"/>
              </a:tabLst>
              <a:defRPr>
                <a:solidFill>
                  <a:schemeClr val="tx1"/>
                </a:solidFill>
                <a:latin typeface="Arial" panose="020B0604020202020204" pitchFamily="34" charset="0"/>
              </a:defRPr>
            </a:lvl2pPr>
            <a:lvl3pPr marL="1143000" indent="-228600" eaLnBrk="0" hangingPunct="0">
              <a:tabLst>
                <a:tab pos="2160270" algn="l"/>
              </a:tabLst>
              <a:defRPr>
                <a:solidFill>
                  <a:schemeClr val="tx1"/>
                </a:solidFill>
                <a:latin typeface="Arial" panose="020B0604020202020204" pitchFamily="34" charset="0"/>
              </a:defRPr>
            </a:lvl3pPr>
            <a:lvl4pPr marL="1600200" indent="-228600" eaLnBrk="0" hangingPunct="0">
              <a:tabLst>
                <a:tab pos="2160270" algn="l"/>
              </a:tabLst>
              <a:defRPr>
                <a:solidFill>
                  <a:schemeClr val="tx1"/>
                </a:solidFill>
                <a:latin typeface="Arial" panose="020B0604020202020204" pitchFamily="34" charset="0"/>
              </a:defRPr>
            </a:lvl4pPr>
            <a:lvl5pPr marL="2057400" indent="-228600" eaLnBrk="0" hangingPunct="0">
              <a:tabLst>
                <a:tab pos="216027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16027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16027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16027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160270" algn="l"/>
              </a:tabLst>
              <a:defRPr>
                <a:solidFill>
                  <a:schemeClr val="tx1"/>
                </a:solidFill>
                <a:latin typeface="Arial" panose="020B0604020202020204" pitchFamily="34" charset="0"/>
              </a:defRPr>
            </a:lvl9pPr>
          </a:lstStyle>
          <a:p>
            <a:pPr algn="ctr" eaLnBrk="1" hangingPunct="1">
              <a:defRPr/>
            </a:pPr>
            <a:endParaRPr lang="en-GB" altLang="en-US" sz="500" b="1" dirty="0" smtClean="0">
              <a:latin typeface="Tahoma" panose="020B0604030504040204" pitchFamily="34" charset="0"/>
              <a:ea typeface="+mn-ea"/>
            </a:endParaRPr>
          </a:p>
          <a:p>
            <a:pPr algn="ctr" eaLnBrk="1" hangingPunct="1">
              <a:defRPr/>
            </a:pPr>
            <a:r>
              <a:rPr lang="en-GB" altLang="en-US" sz="3600" b="1" dirty="0">
                <a:latin typeface="Tahoma" panose="020B0604030504040204" pitchFamily="34" charset="0"/>
                <a:ea typeface="MS PGothic" panose="020B0600070205080204" pitchFamily="34" charset="-128"/>
              </a:rPr>
              <a:t>Percentage Composition</a:t>
            </a:r>
            <a:endParaRPr lang="en-GB" altLang="en-US" sz="1400" b="1" baseline="30000" dirty="0">
              <a:latin typeface="Tahoma" panose="020B0604030504040204" pitchFamily="34" charset="0"/>
              <a:ea typeface="MS PGothic" panose="020B0600070205080204" pitchFamily="34" charset="-128"/>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9156"/>
                                        </p:tgtEl>
                                        <p:attrNameLst>
                                          <p:attrName>style.visibility</p:attrName>
                                        </p:attrNameLst>
                                      </p:cBhvr>
                                      <p:to>
                                        <p:strVal val="visible"/>
                                      </p:to>
                                    </p:set>
                                  </p:childTnLst>
                                </p:cTn>
                              </p:par>
                              <p:par>
                                <p:cTn id="9" presetID="1" presetClass="entr" presetSubtype="0" fill="hold" grpId="1"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9159"/>
                                        </p:tgtEl>
                                        <p:attrNameLst>
                                          <p:attrName>style.visibility</p:attrName>
                                        </p:attrNameLst>
                                      </p:cBhvr>
                                      <p:to>
                                        <p:strVal val="visible"/>
                                      </p:to>
                                    </p:set>
                                  </p:childTnLst>
                                </p:cTn>
                              </p:par>
                              <p:par>
                                <p:cTn id="21" presetID="1" presetClass="entr" presetSubtype="0" fill="hold" grpId="1"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2" grpId="1"/>
      <p:bldP spid="4" grpId="0"/>
      <p:bldP spid="8" grpId="0" build="p"/>
      <p:bldP spid="8" grpId="1"/>
      <p:bldP spid="9" grpId="0"/>
      <p:bldP spid="13" grpId="0" build="p"/>
      <p:bldP spid="13" grpId="1"/>
      <p:bldP spid="14" grpId="0" build="p"/>
      <p:bldP spid="14" grpId="1"/>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p:cNvSpPr/>
          <p:nvPr/>
        </p:nvSpPr>
        <p:spPr>
          <a:xfrm>
            <a:off x="773113" y="3141663"/>
            <a:ext cx="1631950" cy="790575"/>
          </a:xfrm>
          <a:custGeom>
            <a:avLst/>
            <a:gdLst>
              <a:gd name="f0" fmla="val 0"/>
              <a:gd name="f1" fmla="val 21600"/>
            </a:gdLst>
            <a:ahLst/>
            <a:cxnLst>
              <a:cxn ang="3">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compatLnSpc="0"/>
          <a:lstStyle/>
          <a:p>
            <a:pPr marL="342900" indent="-342900" eaLnBrk="1">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3800">
                <a:latin typeface="Arial" panose="020B0604020202020204" pitchFamily="34"/>
                <a:ea typeface="Arial" panose="020B0604020202020204" pitchFamily="34"/>
                <a:cs typeface="Tahoma" panose="020B0604030504040204" pitchFamily="2"/>
              </a:rPr>
              <a:t>%Fe =</a:t>
            </a:r>
            <a:endParaRPr lang="en-GB" sz="3800">
              <a:latin typeface="Arial" panose="020B0604020202020204" pitchFamily="34"/>
              <a:ea typeface="Arial" panose="020B0604020202020204" pitchFamily="34"/>
              <a:cs typeface="Tahoma" panose="020B0604030504040204" pitchFamily="2"/>
            </a:endParaRPr>
          </a:p>
        </p:txBody>
      </p:sp>
      <p:grpSp>
        <p:nvGrpSpPr>
          <p:cNvPr id="51203" name="Group 2"/>
          <p:cNvGrpSpPr/>
          <p:nvPr/>
        </p:nvGrpSpPr>
        <p:grpSpPr bwMode="auto">
          <a:xfrm>
            <a:off x="2400300" y="2781300"/>
            <a:ext cx="1874838" cy="1511300"/>
            <a:chOff x="2684520" y="3220919"/>
            <a:chExt cx="1874880" cy="1511279"/>
          </a:xfrm>
        </p:grpSpPr>
        <p:sp>
          <p:nvSpPr>
            <p:cNvPr id="4" name="Freeform 3"/>
            <p:cNvSpPr/>
            <p:nvPr/>
          </p:nvSpPr>
          <p:spPr>
            <a:xfrm>
              <a:off x="2735321" y="3220919"/>
              <a:ext cx="1716126" cy="1511279"/>
            </a:xfrm>
            <a:custGeom>
              <a:avLst/>
              <a:gdLst>
                <a:gd name="f0" fmla="val 0"/>
                <a:gd name="f1" fmla="val 21600"/>
              </a:gdLst>
              <a:ahLst/>
              <a:cxnLst>
                <a:cxn ang="3">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compatLnSpc="0"/>
            <a:lstStyle/>
            <a:p>
              <a:pPr marL="342900" indent="-342900" algn="ctr" eaLnBrk="1">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3800">
                  <a:latin typeface="Arial" panose="020B0604020202020204" pitchFamily="34"/>
                  <a:ea typeface="Arial" panose="020B0604020202020204" pitchFamily="34"/>
                  <a:cs typeface="Tahoma" panose="020B0604030504040204" pitchFamily="2"/>
                </a:rPr>
                <a:t>28 g</a:t>
              </a:r>
              <a:endParaRPr lang="en-GB" sz="3800">
                <a:latin typeface="Arial" panose="020B0604020202020204" pitchFamily="34"/>
                <a:ea typeface="Arial" panose="020B0604020202020204" pitchFamily="34"/>
                <a:cs typeface="Tahoma" panose="020B0604030504040204" pitchFamily="2"/>
              </a:endParaRPr>
            </a:p>
            <a:p>
              <a:pPr marL="342900" indent="-342900" algn="ctr" eaLnBrk="1">
                <a:spcBef>
                  <a:spcPts val="1425"/>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3800">
                  <a:latin typeface="Arial" panose="020B0604020202020204" pitchFamily="34"/>
                  <a:ea typeface="Arial" panose="020B0604020202020204" pitchFamily="34"/>
                  <a:cs typeface="Tahoma" panose="020B0604030504040204" pitchFamily="2"/>
                </a:rPr>
                <a:t>36 g</a:t>
              </a:r>
              <a:endParaRPr lang="en-GB" sz="3800">
                <a:latin typeface="Arial" panose="020B0604020202020204" pitchFamily="34"/>
                <a:ea typeface="Arial" panose="020B0604020202020204" pitchFamily="34"/>
                <a:cs typeface="Tahoma" panose="020B0604030504040204" pitchFamily="2"/>
              </a:endParaRPr>
            </a:p>
          </p:txBody>
        </p:sp>
        <p:sp>
          <p:nvSpPr>
            <p:cNvPr id="5" name="Straight Connector 4"/>
            <p:cNvSpPr/>
            <p:nvPr/>
          </p:nvSpPr>
          <p:spPr>
            <a:xfrm>
              <a:off x="2684520" y="3951159"/>
              <a:ext cx="1874880" cy="0"/>
            </a:xfrm>
            <a:prstGeom prst="line">
              <a:avLst/>
            </a:prstGeom>
            <a:noFill/>
            <a:ln w="38160">
              <a:solidFill>
                <a:srgbClr val="E1E1B7"/>
              </a:solidFill>
              <a:prstDash val="solid"/>
              <a:miter/>
            </a:ln>
          </p:spPr>
          <p:txBody>
            <a:bodyPr wrap="none" lIns="90000" tIns="46800" rIns="90000" bIns="46800" anchor="ctr" compatLnSpc="0"/>
            <a:lstStyle/>
            <a:p>
              <a:pPr eaLnBrk="1">
                <a:spcBef>
                  <a:spcPts val="0"/>
                </a:spcBef>
                <a:spcAft>
                  <a:spcPts val="0"/>
                </a:spcAft>
                <a:tabLst>
                  <a:tab pos="0" algn="l"/>
                  <a:tab pos="914400" algn="l"/>
                  <a:tab pos="1828800" algn="l"/>
                  <a:tab pos="2742565" algn="l"/>
                  <a:tab pos="3657600" algn="l"/>
                  <a:tab pos="4572000" algn="l"/>
                  <a:tab pos="5485765" algn="l"/>
                  <a:tab pos="6400165" algn="l"/>
                  <a:tab pos="7315200" algn="l"/>
                  <a:tab pos="8229600" algn="l"/>
                  <a:tab pos="9144000" algn="l"/>
                  <a:tab pos="10058400" algn="l"/>
                </a:tabLst>
                <a:defRPr/>
              </a:pPr>
              <a:endParaRPr lang="en-GB" sz="2400">
                <a:latin typeface="Times New Roman" panose="02020603050405020304" pitchFamily="18"/>
                <a:ea typeface="Arial" panose="020B0604020202020204" pitchFamily="34"/>
                <a:cs typeface="Tahoma" panose="020B0604030504040204" pitchFamily="2"/>
              </a:endParaRPr>
            </a:p>
          </p:txBody>
        </p:sp>
      </p:grpSp>
      <p:sp>
        <p:nvSpPr>
          <p:cNvPr id="6" name="Freeform 5"/>
          <p:cNvSpPr/>
          <p:nvPr/>
        </p:nvSpPr>
        <p:spPr>
          <a:xfrm>
            <a:off x="4310063" y="3105150"/>
            <a:ext cx="1949450" cy="790575"/>
          </a:xfrm>
          <a:custGeom>
            <a:avLst/>
            <a:gdLst>
              <a:gd name="f0" fmla="val 0"/>
              <a:gd name="f1" fmla="val 21600"/>
            </a:gdLst>
            <a:ahLst/>
            <a:cxnLst>
              <a:cxn ang="3">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compatLnSpc="0"/>
          <a:lstStyle/>
          <a:p>
            <a:pPr marL="342900" indent="-342900" eaLnBrk="1">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3800">
                <a:latin typeface="Symbol" panose="05050102010706020507"/>
                <a:ea typeface="Arial" panose="020B0604020202020204" pitchFamily="34"/>
                <a:cs typeface="Tahoma" panose="020B0604030504040204" pitchFamily="2"/>
              </a:rPr>
              <a:t></a:t>
            </a:r>
            <a:r>
              <a:rPr lang="en-GB" sz="3800">
                <a:latin typeface="Arial" panose="020B0604020202020204" pitchFamily="34"/>
                <a:ea typeface="Arial" panose="020B0604020202020204" pitchFamily="34"/>
                <a:cs typeface="Tahoma" panose="020B0604030504040204" pitchFamily="2"/>
              </a:rPr>
              <a:t> 100 =</a:t>
            </a:r>
            <a:endParaRPr lang="en-GB" sz="3800">
              <a:latin typeface="Arial" panose="020B0604020202020204" pitchFamily="34"/>
              <a:ea typeface="Arial" panose="020B0604020202020204" pitchFamily="34"/>
              <a:cs typeface="Tahoma" panose="020B0604030504040204" pitchFamily="2"/>
            </a:endParaRPr>
          </a:p>
        </p:txBody>
      </p:sp>
      <p:sp>
        <p:nvSpPr>
          <p:cNvPr id="7" name="Freeform 6"/>
          <p:cNvSpPr/>
          <p:nvPr/>
        </p:nvSpPr>
        <p:spPr>
          <a:xfrm>
            <a:off x="6007100" y="3105150"/>
            <a:ext cx="2817813" cy="790575"/>
          </a:xfrm>
          <a:custGeom>
            <a:avLst/>
            <a:gdLst>
              <a:gd name="f0" fmla="val 0"/>
              <a:gd name="f1" fmla="val 21600"/>
            </a:gdLst>
            <a:ahLst/>
            <a:cxnLst>
              <a:cxn ang="3">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compatLnSpc="0"/>
          <a:lstStyle/>
          <a:p>
            <a:pPr marL="342900" indent="-342900" eaLnBrk="1">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3800" u="sng" dirty="0">
                <a:latin typeface="Arial" panose="020B0604020202020204" pitchFamily="34"/>
                <a:ea typeface="Arial" panose="020B0604020202020204" pitchFamily="34"/>
                <a:cs typeface="Tahoma" panose="020B0604030504040204" pitchFamily="2"/>
              </a:rPr>
              <a:t>78% Fe</a:t>
            </a:r>
            <a:endParaRPr lang="en-GB" sz="3800" u="sng" dirty="0">
              <a:latin typeface="Arial" panose="020B0604020202020204" pitchFamily="34"/>
              <a:ea typeface="Arial" panose="020B0604020202020204" pitchFamily="34"/>
              <a:cs typeface="Tahoma" panose="020B0604030504040204" pitchFamily="2"/>
            </a:endParaRPr>
          </a:p>
        </p:txBody>
      </p:sp>
      <p:sp>
        <p:nvSpPr>
          <p:cNvPr id="8" name="Freeform 7"/>
          <p:cNvSpPr/>
          <p:nvPr/>
        </p:nvSpPr>
        <p:spPr>
          <a:xfrm>
            <a:off x="808038" y="4741863"/>
            <a:ext cx="1630362" cy="790575"/>
          </a:xfrm>
          <a:custGeom>
            <a:avLst/>
            <a:gdLst>
              <a:gd name="f0" fmla="val 0"/>
              <a:gd name="f1" fmla="val 21600"/>
            </a:gdLst>
            <a:ahLst/>
            <a:cxnLst>
              <a:cxn ang="3">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compatLnSpc="0"/>
          <a:lstStyle/>
          <a:p>
            <a:pPr marL="342900" indent="-342900" eaLnBrk="1">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3800">
                <a:latin typeface="Arial" panose="020B0604020202020204" pitchFamily="34"/>
                <a:ea typeface="Arial" panose="020B0604020202020204" pitchFamily="34"/>
                <a:cs typeface="Tahoma" panose="020B0604030504040204" pitchFamily="2"/>
              </a:rPr>
              <a:t>%O =</a:t>
            </a:r>
            <a:endParaRPr lang="en-GB" sz="3800">
              <a:latin typeface="Arial" panose="020B0604020202020204" pitchFamily="34"/>
              <a:ea typeface="Arial" panose="020B0604020202020204" pitchFamily="34"/>
              <a:cs typeface="Tahoma" panose="020B0604030504040204" pitchFamily="2"/>
            </a:endParaRPr>
          </a:p>
        </p:txBody>
      </p:sp>
      <p:grpSp>
        <p:nvGrpSpPr>
          <p:cNvPr id="51207" name="Group 8"/>
          <p:cNvGrpSpPr/>
          <p:nvPr/>
        </p:nvGrpSpPr>
        <p:grpSpPr bwMode="auto">
          <a:xfrm>
            <a:off x="2432050" y="4381500"/>
            <a:ext cx="1874838" cy="1511300"/>
            <a:chOff x="2717640" y="4821120"/>
            <a:chExt cx="1874880" cy="1511279"/>
          </a:xfrm>
        </p:grpSpPr>
        <p:sp>
          <p:nvSpPr>
            <p:cNvPr id="10" name="Freeform 9"/>
            <p:cNvSpPr/>
            <p:nvPr/>
          </p:nvSpPr>
          <p:spPr>
            <a:xfrm>
              <a:off x="2768441" y="4821120"/>
              <a:ext cx="1716126" cy="1511279"/>
            </a:xfrm>
            <a:custGeom>
              <a:avLst/>
              <a:gdLst>
                <a:gd name="f0" fmla="val 0"/>
                <a:gd name="f1" fmla="val 21600"/>
              </a:gdLst>
              <a:ahLst/>
              <a:cxnLst>
                <a:cxn ang="3">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compatLnSpc="0"/>
            <a:lstStyle/>
            <a:p>
              <a:pPr marL="342900" indent="-342900" algn="ctr" eaLnBrk="1">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3800">
                  <a:latin typeface="Arial" panose="020B0604020202020204" pitchFamily="34"/>
                  <a:ea typeface="Arial" panose="020B0604020202020204" pitchFamily="34"/>
                  <a:cs typeface="Tahoma" panose="020B0604030504040204" pitchFamily="2"/>
                </a:rPr>
                <a:t>8.0 g</a:t>
              </a:r>
              <a:endParaRPr lang="en-GB" sz="3800">
                <a:latin typeface="Arial" panose="020B0604020202020204" pitchFamily="34"/>
                <a:ea typeface="Arial" panose="020B0604020202020204" pitchFamily="34"/>
                <a:cs typeface="Tahoma" panose="020B0604030504040204" pitchFamily="2"/>
              </a:endParaRPr>
            </a:p>
            <a:p>
              <a:pPr marL="342900" indent="-342900" algn="ctr" eaLnBrk="1">
                <a:spcBef>
                  <a:spcPts val="1425"/>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3800">
                  <a:latin typeface="Arial" panose="020B0604020202020204" pitchFamily="34"/>
                  <a:ea typeface="Arial" panose="020B0604020202020204" pitchFamily="34"/>
                  <a:cs typeface="Tahoma" panose="020B0604030504040204" pitchFamily="2"/>
                </a:rPr>
                <a:t>36 g</a:t>
              </a:r>
              <a:endParaRPr lang="en-GB" sz="3800">
                <a:latin typeface="Arial" panose="020B0604020202020204" pitchFamily="34"/>
                <a:ea typeface="Arial" panose="020B0604020202020204" pitchFamily="34"/>
                <a:cs typeface="Tahoma" panose="020B0604030504040204" pitchFamily="2"/>
              </a:endParaRPr>
            </a:p>
          </p:txBody>
        </p:sp>
        <p:sp>
          <p:nvSpPr>
            <p:cNvPr id="11" name="Straight Connector 10"/>
            <p:cNvSpPr/>
            <p:nvPr/>
          </p:nvSpPr>
          <p:spPr>
            <a:xfrm>
              <a:off x="2717640" y="5551360"/>
              <a:ext cx="1874880" cy="0"/>
            </a:xfrm>
            <a:prstGeom prst="line">
              <a:avLst/>
            </a:prstGeom>
            <a:noFill/>
            <a:ln w="38160">
              <a:solidFill>
                <a:srgbClr val="E1E1B7"/>
              </a:solidFill>
              <a:prstDash val="solid"/>
              <a:miter/>
            </a:ln>
          </p:spPr>
          <p:txBody>
            <a:bodyPr wrap="none" lIns="90000" tIns="46800" rIns="90000" bIns="46800" anchor="ctr" compatLnSpc="0"/>
            <a:lstStyle/>
            <a:p>
              <a:pPr eaLnBrk="1">
                <a:spcBef>
                  <a:spcPts val="0"/>
                </a:spcBef>
                <a:spcAft>
                  <a:spcPts val="0"/>
                </a:spcAft>
                <a:tabLst>
                  <a:tab pos="0" algn="l"/>
                  <a:tab pos="914400" algn="l"/>
                  <a:tab pos="1828800" algn="l"/>
                  <a:tab pos="2742565" algn="l"/>
                  <a:tab pos="3657600" algn="l"/>
                  <a:tab pos="4572000" algn="l"/>
                  <a:tab pos="5485765" algn="l"/>
                  <a:tab pos="6400165" algn="l"/>
                  <a:tab pos="7315200" algn="l"/>
                  <a:tab pos="8229600" algn="l"/>
                  <a:tab pos="9144000" algn="l"/>
                  <a:tab pos="10058400" algn="l"/>
                </a:tabLst>
                <a:defRPr/>
              </a:pPr>
              <a:endParaRPr lang="en-GB" sz="2400">
                <a:latin typeface="Times New Roman" panose="02020603050405020304" pitchFamily="18"/>
                <a:ea typeface="Arial" panose="020B0604020202020204" pitchFamily="34"/>
                <a:cs typeface="Tahoma" panose="020B0604030504040204" pitchFamily="2"/>
              </a:endParaRPr>
            </a:p>
          </p:txBody>
        </p:sp>
      </p:grpSp>
      <p:sp>
        <p:nvSpPr>
          <p:cNvPr id="12" name="Freeform 11"/>
          <p:cNvSpPr/>
          <p:nvPr/>
        </p:nvSpPr>
        <p:spPr>
          <a:xfrm>
            <a:off x="4341813" y="4705350"/>
            <a:ext cx="1952625" cy="790575"/>
          </a:xfrm>
          <a:custGeom>
            <a:avLst/>
            <a:gdLst>
              <a:gd name="f0" fmla="val 0"/>
              <a:gd name="f1" fmla="val 21600"/>
            </a:gdLst>
            <a:ahLst/>
            <a:cxnLst>
              <a:cxn ang="3">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compatLnSpc="0"/>
          <a:lstStyle/>
          <a:p>
            <a:pPr marL="342900" indent="-342900" eaLnBrk="1">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3800">
                <a:latin typeface="Symbol" panose="05050102010706020507"/>
                <a:ea typeface="Arial" panose="020B0604020202020204" pitchFamily="34"/>
                <a:cs typeface="Tahoma" panose="020B0604030504040204" pitchFamily="2"/>
              </a:rPr>
              <a:t></a:t>
            </a:r>
            <a:r>
              <a:rPr lang="en-GB" sz="3800">
                <a:latin typeface="Arial" panose="020B0604020202020204" pitchFamily="34"/>
                <a:ea typeface="Arial" panose="020B0604020202020204" pitchFamily="34"/>
                <a:cs typeface="Tahoma" panose="020B0604030504040204" pitchFamily="2"/>
              </a:rPr>
              <a:t> 100 =</a:t>
            </a:r>
            <a:endParaRPr lang="en-GB" sz="3800">
              <a:latin typeface="Arial" panose="020B0604020202020204" pitchFamily="34"/>
              <a:ea typeface="Arial" panose="020B0604020202020204" pitchFamily="34"/>
              <a:cs typeface="Tahoma" panose="020B0604030504040204" pitchFamily="2"/>
            </a:endParaRPr>
          </a:p>
        </p:txBody>
      </p:sp>
      <p:sp>
        <p:nvSpPr>
          <p:cNvPr id="13" name="Freeform 12"/>
          <p:cNvSpPr/>
          <p:nvPr/>
        </p:nvSpPr>
        <p:spPr>
          <a:xfrm>
            <a:off x="6042025" y="4705350"/>
            <a:ext cx="2817813" cy="790575"/>
          </a:xfrm>
          <a:custGeom>
            <a:avLst/>
            <a:gdLst>
              <a:gd name="f0" fmla="val 0"/>
              <a:gd name="f1" fmla="val 21600"/>
            </a:gdLst>
            <a:ahLst/>
            <a:cxnLst>
              <a:cxn ang="3">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compatLnSpc="0"/>
          <a:lstStyle/>
          <a:p>
            <a:pPr marL="342900" indent="-342900" eaLnBrk="1">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3800" u="sng" dirty="0">
                <a:latin typeface="Arial" panose="020B0604020202020204" pitchFamily="34"/>
                <a:ea typeface="Arial" panose="020B0604020202020204" pitchFamily="34"/>
                <a:cs typeface="Tahoma" panose="020B0604030504040204" pitchFamily="2"/>
              </a:rPr>
              <a:t>22% O</a:t>
            </a:r>
            <a:endParaRPr lang="en-GB" sz="3800" u="sng" dirty="0">
              <a:latin typeface="Arial" panose="020B0604020202020204" pitchFamily="34"/>
              <a:ea typeface="Arial" panose="020B0604020202020204" pitchFamily="34"/>
              <a:cs typeface="Tahoma" panose="020B0604030504040204" pitchFamily="2"/>
            </a:endParaRPr>
          </a:p>
        </p:txBody>
      </p:sp>
      <p:sp>
        <p:nvSpPr>
          <p:cNvPr id="51210" name="Text Placeholder 13"/>
          <p:cNvSpPr>
            <a:spLocks noGrp="1"/>
          </p:cNvSpPr>
          <p:nvPr>
            <p:ph type="body" idx="4294967295"/>
          </p:nvPr>
        </p:nvSpPr>
        <p:spPr>
          <a:xfrm>
            <a:off x="260350" y="915988"/>
            <a:ext cx="8623300" cy="1263650"/>
          </a:xfrm>
        </p:spPr>
        <p:txBody>
          <a:bodyPr lIns="90000" tIns="46800" rIns="90000" bIns="46800">
            <a:spAutoFit/>
          </a:bodyPr>
          <a:lstStyle/>
          <a:p>
            <a:pPr marL="0" indent="0">
              <a:buClr>
                <a:srgbClr val="FFCC99"/>
              </a:buClr>
              <a:buSzPct val="45000"/>
              <a:buFontTx/>
              <a:buNone/>
            </a:pPr>
            <a:r>
              <a:rPr lang="en-GB" altLang="en-US" sz="3800" smtClean="0"/>
              <a:t>Find the percentage composition of a sample that is 28 g Fe and 8.0 g O</a:t>
            </a:r>
            <a:endParaRPr lang="en-GB" altLang="en-US" sz="3800" smtClean="0"/>
          </a:p>
        </p:txBody>
      </p:sp>
      <p:sp>
        <p:nvSpPr>
          <p:cNvPr id="16" name="Text Box 12"/>
          <p:cNvSpPr txBox="1">
            <a:spLocks noChangeArrowheads="1"/>
          </p:cNvSpPr>
          <p:nvPr/>
        </p:nvSpPr>
        <p:spPr bwMode="auto">
          <a:xfrm>
            <a:off x="0" y="0"/>
            <a:ext cx="9144000" cy="738188"/>
          </a:xfrm>
          <a:prstGeom prst="rect">
            <a:avLst/>
          </a:prstGeom>
          <a:solidFill>
            <a:schemeClr val="accent6">
              <a:lumMod val="40000"/>
              <a:lumOff val="60000"/>
            </a:schemeClr>
          </a:solidFill>
          <a:ln>
            <a:noFill/>
          </a:ln>
          <a:effectLst/>
        </p:spPr>
        <p:txBody>
          <a:bodyPr>
            <a:spAutoFit/>
          </a:bodyPr>
          <a:lstStyle>
            <a:lvl1pPr eaLnBrk="0" hangingPunct="0">
              <a:tabLst>
                <a:tab pos="2160270" algn="l"/>
              </a:tabLst>
              <a:defRPr>
                <a:solidFill>
                  <a:schemeClr val="tx1"/>
                </a:solidFill>
                <a:latin typeface="Arial" panose="020B0604020202020204" pitchFamily="34" charset="0"/>
              </a:defRPr>
            </a:lvl1pPr>
            <a:lvl2pPr marL="742950" indent="-285750" eaLnBrk="0" hangingPunct="0">
              <a:tabLst>
                <a:tab pos="2160270" algn="l"/>
              </a:tabLst>
              <a:defRPr>
                <a:solidFill>
                  <a:schemeClr val="tx1"/>
                </a:solidFill>
                <a:latin typeface="Arial" panose="020B0604020202020204" pitchFamily="34" charset="0"/>
              </a:defRPr>
            </a:lvl2pPr>
            <a:lvl3pPr marL="1143000" indent="-228600" eaLnBrk="0" hangingPunct="0">
              <a:tabLst>
                <a:tab pos="2160270" algn="l"/>
              </a:tabLst>
              <a:defRPr>
                <a:solidFill>
                  <a:schemeClr val="tx1"/>
                </a:solidFill>
                <a:latin typeface="Arial" panose="020B0604020202020204" pitchFamily="34" charset="0"/>
              </a:defRPr>
            </a:lvl3pPr>
            <a:lvl4pPr marL="1600200" indent="-228600" eaLnBrk="0" hangingPunct="0">
              <a:tabLst>
                <a:tab pos="2160270" algn="l"/>
              </a:tabLst>
              <a:defRPr>
                <a:solidFill>
                  <a:schemeClr val="tx1"/>
                </a:solidFill>
                <a:latin typeface="Arial" panose="020B0604020202020204" pitchFamily="34" charset="0"/>
              </a:defRPr>
            </a:lvl4pPr>
            <a:lvl5pPr marL="2057400" indent="-228600" eaLnBrk="0" hangingPunct="0">
              <a:tabLst>
                <a:tab pos="216027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16027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16027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16027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160270" algn="l"/>
              </a:tabLst>
              <a:defRPr>
                <a:solidFill>
                  <a:schemeClr val="tx1"/>
                </a:solidFill>
                <a:latin typeface="Arial" panose="020B0604020202020204" pitchFamily="34" charset="0"/>
              </a:defRPr>
            </a:lvl9pPr>
          </a:lstStyle>
          <a:p>
            <a:pPr algn="ctr" eaLnBrk="1" hangingPunct="1">
              <a:defRPr/>
            </a:pPr>
            <a:endParaRPr lang="en-GB" altLang="en-US" sz="500" b="1" dirty="0" smtClean="0">
              <a:latin typeface="Tahoma" panose="020B0604030504040204" pitchFamily="34" charset="0"/>
              <a:ea typeface="+mn-ea"/>
            </a:endParaRPr>
          </a:p>
          <a:p>
            <a:pPr algn="ctr" eaLnBrk="1" hangingPunct="1">
              <a:defRPr/>
            </a:pPr>
            <a:r>
              <a:rPr lang="en-GB" altLang="en-US" sz="3600" b="1" dirty="0">
                <a:latin typeface="Tahoma" panose="020B0604030504040204" pitchFamily="34" charset="0"/>
                <a:ea typeface="MS PGothic" panose="020B0600070205080204" pitchFamily="34" charset="-128"/>
              </a:rPr>
              <a:t>Percentage Composition</a:t>
            </a:r>
            <a:endParaRPr lang="en-GB" altLang="en-US" sz="1400" b="1" baseline="30000" dirty="0">
              <a:latin typeface="Tahoma" panose="020B0604030504040204" pitchFamily="34" charset="0"/>
              <a:ea typeface="MS PGothic" panose="020B0600070205080204" pitchFamily="34" charset="-128"/>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203"/>
                                        </p:tgtEl>
                                        <p:attrNameLst>
                                          <p:attrName>style.visibility</p:attrName>
                                        </p:attrNameLst>
                                      </p:cBhvr>
                                      <p:to>
                                        <p:strVal val="visible"/>
                                      </p:to>
                                    </p:set>
                                  </p:childTnLst>
                                </p:cTn>
                              </p:par>
                              <p:par>
                                <p:cTn id="9" presetID="1" presetClass="entr" presetSubtype="0" fill="hold" grpId="1"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1207"/>
                                        </p:tgtEl>
                                        <p:attrNameLst>
                                          <p:attrName>style.visibility</p:attrName>
                                        </p:attrNameLst>
                                      </p:cBhvr>
                                      <p:to>
                                        <p:strVal val="visible"/>
                                      </p:to>
                                    </p:set>
                                  </p:childTnLst>
                                </p:cTn>
                              </p:par>
                              <p:par>
                                <p:cTn id="19" presetID="1" presetClass="entr" presetSubtype="0" fill="hold" grpId="1"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1"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bldP spid="6" grpId="1"/>
      <p:bldP spid="7" grpId="0" build="p"/>
      <p:bldP spid="7" grpId="1"/>
      <p:bldP spid="8" grpId="0"/>
      <p:bldP spid="12" grpId="0" build="p"/>
      <p:bldP spid="12" grpId="1"/>
      <p:bldP spid="13" grpId="0" build="p"/>
      <p:bldP spid="13" grpId="1"/>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44" name="Picture 12" descr="FG03_0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04800" y="1704975"/>
            <a:ext cx="8534400" cy="4619625"/>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12"/>
          <p:cNvSpPr txBox="1">
            <a:spLocks noChangeArrowheads="1"/>
          </p:cNvSpPr>
          <p:nvPr/>
        </p:nvSpPr>
        <p:spPr bwMode="auto">
          <a:xfrm>
            <a:off x="0" y="0"/>
            <a:ext cx="9144000" cy="738188"/>
          </a:xfrm>
          <a:prstGeom prst="rect">
            <a:avLst/>
          </a:prstGeom>
          <a:solidFill>
            <a:schemeClr val="accent6">
              <a:lumMod val="40000"/>
              <a:lumOff val="60000"/>
            </a:schemeClr>
          </a:solidFill>
          <a:ln>
            <a:noFill/>
          </a:ln>
          <a:effectLst/>
        </p:spPr>
        <p:txBody>
          <a:bodyPr>
            <a:spAutoFit/>
          </a:bodyPr>
          <a:lstStyle>
            <a:lvl1pPr eaLnBrk="0" hangingPunct="0">
              <a:tabLst>
                <a:tab pos="2160270" algn="l"/>
              </a:tabLst>
              <a:defRPr>
                <a:solidFill>
                  <a:schemeClr val="tx1"/>
                </a:solidFill>
                <a:latin typeface="Arial" panose="020B0604020202020204" pitchFamily="34" charset="0"/>
              </a:defRPr>
            </a:lvl1pPr>
            <a:lvl2pPr marL="742950" indent="-285750" eaLnBrk="0" hangingPunct="0">
              <a:tabLst>
                <a:tab pos="2160270" algn="l"/>
              </a:tabLst>
              <a:defRPr>
                <a:solidFill>
                  <a:schemeClr val="tx1"/>
                </a:solidFill>
                <a:latin typeface="Arial" panose="020B0604020202020204" pitchFamily="34" charset="0"/>
              </a:defRPr>
            </a:lvl2pPr>
            <a:lvl3pPr marL="1143000" indent="-228600" eaLnBrk="0" hangingPunct="0">
              <a:tabLst>
                <a:tab pos="2160270" algn="l"/>
              </a:tabLst>
              <a:defRPr>
                <a:solidFill>
                  <a:schemeClr val="tx1"/>
                </a:solidFill>
                <a:latin typeface="Arial" panose="020B0604020202020204" pitchFamily="34" charset="0"/>
              </a:defRPr>
            </a:lvl3pPr>
            <a:lvl4pPr marL="1600200" indent="-228600" eaLnBrk="0" hangingPunct="0">
              <a:tabLst>
                <a:tab pos="2160270" algn="l"/>
              </a:tabLst>
              <a:defRPr>
                <a:solidFill>
                  <a:schemeClr val="tx1"/>
                </a:solidFill>
                <a:latin typeface="Arial" panose="020B0604020202020204" pitchFamily="34" charset="0"/>
              </a:defRPr>
            </a:lvl4pPr>
            <a:lvl5pPr marL="2057400" indent="-228600" eaLnBrk="0" hangingPunct="0">
              <a:tabLst>
                <a:tab pos="216027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16027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16027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16027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160270" algn="l"/>
              </a:tabLst>
              <a:defRPr>
                <a:solidFill>
                  <a:schemeClr val="tx1"/>
                </a:solidFill>
                <a:latin typeface="Arial" panose="020B0604020202020204" pitchFamily="34" charset="0"/>
              </a:defRPr>
            </a:lvl9pPr>
          </a:lstStyle>
          <a:p>
            <a:pPr algn="ctr" eaLnBrk="1" hangingPunct="1">
              <a:defRPr/>
            </a:pPr>
            <a:endParaRPr lang="en-GB" altLang="en-US" sz="500" b="1" dirty="0" smtClean="0">
              <a:latin typeface="Tahoma" panose="020B0604030504040204" pitchFamily="34" charset="0"/>
              <a:ea typeface="+mn-ea"/>
            </a:endParaRPr>
          </a:p>
          <a:p>
            <a:pPr algn="ctr" eaLnBrk="1" hangingPunct="1">
              <a:defRPr/>
            </a:pPr>
            <a:r>
              <a:rPr lang="en-GB" altLang="en-US" sz="3600" b="1" dirty="0">
                <a:latin typeface="Tahoma" panose="020B0604030504040204" pitchFamily="34" charset="0"/>
                <a:ea typeface="MS PGothic" panose="020B0600070205080204" pitchFamily="34" charset="-128"/>
              </a:rPr>
              <a:t>Percentage </a:t>
            </a:r>
            <a:r>
              <a:rPr lang="en-GB" altLang="en-US" sz="3600" b="1" dirty="0" smtClean="0">
                <a:latin typeface="Tahoma" panose="020B0604030504040204" pitchFamily="34" charset="0"/>
                <a:ea typeface="MS PGothic" panose="020B0600070205080204" pitchFamily="34" charset="-128"/>
              </a:rPr>
              <a:t>Composition (Butane)</a:t>
            </a:r>
            <a:endParaRPr lang="en-GB" altLang="en-US" sz="1400" b="1" baseline="30000" dirty="0">
              <a:latin typeface="Tahoma" panose="020B0604030504040204" pitchFamily="34" charset="0"/>
              <a:ea typeface="MS PGothic" panose="020B0600070205080204" pitchFamily="34" charset="-128"/>
            </a:endParaRPr>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p:cNvSpPr/>
          <p:nvPr/>
        </p:nvSpPr>
        <p:spPr>
          <a:xfrm>
            <a:off x="3498850" y="2505075"/>
            <a:ext cx="2800350" cy="1587500"/>
          </a:xfrm>
          <a:custGeom>
            <a:avLst/>
            <a:gdLst>
              <a:gd name="f0" fmla="val 0"/>
              <a:gd name="f1" fmla="val 21600"/>
            </a:gdLst>
            <a:ahLst/>
            <a:cxnLst>
              <a:cxn ang="3">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compatLnSpc="0"/>
          <a:lstStyle/>
          <a:p>
            <a:pPr marL="342900" indent="-342900" algn="ctr" eaLnBrk="1">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9000" b="1" dirty="0">
                <a:latin typeface="Arial" panose="020B0604020202020204" pitchFamily="34"/>
                <a:ea typeface="Arial" panose="020B0604020202020204" pitchFamily="34"/>
                <a:cs typeface="Tahoma" panose="020B0604030504040204" pitchFamily="2"/>
              </a:rPr>
              <a:t>C</a:t>
            </a:r>
            <a:r>
              <a:rPr lang="en-GB" sz="9000" b="1" baseline="-25000" dirty="0">
                <a:latin typeface="Arial" panose="020B0604020202020204" pitchFamily="34"/>
                <a:ea typeface="Arial" panose="020B0604020202020204" pitchFamily="34"/>
                <a:cs typeface="Tahoma" panose="020B0604030504040204" pitchFamily="2"/>
              </a:rPr>
              <a:t>2</a:t>
            </a:r>
            <a:r>
              <a:rPr lang="en-GB" sz="9000" b="1" dirty="0">
                <a:latin typeface="Arial" panose="020B0604020202020204" pitchFamily="34"/>
                <a:ea typeface="Arial" panose="020B0604020202020204" pitchFamily="34"/>
                <a:cs typeface="Tahoma" panose="020B0604030504040204" pitchFamily="2"/>
              </a:rPr>
              <a:t>H</a:t>
            </a:r>
            <a:r>
              <a:rPr lang="en-GB" sz="9000" b="1" baseline="-25000" dirty="0">
                <a:latin typeface="Arial" panose="020B0604020202020204" pitchFamily="34"/>
                <a:ea typeface="Arial" panose="020B0604020202020204" pitchFamily="34"/>
                <a:cs typeface="Tahoma" panose="020B0604030504040204" pitchFamily="2"/>
              </a:rPr>
              <a:t>6</a:t>
            </a:r>
            <a:endParaRPr lang="en-GB" sz="9000" b="1" baseline="-25000" dirty="0">
              <a:latin typeface="Arial" panose="020B0604020202020204" pitchFamily="34"/>
              <a:ea typeface="Arial" panose="020B0604020202020204" pitchFamily="34"/>
              <a:cs typeface="Tahoma" panose="020B0604030504040204" pitchFamily="2"/>
            </a:endParaRPr>
          </a:p>
        </p:txBody>
      </p:sp>
      <p:grpSp>
        <p:nvGrpSpPr>
          <p:cNvPr id="4" name="Group 3"/>
          <p:cNvGrpSpPr/>
          <p:nvPr/>
        </p:nvGrpSpPr>
        <p:grpSpPr bwMode="auto">
          <a:xfrm>
            <a:off x="2473325" y="4830763"/>
            <a:ext cx="4900613" cy="1979612"/>
            <a:chOff x="2473200" y="4830840"/>
            <a:chExt cx="4900680" cy="1979640"/>
          </a:xfrm>
        </p:grpSpPr>
        <p:sp>
          <p:nvSpPr>
            <p:cNvPr id="5" name="Freeform 4"/>
            <p:cNvSpPr/>
            <p:nvPr/>
          </p:nvSpPr>
          <p:spPr>
            <a:xfrm>
              <a:off x="2473200" y="4830840"/>
              <a:ext cx="4900680" cy="1979640"/>
            </a:xfrm>
            <a:custGeom>
              <a:avLst>
                <a:gd name="f0" fmla="val 2500"/>
              </a:avLst>
              <a:gdLst>
                <a:gd name="f1" fmla="val 10800000"/>
                <a:gd name="f2" fmla="val 5400000"/>
                <a:gd name="f3" fmla="val w"/>
                <a:gd name="f4" fmla="val h"/>
                <a:gd name="f5" fmla="val 0"/>
                <a:gd name="f6" fmla="*/ 5419351 1 1725033"/>
                <a:gd name="f7" fmla="+- 10800 0 10800"/>
                <a:gd name="f8" fmla="+- 0 0 10800"/>
                <a:gd name="f9" fmla="val 10800"/>
                <a:gd name="f10" fmla="val -2147483647"/>
                <a:gd name="f11" fmla="val 2147483647"/>
                <a:gd name="f12" fmla="*/ f3 1 21600"/>
                <a:gd name="f13" fmla="*/ f4 1 21600"/>
                <a:gd name="f14" fmla="*/ f6 1 180"/>
                <a:gd name="f15" fmla="pin 0 f0 10800"/>
                <a:gd name="f16" fmla="val f15"/>
                <a:gd name="f17" fmla="*/ 315 f14 1"/>
                <a:gd name="f18" fmla="*/ 135 f14 1"/>
                <a:gd name="f19" fmla="*/ 0 f14 1"/>
                <a:gd name="f20" fmla="*/ 11 f14 1"/>
                <a:gd name="f21" fmla="*/ 22 f14 1"/>
                <a:gd name="f22" fmla="*/ 33 f14 1"/>
                <a:gd name="f23" fmla="*/ 45 f14 1"/>
                <a:gd name="f24" fmla="*/ 56 f14 1"/>
                <a:gd name="f25" fmla="*/ 67 f14 1"/>
                <a:gd name="f26" fmla="*/ 78 f14 1"/>
                <a:gd name="f27" fmla="*/ 90 f14 1"/>
                <a:gd name="f28" fmla="*/ 101 f14 1"/>
                <a:gd name="f29" fmla="*/ 112 f14 1"/>
                <a:gd name="f30" fmla="*/ 123 f14 1"/>
                <a:gd name="f31" fmla="*/ 146 f14 1"/>
                <a:gd name="f32" fmla="*/ 157 f14 1"/>
                <a:gd name="f33" fmla="*/ 168 f14 1"/>
                <a:gd name="f34" fmla="*/ 180 f14 1"/>
                <a:gd name="f35" fmla="*/ 191 f14 1"/>
                <a:gd name="f36" fmla="*/ 202 f14 1"/>
                <a:gd name="f37" fmla="*/ 213 f14 1"/>
                <a:gd name="f38" fmla="*/ 225 f14 1"/>
                <a:gd name="f39" fmla="*/ 236 f14 1"/>
                <a:gd name="f40" fmla="*/ 247 f14 1"/>
                <a:gd name="f41" fmla="*/ 258 f14 1"/>
                <a:gd name="f42" fmla="*/ 270 f14 1"/>
                <a:gd name="f43" fmla="*/ 281 f14 1"/>
                <a:gd name="f44" fmla="*/ 292 f14 1"/>
                <a:gd name="f45" fmla="*/ 303 f14 1"/>
                <a:gd name="f46" fmla="*/ 326 f14 1"/>
                <a:gd name="f47" fmla="*/ 337 f14 1"/>
                <a:gd name="f48" fmla="*/ 348 f14 1"/>
                <a:gd name="f49" fmla="*/ f15 f12 1"/>
                <a:gd name="f50" fmla="*/ 10800 f13 1"/>
                <a:gd name="f51" fmla="+- f16 0 10800"/>
                <a:gd name="f52" fmla="+- 0 0 f17"/>
                <a:gd name="f53" fmla="+- 0 0 f18"/>
                <a:gd name="f54" fmla="+- 0 0 f19"/>
                <a:gd name="f55" fmla="+- 0 0 f20"/>
                <a:gd name="f56" fmla="+- 0 0 f21"/>
                <a:gd name="f57" fmla="+- 0 0 f22"/>
                <a:gd name="f58" fmla="+- 0 0 f23"/>
                <a:gd name="f59" fmla="+- 0 0 f24"/>
                <a:gd name="f60" fmla="+- 0 0 f25"/>
                <a:gd name="f61" fmla="+- 0 0 f26"/>
                <a:gd name="f62" fmla="+- 0 0 f27"/>
                <a:gd name="f63" fmla="+- 0 0 f28"/>
                <a:gd name="f64" fmla="+- 0 0 f29"/>
                <a:gd name="f65" fmla="+- 0 0 f30"/>
                <a:gd name="f66" fmla="+- 0 0 f31"/>
                <a:gd name="f67" fmla="+- 0 0 f32"/>
                <a:gd name="f68" fmla="+- 0 0 f33"/>
                <a:gd name="f69" fmla="+- 0 0 f34"/>
                <a:gd name="f70" fmla="+- 0 0 f35"/>
                <a:gd name="f71" fmla="+- 0 0 f36"/>
                <a:gd name="f72" fmla="+- 0 0 f37"/>
                <a:gd name="f73" fmla="+- 0 0 f38"/>
                <a:gd name="f74" fmla="+- 0 0 f39"/>
                <a:gd name="f75" fmla="+- 0 0 f40"/>
                <a:gd name="f76" fmla="+- 0 0 f41"/>
                <a:gd name="f77" fmla="+- 0 0 f42"/>
                <a:gd name="f78" fmla="+- 0 0 f43"/>
                <a:gd name="f79" fmla="+- 0 0 f44"/>
                <a:gd name="f80" fmla="+- 0 0 f45"/>
                <a:gd name="f81" fmla="+- 0 0 f46"/>
                <a:gd name="f82" fmla="+- 0 0 f47"/>
                <a:gd name="f83" fmla="+- 0 0 f48"/>
                <a:gd name="f84" fmla="*/ f52 f1 1"/>
                <a:gd name="f85" fmla="*/ f53 f1 1"/>
                <a:gd name="f86" fmla="*/ f54 f1 1"/>
                <a:gd name="f87" fmla="*/ f55 f1 1"/>
                <a:gd name="f88" fmla="*/ f56 f1 1"/>
                <a:gd name="f89" fmla="*/ f57 f1 1"/>
                <a:gd name="f90" fmla="*/ f58 f1 1"/>
                <a:gd name="f91" fmla="*/ f59 f1 1"/>
                <a:gd name="f92" fmla="*/ f60 f1 1"/>
                <a:gd name="f93" fmla="*/ f61 f1 1"/>
                <a:gd name="f94" fmla="*/ f62 f1 1"/>
                <a:gd name="f95" fmla="*/ f63 f1 1"/>
                <a:gd name="f96" fmla="*/ f64 f1 1"/>
                <a:gd name="f97" fmla="*/ f65 f1 1"/>
                <a:gd name="f98" fmla="*/ f66 f1 1"/>
                <a:gd name="f99" fmla="*/ f67 f1 1"/>
                <a:gd name="f100" fmla="*/ f68 f1 1"/>
                <a:gd name="f101" fmla="*/ f69 f1 1"/>
                <a:gd name="f102" fmla="*/ f70 f1 1"/>
                <a:gd name="f103" fmla="*/ f71 f1 1"/>
                <a:gd name="f104" fmla="*/ f72 f1 1"/>
                <a:gd name="f105" fmla="*/ f73 f1 1"/>
                <a:gd name="f106" fmla="*/ f74 f1 1"/>
                <a:gd name="f107" fmla="*/ f75 f1 1"/>
                <a:gd name="f108" fmla="*/ f76 f1 1"/>
                <a:gd name="f109" fmla="*/ f77 f1 1"/>
                <a:gd name="f110" fmla="*/ f78 f1 1"/>
                <a:gd name="f111" fmla="*/ f79 f1 1"/>
                <a:gd name="f112" fmla="*/ f80 f1 1"/>
                <a:gd name="f113" fmla="*/ f81 f1 1"/>
                <a:gd name="f114" fmla="*/ f82 f1 1"/>
                <a:gd name="f115" fmla="*/ f83 f1 1"/>
                <a:gd name="f116" fmla="*/ f84 1 f6"/>
                <a:gd name="f117" fmla="*/ f85 1 f6"/>
                <a:gd name="f118" fmla="*/ f86 1 f6"/>
                <a:gd name="f119" fmla="*/ f87 1 f6"/>
                <a:gd name="f120" fmla="*/ f88 1 f6"/>
                <a:gd name="f121" fmla="*/ f89 1 f6"/>
                <a:gd name="f122" fmla="*/ f90 1 f6"/>
                <a:gd name="f123" fmla="*/ f91 1 f6"/>
                <a:gd name="f124" fmla="*/ f92 1 f6"/>
                <a:gd name="f125" fmla="*/ f93 1 f6"/>
                <a:gd name="f126" fmla="*/ f94 1 f6"/>
                <a:gd name="f127" fmla="*/ f95 1 f6"/>
                <a:gd name="f128" fmla="*/ f96 1 f6"/>
                <a:gd name="f129" fmla="*/ f97 1 f6"/>
                <a:gd name="f130" fmla="*/ f98 1 f6"/>
                <a:gd name="f131" fmla="*/ f99 1 f6"/>
                <a:gd name="f132" fmla="*/ f100 1 f6"/>
                <a:gd name="f133" fmla="*/ f101 1 f6"/>
                <a:gd name="f134" fmla="*/ f102 1 f6"/>
                <a:gd name="f135" fmla="*/ f103 1 f6"/>
                <a:gd name="f136" fmla="*/ f104 1 f6"/>
                <a:gd name="f137" fmla="*/ f105 1 f6"/>
                <a:gd name="f138" fmla="*/ f106 1 f6"/>
                <a:gd name="f139" fmla="*/ f107 1 f6"/>
                <a:gd name="f140" fmla="*/ f108 1 f6"/>
                <a:gd name="f141" fmla="*/ f109 1 f6"/>
                <a:gd name="f142" fmla="*/ f110 1 f6"/>
                <a:gd name="f143" fmla="*/ f111 1 f6"/>
                <a:gd name="f144" fmla="*/ f112 1 f6"/>
                <a:gd name="f145" fmla="*/ f113 1 f6"/>
                <a:gd name="f146" fmla="*/ f114 1 f6"/>
                <a:gd name="f147" fmla="*/ f115 1 f6"/>
                <a:gd name="f148" fmla="+- f116 0 f2"/>
                <a:gd name="f149" fmla="+- f117 0 f2"/>
                <a:gd name="f150" fmla="+- f118 0 f2"/>
                <a:gd name="f151" fmla="+- f119 0 f2"/>
                <a:gd name="f152" fmla="+- f120 0 f2"/>
                <a:gd name="f153" fmla="+- f121 0 f2"/>
                <a:gd name="f154" fmla="+- f122 0 f2"/>
                <a:gd name="f155" fmla="+- f123 0 f2"/>
                <a:gd name="f156" fmla="+- f124 0 f2"/>
                <a:gd name="f157" fmla="+- f125 0 f2"/>
                <a:gd name="f158" fmla="+- f126 0 f2"/>
                <a:gd name="f159" fmla="+- f127 0 f2"/>
                <a:gd name="f160" fmla="+- f128 0 f2"/>
                <a:gd name="f161" fmla="+- f129 0 f2"/>
                <a:gd name="f162" fmla="+- f130 0 f2"/>
                <a:gd name="f163" fmla="+- f131 0 f2"/>
                <a:gd name="f164" fmla="+- f132 0 f2"/>
                <a:gd name="f165" fmla="+- f133 0 f2"/>
                <a:gd name="f166" fmla="+- f134 0 f2"/>
                <a:gd name="f167" fmla="+- f135 0 f2"/>
                <a:gd name="f168" fmla="+- f136 0 f2"/>
                <a:gd name="f169" fmla="+- f137 0 f2"/>
                <a:gd name="f170" fmla="+- f138 0 f2"/>
                <a:gd name="f171" fmla="+- f139 0 f2"/>
                <a:gd name="f172" fmla="+- f140 0 f2"/>
                <a:gd name="f173" fmla="+- f141 0 f2"/>
                <a:gd name="f174" fmla="+- f142 0 f2"/>
                <a:gd name="f175" fmla="+- f143 0 f2"/>
                <a:gd name="f176" fmla="+- f144 0 f2"/>
                <a:gd name="f177" fmla="+- f145 0 f2"/>
                <a:gd name="f178" fmla="+- f146 0 f2"/>
                <a:gd name="f179" fmla="+- f147 0 f2"/>
                <a:gd name="f180" fmla="sin 1 f148"/>
                <a:gd name="f181" fmla="cos 1 f148"/>
                <a:gd name="f182" fmla="sin 1 f149"/>
                <a:gd name="f183" fmla="cos 1 f149"/>
                <a:gd name="f184" fmla="sin 1 f150"/>
                <a:gd name="f185" fmla="cos 1 f150"/>
                <a:gd name="f186" fmla="sin 1 f151"/>
                <a:gd name="f187" fmla="cos 1 f151"/>
                <a:gd name="f188" fmla="sin 1 f152"/>
                <a:gd name="f189" fmla="cos 1 f152"/>
                <a:gd name="f190" fmla="sin 1 f153"/>
                <a:gd name="f191" fmla="cos 1 f153"/>
                <a:gd name="f192" fmla="sin 1 f154"/>
                <a:gd name="f193" fmla="cos 1 f154"/>
                <a:gd name="f194" fmla="sin 1 f155"/>
                <a:gd name="f195" fmla="cos 1 f155"/>
                <a:gd name="f196" fmla="sin 1 f156"/>
                <a:gd name="f197" fmla="cos 1 f156"/>
                <a:gd name="f198" fmla="sin 1 f157"/>
                <a:gd name="f199" fmla="cos 1 f157"/>
                <a:gd name="f200" fmla="sin 1 f158"/>
                <a:gd name="f201" fmla="cos 1 f158"/>
                <a:gd name="f202" fmla="sin 1 f159"/>
                <a:gd name="f203" fmla="cos 1 f159"/>
                <a:gd name="f204" fmla="sin 1 f160"/>
                <a:gd name="f205" fmla="cos 1 f160"/>
                <a:gd name="f206" fmla="sin 1 f161"/>
                <a:gd name="f207" fmla="cos 1 f161"/>
                <a:gd name="f208" fmla="sin 1 f162"/>
                <a:gd name="f209" fmla="cos 1 f162"/>
                <a:gd name="f210" fmla="sin 1 f163"/>
                <a:gd name="f211" fmla="cos 1 f163"/>
                <a:gd name="f212" fmla="sin 1 f164"/>
                <a:gd name="f213" fmla="cos 1 f164"/>
                <a:gd name="f214" fmla="sin 1 f165"/>
                <a:gd name="f215" fmla="cos 1 f165"/>
                <a:gd name="f216" fmla="sin 1 f166"/>
                <a:gd name="f217" fmla="cos 1 f166"/>
                <a:gd name="f218" fmla="sin 1 f167"/>
                <a:gd name="f219" fmla="cos 1 f167"/>
                <a:gd name="f220" fmla="sin 1 f168"/>
                <a:gd name="f221" fmla="cos 1 f168"/>
                <a:gd name="f222" fmla="sin 1 f169"/>
                <a:gd name="f223" fmla="cos 1 f169"/>
                <a:gd name="f224" fmla="sin 1 f170"/>
                <a:gd name="f225" fmla="cos 1 f170"/>
                <a:gd name="f226" fmla="sin 1 f171"/>
                <a:gd name="f227" fmla="cos 1 f171"/>
                <a:gd name="f228" fmla="sin 1 f172"/>
                <a:gd name="f229" fmla="cos 1 f172"/>
                <a:gd name="f230" fmla="sin 1 f173"/>
                <a:gd name="f231" fmla="cos 1 f173"/>
                <a:gd name="f232" fmla="sin 1 f174"/>
                <a:gd name="f233" fmla="cos 1 f174"/>
                <a:gd name="f234" fmla="sin 1 f175"/>
                <a:gd name="f235" fmla="cos 1 f175"/>
                <a:gd name="f236" fmla="sin 1 f176"/>
                <a:gd name="f237" fmla="cos 1 f176"/>
                <a:gd name="f238" fmla="sin 1 f177"/>
                <a:gd name="f239" fmla="cos 1 f177"/>
                <a:gd name="f240" fmla="sin 1 f178"/>
                <a:gd name="f241" fmla="cos 1 f178"/>
                <a:gd name="f242" fmla="sin 1 f179"/>
                <a:gd name="f243" fmla="cos 1 f179"/>
                <a:gd name="f244" fmla="+- 0 0 f180"/>
                <a:gd name="f245" fmla="+- 0 0 f181"/>
                <a:gd name="f246" fmla="+- 0 0 f182"/>
                <a:gd name="f247" fmla="+- 0 0 f183"/>
                <a:gd name="f248" fmla="+- 0 0 f184"/>
                <a:gd name="f249" fmla="+- 0 0 f185"/>
                <a:gd name="f250" fmla="+- 0 0 f186"/>
                <a:gd name="f251" fmla="+- 0 0 f187"/>
                <a:gd name="f252" fmla="+- 0 0 f188"/>
                <a:gd name="f253" fmla="+- 0 0 f189"/>
                <a:gd name="f254" fmla="+- 0 0 f190"/>
                <a:gd name="f255" fmla="+- 0 0 f191"/>
                <a:gd name="f256" fmla="+- 0 0 f192"/>
                <a:gd name="f257" fmla="+- 0 0 f193"/>
                <a:gd name="f258" fmla="+- 0 0 f194"/>
                <a:gd name="f259" fmla="+- 0 0 f195"/>
                <a:gd name="f260" fmla="+- 0 0 f196"/>
                <a:gd name="f261" fmla="+- 0 0 f197"/>
                <a:gd name="f262" fmla="+- 0 0 f198"/>
                <a:gd name="f263" fmla="+- 0 0 f199"/>
                <a:gd name="f264" fmla="+- 0 0 f200"/>
                <a:gd name="f265" fmla="+- 0 0 f201"/>
                <a:gd name="f266" fmla="+- 0 0 f202"/>
                <a:gd name="f267" fmla="+- 0 0 f203"/>
                <a:gd name="f268" fmla="+- 0 0 f204"/>
                <a:gd name="f269" fmla="+- 0 0 f205"/>
                <a:gd name="f270" fmla="+- 0 0 f206"/>
                <a:gd name="f271" fmla="+- 0 0 f207"/>
                <a:gd name="f272" fmla="+- 0 0 f208"/>
                <a:gd name="f273" fmla="+- 0 0 f209"/>
                <a:gd name="f274" fmla="+- 0 0 f210"/>
                <a:gd name="f275" fmla="+- 0 0 f211"/>
                <a:gd name="f276" fmla="+- 0 0 f212"/>
                <a:gd name="f277" fmla="+- 0 0 f213"/>
                <a:gd name="f278" fmla="+- 0 0 f214"/>
                <a:gd name="f279" fmla="+- 0 0 f215"/>
                <a:gd name="f280" fmla="+- 0 0 f216"/>
                <a:gd name="f281" fmla="+- 0 0 f217"/>
                <a:gd name="f282" fmla="+- 0 0 f218"/>
                <a:gd name="f283" fmla="+- 0 0 f219"/>
                <a:gd name="f284" fmla="+- 0 0 f220"/>
                <a:gd name="f285" fmla="+- 0 0 f221"/>
                <a:gd name="f286" fmla="+- 0 0 f222"/>
                <a:gd name="f287" fmla="+- 0 0 f223"/>
                <a:gd name="f288" fmla="+- 0 0 f224"/>
                <a:gd name="f289" fmla="+- 0 0 f225"/>
                <a:gd name="f290" fmla="+- 0 0 f226"/>
                <a:gd name="f291" fmla="+- 0 0 f227"/>
                <a:gd name="f292" fmla="+- 0 0 f228"/>
                <a:gd name="f293" fmla="+- 0 0 f229"/>
                <a:gd name="f294" fmla="+- 0 0 f230"/>
                <a:gd name="f295" fmla="+- 0 0 f231"/>
                <a:gd name="f296" fmla="+- 0 0 f232"/>
                <a:gd name="f297" fmla="+- 0 0 f233"/>
                <a:gd name="f298" fmla="+- 0 0 f234"/>
                <a:gd name="f299" fmla="+- 0 0 f235"/>
                <a:gd name="f300" fmla="+- 0 0 f236"/>
                <a:gd name="f301" fmla="+- 0 0 f237"/>
                <a:gd name="f302" fmla="+- 0 0 f238"/>
                <a:gd name="f303" fmla="+- 0 0 f239"/>
                <a:gd name="f304" fmla="+- 0 0 f240"/>
                <a:gd name="f305" fmla="+- 0 0 f241"/>
                <a:gd name="f306" fmla="+- 0 0 f242"/>
                <a:gd name="f307" fmla="+- 0 0 f243"/>
                <a:gd name="f308" fmla="*/ f244 f51 1"/>
                <a:gd name="f309" fmla="*/ f245 f7 1"/>
                <a:gd name="f310" fmla="*/ f245 f51 1"/>
                <a:gd name="f311" fmla="*/ f244 f7 1"/>
                <a:gd name="f312" fmla="*/ f246 f51 1"/>
                <a:gd name="f313" fmla="*/ f247 f7 1"/>
                <a:gd name="f314" fmla="*/ f247 f51 1"/>
                <a:gd name="f315" fmla="*/ f246 f7 1"/>
                <a:gd name="f316" fmla="*/ f248 f8 1"/>
                <a:gd name="f317" fmla="*/ f249 f7 1"/>
                <a:gd name="f318" fmla="*/ f249 f8 1"/>
                <a:gd name="f319" fmla="*/ f248 f7 1"/>
                <a:gd name="f320" fmla="*/ f250 f51 1"/>
                <a:gd name="f321" fmla="*/ f251 f7 1"/>
                <a:gd name="f322" fmla="*/ f251 f51 1"/>
                <a:gd name="f323" fmla="*/ f250 f7 1"/>
                <a:gd name="f324" fmla="*/ f252 f8 1"/>
                <a:gd name="f325" fmla="*/ f253 f7 1"/>
                <a:gd name="f326" fmla="*/ f253 f8 1"/>
                <a:gd name="f327" fmla="*/ f252 f7 1"/>
                <a:gd name="f328" fmla="*/ f254 f51 1"/>
                <a:gd name="f329" fmla="*/ f255 f7 1"/>
                <a:gd name="f330" fmla="*/ f255 f51 1"/>
                <a:gd name="f331" fmla="*/ f254 f7 1"/>
                <a:gd name="f332" fmla="*/ f256 f8 1"/>
                <a:gd name="f333" fmla="*/ f257 f7 1"/>
                <a:gd name="f334" fmla="*/ f257 f8 1"/>
                <a:gd name="f335" fmla="*/ f256 f7 1"/>
                <a:gd name="f336" fmla="*/ f258 f51 1"/>
                <a:gd name="f337" fmla="*/ f259 f7 1"/>
                <a:gd name="f338" fmla="*/ f259 f51 1"/>
                <a:gd name="f339" fmla="*/ f258 f7 1"/>
                <a:gd name="f340" fmla="*/ f260 f8 1"/>
                <a:gd name="f341" fmla="*/ f261 f7 1"/>
                <a:gd name="f342" fmla="*/ f261 f8 1"/>
                <a:gd name="f343" fmla="*/ f260 f7 1"/>
                <a:gd name="f344" fmla="*/ f262 f51 1"/>
                <a:gd name="f345" fmla="*/ f263 f7 1"/>
                <a:gd name="f346" fmla="*/ f263 f51 1"/>
                <a:gd name="f347" fmla="*/ f262 f7 1"/>
                <a:gd name="f348" fmla="*/ f264 f8 1"/>
                <a:gd name="f349" fmla="*/ f265 f7 1"/>
                <a:gd name="f350" fmla="*/ f265 f8 1"/>
                <a:gd name="f351" fmla="*/ f264 f7 1"/>
                <a:gd name="f352" fmla="*/ f266 f51 1"/>
                <a:gd name="f353" fmla="*/ f267 f7 1"/>
                <a:gd name="f354" fmla="*/ f267 f51 1"/>
                <a:gd name="f355" fmla="*/ f266 f7 1"/>
                <a:gd name="f356" fmla="*/ f268 f8 1"/>
                <a:gd name="f357" fmla="*/ f269 f7 1"/>
                <a:gd name="f358" fmla="*/ f269 f8 1"/>
                <a:gd name="f359" fmla="*/ f268 f7 1"/>
                <a:gd name="f360" fmla="*/ f270 f51 1"/>
                <a:gd name="f361" fmla="*/ f271 f7 1"/>
                <a:gd name="f362" fmla="*/ f271 f51 1"/>
                <a:gd name="f363" fmla="*/ f270 f7 1"/>
                <a:gd name="f364" fmla="*/ f246 f8 1"/>
                <a:gd name="f365" fmla="*/ f247 f8 1"/>
                <a:gd name="f366" fmla="*/ f272 f51 1"/>
                <a:gd name="f367" fmla="*/ f273 f7 1"/>
                <a:gd name="f368" fmla="*/ f273 f51 1"/>
                <a:gd name="f369" fmla="*/ f272 f7 1"/>
                <a:gd name="f370" fmla="*/ f274 f8 1"/>
                <a:gd name="f371" fmla="*/ f275 f7 1"/>
                <a:gd name="f372" fmla="*/ f275 f8 1"/>
                <a:gd name="f373" fmla="*/ f274 f7 1"/>
                <a:gd name="f374" fmla="*/ f276 f51 1"/>
                <a:gd name="f375" fmla="*/ f277 f7 1"/>
                <a:gd name="f376" fmla="*/ f277 f51 1"/>
                <a:gd name="f377" fmla="*/ f276 f7 1"/>
                <a:gd name="f378" fmla="*/ f278 f8 1"/>
                <a:gd name="f379" fmla="*/ f279 f7 1"/>
                <a:gd name="f380" fmla="*/ f279 f8 1"/>
                <a:gd name="f381" fmla="*/ f278 f7 1"/>
                <a:gd name="f382" fmla="*/ f280 f51 1"/>
                <a:gd name="f383" fmla="*/ f281 f7 1"/>
                <a:gd name="f384" fmla="*/ f281 f51 1"/>
                <a:gd name="f385" fmla="*/ f280 f7 1"/>
                <a:gd name="f386" fmla="*/ f282 f8 1"/>
                <a:gd name="f387" fmla="*/ f283 f7 1"/>
                <a:gd name="f388" fmla="*/ f283 f8 1"/>
                <a:gd name="f389" fmla="*/ f282 f7 1"/>
                <a:gd name="f390" fmla="*/ f284 f51 1"/>
                <a:gd name="f391" fmla="*/ f285 f7 1"/>
                <a:gd name="f392" fmla="*/ f285 f51 1"/>
                <a:gd name="f393" fmla="*/ f284 f7 1"/>
                <a:gd name="f394" fmla="*/ f286 f8 1"/>
                <a:gd name="f395" fmla="*/ f287 f7 1"/>
                <a:gd name="f396" fmla="*/ f287 f8 1"/>
                <a:gd name="f397" fmla="*/ f286 f7 1"/>
                <a:gd name="f398" fmla="*/ f288 f51 1"/>
                <a:gd name="f399" fmla="*/ f289 f7 1"/>
                <a:gd name="f400" fmla="*/ f289 f51 1"/>
                <a:gd name="f401" fmla="*/ f288 f7 1"/>
                <a:gd name="f402" fmla="*/ f290 f8 1"/>
                <a:gd name="f403" fmla="*/ f291 f7 1"/>
                <a:gd name="f404" fmla="*/ f291 f8 1"/>
                <a:gd name="f405" fmla="*/ f290 f7 1"/>
                <a:gd name="f406" fmla="*/ f292 f51 1"/>
                <a:gd name="f407" fmla="*/ f293 f7 1"/>
                <a:gd name="f408" fmla="*/ f293 f51 1"/>
                <a:gd name="f409" fmla="*/ f292 f7 1"/>
                <a:gd name="f410" fmla="*/ f294 f8 1"/>
                <a:gd name="f411" fmla="*/ f295 f7 1"/>
                <a:gd name="f412" fmla="*/ f295 f8 1"/>
                <a:gd name="f413" fmla="*/ f294 f7 1"/>
                <a:gd name="f414" fmla="*/ f296 f51 1"/>
                <a:gd name="f415" fmla="*/ f297 f7 1"/>
                <a:gd name="f416" fmla="*/ f297 f51 1"/>
                <a:gd name="f417" fmla="*/ f296 f7 1"/>
                <a:gd name="f418" fmla="*/ f298 f8 1"/>
                <a:gd name="f419" fmla="*/ f299 f7 1"/>
                <a:gd name="f420" fmla="*/ f299 f8 1"/>
                <a:gd name="f421" fmla="*/ f298 f7 1"/>
                <a:gd name="f422" fmla="*/ f300 f51 1"/>
                <a:gd name="f423" fmla="*/ f301 f7 1"/>
                <a:gd name="f424" fmla="*/ f301 f51 1"/>
                <a:gd name="f425" fmla="*/ f300 f7 1"/>
                <a:gd name="f426" fmla="*/ f244 f8 1"/>
                <a:gd name="f427" fmla="*/ f245 f8 1"/>
                <a:gd name="f428" fmla="*/ f302 f51 1"/>
                <a:gd name="f429" fmla="*/ f303 f7 1"/>
                <a:gd name="f430" fmla="*/ f303 f51 1"/>
                <a:gd name="f431" fmla="*/ f302 f7 1"/>
                <a:gd name="f432" fmla="*/ f304 f8 1"/>
                <a:gd name="f433" fmla="*/ f305 f7 1"/>
                <a:gd name="f434" fmla="*/ f305 f8 1"/>
                <a:gd name="f435" fmla="*/ f304 f7 1"/>
                <a:gd name="f436" fmla="*/ f306 f51 1"/>
                <a:gd name="f437" fmla="*/ f307 f7 1"/>
                <a:gd name="f438" fmla="*/ f307 f51 1"/>
                <a:gd name="f439" fmla="*/ f306 f7 1"/>
                <a:gd name="f440" fmla="+- f308 f309 0"/>
                <a:gd name="f441" fmla="+- f310 0 f311"/>
                <a:gd name="f442" fmla="+- f312 f313 0"/>
                <a:gd name="f443" fmla="+- f314 0 f315"/>
                <a:gd name="f444" fmla="+- f316 f317 0"/>
                <a:gd name="f445" fmla="+- f318 0 f319"/>
                <a:gd name="f446" fmla="+- f320 f321 0"/>
                <a:gd name="f447" fmla="+- f322 0 f323"/>
                <a:gd name="f448" fmla="+- f324 f325 0"/>
                <a:gd name="f449" fmla="+- f326 0 f327"/>
                <a:gd name="f450" fmla="+- f328 f329 0"/>
                <a:gd name="f451" fmla="+- f330 0 f331"/>
                <a:gd name="f452" fmla="+- f332 f333 0"/>
                <a:gd name="f453" fmla="+- f334 0 f335"/>
                <a:gd name="f454" fmla="+- f336 f337 0"/>
                <a:gd name="f455" fmla="+- f338 0 f339"/>
                <a:gd name="f456" fmla="+- f340 f341 0"/>
                <a:gd name="f457" fmla="+- f342 0 f343"/>
                <a:gd name="f458" fmla="+- f344 f345 0"/>
                <a:gd name="f459" fmla="+- f346 0 f347"/>
                <a:gd name="f460" fmla="+- f348 f349 0"/>
                <a:gd name="f461" fmla="+- f350 0 f351"/>
                <a:gd name="f462" fmla="+- f352 f353 0"/>
                <a:gd name="f463" fmla="+- f354 0 f355"/>
                <a:gd name="f464" fmla="+- f356 f357 0"/>
                <a:gd name="f465" fmla="+- f358 0 f359"/>
                <a:gd name="f466" fmla="+- f360 f361 0"/>
                <a:gd name="f467" fmla="+- f362 0 f363"/>
                <a:gd name="f468" fmla="+- f364 f313 0"/>
                <a:gd name="f469" fmla="+- f365 0 f315"/>
                <a:gd name="f470" fmla="+- f366 f367 0"/>
                <a:gd name="f471" fmla="+- f368 0 f369"/>
                <a:gd name="f472" fmla="+- f370 f371 0"/>
                <a:gd name="f473" fmla="+- f372 0 f373"/>
                <a:gd name="f474" fmla="+- f374 f375 0"/>
                <a:gd name="f475" fmla="+- f376 0 f377"/>
                <a:gd name="f476" fmla="+- f378 f379 0"/>
                <a:gd name="f477" fmla="+- f380 0 f381"/>
                <a:gd name="f478" fmla="+- f382 f383 0"/>
                <a:gd name="f479" fmla="+- f384 0 f385"/>
                <a:gd name="f480" fmla="+- f386 f387 0"/>
                <a:gd name="f481" fmla="+- f388 0 f389"/>
                <a:gd name="f482" fmla="+- f390 f391 0"/>
                <a:gd name="f483" fmla="+- f392 0 f393"/>
                <a:gd name="f484" fmla="+- f394 f395 0"/>
                <a:gd name="f485" fmla="+- f396 0 f397"/>
                <a:gd name="f486" fmla="+- f398 f399 0"/>
                <a:gd name="f487" fmla="+- f400 0 f401"/>
                <a:gd name="f488" fmla="+- f402 f403 0"/>
                <a:gd name="f489" fmla="+- f404 0 f405"/>
                <a:gd name="f490" fmla="+- f406 f407 0"/>
                <a:gd name="f491" fmla="+- f408 0 f409"/>
                <a:gd name="f492" fmla="+- f410 f411 0"/>
                <a:gd name="f493" fmla="+- f412 0 f413"/>
                <a:gd name="f494" fmla="+- f414 f415 0"/>
                <a:gd name="f495" fmla="+- f416 0 f417"/>
                <a:gd name="f496" fmla="+- f418 f419 0"/>
                <a:gd name="f497" fmla="+- f420 0 f421"/>
                <a:gd name="f498" fmla="+- f422 f423 0"/>
                <a:gd name="f499" fmla="+- f424 0 f425"/>
                <a:gd name="f500" fmla="+- f426 f309 0"/>
                <a:gd name="f501" fmla="+- f427 0 f311"/>
                <a:gd name="f502" fmla="+- f428 f429 0"/>
                <a:gd name="f503" fmla="+- f430 0 f431"/>
                <a:gd name="f504" fmla="+- f432 f433 0"/>
                <a:gd name="f505" fmla="+- f434 0 f435"/>
                <a:gd name="f506" fmla="+- f436 f437 0"/>
                <a:gd name="f507" fmla="+- f438 0 f439"/>
                <a:gd name="f508" fmla="+- f440 10800 0"/>
                <a:gd name="f509" fmla="+- 0 0 f441"/>
                <a:gd name="f510" fmla="+- f442 10800 0"/>
                <a:gd name="f511" fmla="+- 0 0 f443"/>
                <a:gd name="f512" fmla="+- f444 10800 0"/>
                <a:gd name="f513" fmla="+- 0 0 f445"/>
                <a:gd name="f514" fmla="+- f446 10800 0"/>
                <a:gd name="f515" fmla="+- 0 0 f447"/>
                <a:gd name="f516" fmla="+- f448 10800 0"/>
                <a:gd name="f517" fmla="+- 0 0 f449"/>
                <a:gd name="f518" fmla="+- f450 10800 0"/>
                <a:gd name="f519" fmla="+- 0 0 f451"/>
                <a:gd name="f520" fmla="+- f452 10800 0"/>
                <a:gd name="f521" fmla="+- 0 0 f453"/>
                <a:gd name="f522" fmla="+- f454 10800 0"/>
                <a:gd name="f523" fmla="+- 0 0 f455"/>
                <a:gd name="f524" fmla="+- f456 10800 0"/>
                <a:gd name="f525" fmla="+- 0 0 f457"/>
                <a:gd name="f526" fmla="+- f458 10800 0"/>
                <a:gd name="f527" fmla="+- 0 0 f459"/>
                <a:gd name="f528" fmla="+- f460 10800 0"/>
                <a:gd name="f529" fmla="+- 0 0 f461"/>
                <a:gd name="f530" fmla="+- f462 10800 0"/>
                <a:gd name="f531" fmla="+- 0 0 f463"/>
                <a:gd name="f532" fmla="+- f464 10800 0"/>
                <a:gd name="f533" fmla="+- 0 0 f465"/>
                <a:gd name="f534" fmla="+- f466 10800 0"/>
                <a:gd name="f535" fmla="+- 0 0 f467"/>
                <a:gd name="f536" fmla="+- f468 10800 0"/>
                <a:gd name="f537" fmla="+- 0 0 f469"/>
                <a:gd name="f538" fmla="+- f470 10800 0"/>
                <a:gd name="f539" fmla="+- 0 0 f471"/>
                <a:gd name="f540" fmla="+- f472 10800 0"/>
                <a:gd name="f541" fmla="+- 0 0 f473"/>
                <a:gd name="f542" fmla="+- f474 10800 0"/>
                <a:gd name="f543" fmla="+- 0 0 f475"/>
                <a:gd name="f544" fmla="+- f476 10800 0"/>
                <a:gd name="f545" fmla="+- 0 0 f477"/>
                <a:gd name="f546" fmla="+- f478 10800 0"/>
                <a:gd name="f547" fmla="+- 0 0 f479"/>
                <a:gd name="f548" fmla="+- f480 10800 0"/>
                <a:gd name="f549" fmla="+- 0 0 f481"/>
                <a:gd name="f550" fmla="+- f482 10800 0"/>
                <a:gd name="f551" fmla="+- 0 0 f483"/>
                <a:gd name="f552" fmla="+- f484 10800 0"/>
                <a:gd name="f553" fmla="+- 0 0 f485"/>
                <a:gd name="f554" fmla="+- f486 10800 0"/>
                <a:gd name="f555" fmla="+- 0 0 f487"/>
                <a:gd name="f556" fmla="+- f488 10800 0"/>
                <a:gd name="f557" fmla="+- 0 0 f489"/>
                <a:gd name="f558" fmla="+- f490 10800 0"/>
                <a:gd name="f559" fmla="+- 0 0 f491"/>
                <a:gd name="f560" fmla="+- f492 10800 0"/>
                <a:gd name="f561" fmla="+- 0 0 f493"/>
                <a:gd name="f562" fmla="+- f494 10800 0"/>
                <a:gd name="f563" fmla="+- 0 0 f495"/>
                <a:gd name="f564" fmla="+- f496 10800 0"/>
                <a:gd name="f565" fmla="+- 0 0 f497"/>
                <a:gd name="f566" fmla="+- f498 10800 0"/>
                <a:gd name="f567" fmla="+- 0 0 f499"/>
                <a:gd name="f568" fmla="+- f500 10800 0"/>
                <a:gd name="f569" fmla="+- 0 0 f501"/>
                <a:gd name="f570" fmla="+- f502 10800 0"/>
                <a:gd name="f571" fmla="+- 0 0 f503"/>
                <a:gd name="f572" fmla="+- f504 10800 0"/>
                <a:gd name="f573" fmla="+- 0 0 f505"/>
                <a:gd name="f574" fmla="+- f506 10800 0"/>
                <a:gd name="f575" fmla="+- 0 0 f507"/>
                <a:gd name="f576" fmla="+- f509 10800 0"/>
                <a:gd name="f577" fmla="+- f511 10800 0"/>
                <a:gd name="f578" fmla="+- f513 10800 0"/>
                <a:gd name="f579" fmla="+- f515 10800 0"/>
                <a:gd name="f580" fmla="+- f517 10800 0"/>
                <a:gd name="f581" fmla="+- f519 10800 0"/>
                <a:gd name="f582" fmla="+- f521 10800 0"/>
                <a:gd name="f583" fmla="+- f523 10800 0"/>
                <a:gd name="f584" fmla="+- f525 10800 0"/>
                <a:gd name="f585" fmla="+- f527 10800 0"/>
                <a:gd name="f586" fmla="+- f529 10800 0"/>
                <a:gd name="f587" fmla="+- f531 10800 0"/>
                <a:gd name="f588" fmla="+- f533 10800 0"/>
                <a:gd name="f589" fmla="+- f535 10800 0"/>
                <a:gd name="f590" fmla="+- f537 10800 0"/>
                <a:gd name="f591" fmla="+- f539 10800 0"/>
                <a:gd name="f592" fmla="+- f541 10800 0"/>
                <a:gd name="f593" fmla="+- f543 10800 0"/>
                <a:gd name="f594" fmla="+- f545 10800 0"/>
                <a:gd name="f595" fmla="+- f547 10800 0"/>
                <a:gd name="f596" fmla="+- f549 10800 0"/>
                <a:gd name="f597" fmla="+- f551 10800 0"/>
                <a:gd name="f598" fmla="+- f553 10800 0"/>
                <a:gd name="f599" fmla="+- f555 10800 0"/>
                <a:gd name="f600" fmla="+- f557 10800 0"/>
                <a:gd name="f601" fmla="+- f559 10800 0"/>
                <a:gd name="f602" fmla="+- f561 10800 0"/>
                <a:gd name="f603" fmla="+- f563 10800 0"/>
                <a:gd name="f604" fmla="+- f565 10800 0"/>
                <a:gd name="f605" fmla="+- f567 10800 0"/>
                <a:gd name="f606" fmla="+- f569 10800 0"/>
                <a:gd name="f607" fmla="+- f571 10800 0"/>
                <a:gd name="f608" fmla="+- f573 10800 0"/>
                <a:gd name="f609" fmla="+- f575 10800 0"/>
                <a:gd name="f610" fmla="*/ f508 f12 1"/>
                <a:gd name="f611" fmla="*/ f510 f12 1"/>
                <a:gd name="f612" fmla="*/ f577 f13 1"/>
                <a:gd name="f613" fmla="*/ f576 f13 1"/>
              </a:gdLst>
              <a:ahLst>
                <a:ahXY gdRefX="f0" minX="f5" maxX="f9">
                  <a:pos x="f49" y="f50"/>
                </a:ahXY>
              </a:ahLst>
              <a:cxnLst>
                <a:cxn ang="3">
                  <a:pos x="hc" y="t"/>
                </a:cxn>
                <a:cxn ang="0">
                  <a:pos x="r" y="vc"/>
                </a:cxn>
                <a:cxn ang="cd4">
                  <a:pos x="hc" y="b"/>
                </a:cxn>
                <a:cxn ang="cd2">
                  <a:pos x="l" y="vc"/>
                </a:cxn>
              </a:cxnLst>
              <a:rect l="f610" t="f613" r="f611" b="f612"/>
              <a:pathLst>
                <a:path w="21600" h="21600">
                  <a:moveTo>
                    <a:pt x="f512" y="f578"/>
                  </a:moveTo>
                  <a:lnTo>
                    <a:pt x="f514" y="f579"/>
                  </a:lnTo>
                  <a:lnTo>
                    <a:pt x="f516" y="f580"/>
                  </a:lnTo>
                  <a:lnTo>
                    <a:pt x="f518" y="f581"/>
                  </a:lnTo>
                  <a:lnTo>
                    <a:pt x="f520" y="f582"/>
                  </a:lnTo>
                  <a:lnTo>
                    <a:pt x="f522" y="f583"/>
                  </a:lnTo>
                  <a:lnTo>
                    <a:pt x="f524" y="f584"/>
                  </a:lnTo>
                  <a:lnTo>
                    <a:pt x="f526" y="f585"/>
                  </a:lnTo>
                  <a:lnTo>
                    <a:pt x="f528" y="f586"/>
                  </a:lnTo>
                  <a:lnTo>
                    <a:pt x="f530" y="f587"/>
                  </a:lnTo>
                  <a:lnTo>
                    <a:pt x="f532" y="f588"/>
                  </a:lnTo>
                  <a:lnTo>
                    <a:pt x="f534" y="f589"/>
                  </a:lnTo>
                  <a:lnTo>
                    <a:pt x="f536" y="f590"/>
                  </a:lnTo>
                  <a:lnTo>
                    <a:pt x="f538" y="f591"/>
                  </a:lnTo>
                  <a:lnTo>
                    <a:pt x="f540" y="f592"/>
                  </a:lnTo>
                  <a:lnTo>
                    <a:pt x="f542" y="f593"/>
                  </a:lnTo>
                  <a:lnTo>
                    <a:pt x="f544" y="f594"/>
                  </a:lnTo>
                  <a:lnTo>
                    <a:pt x="f546" y="f595"/>
                  </a:lnTo>
                  <a:lnTo>
                    <a:pt x="f548" y="f596"/>
                  </a:lnTo>
                  <a:lnTo>
                    <a:pt x="f550" y="f597"/>
                  </a:lnTo>
                  <a:lnTo>
                    <a:pt x="f552" y="f598"/>
                  </a:lnTo>
                  <a:lnTo>
                    <a:pt x="f554" y="f599"/>
                  </a:lnTo>
                  <a:lnTo>
                    <a:pt x="f556" y="f600"/>
                  </a:lnTo>
                  <a:lnTo>
                    <a:pt x="f558" y="f601"/>
                  </a:lnTo>
                  <a:lnTo>
                    <a:pt x="f560" y="f602"/>
                  </a:lnTo>
                  <a:lnTo>
                    <a:pt x="f562" y="f603"/>
                  </a:lnTo>
                  <a:lnTo>
                    <a:pt x="f564" y="f604"/>
                  </a:lnTo>
                  <a:lnTo>
                    <a:pt x="f566" y="f605"/>
                  </a:lnTo>
                  <a:lnTo>
                    <a:pt x="f568" y="f606"/>
                  </a:lnTo>
                  <a:lnTo>
                    <a:pt x="f570" y="f607"/>
                  </a:lnTo>
                  <a:lnTo>
                    <a:pt x="f572" y="f608"/>
                  </a:lnTo>
                  <a:lnTo>
                    <a:pt x="f574" y="f609"/>
                  </a:lnTo>
                  <a:lnTo>
                    <a:pt x="f512" y="f578"/>
                  </a:lnTo>
                  <a:close/>
                </a:path>
              </a:pathLst>
            </a:custGeom>
            <a:solidFill>
              <a:srgbClr val="FFFF66"/>
            </a:solidFill>
            <a:ln w="9360">
              <a:solidFill>
                <a:srgbClr val="000000"/>
              </a:solidFill>
              <a:prstDash val="solid"/>
              <a:miter/>
            </a:ln>
          </p:spPr>
          <p:txBody>
            <a:bodyPr wrap="none" lIns="90000" tIns="46800" rIns="90000" bIns="46800" anchor="ctr" compatLnSpc="0"/>
            <a:lstStyle/>
            <a:p>
              <a:pPr eaLnBrk="1">
                <a:spcBef>
                  <a:spcPts val="0"/>
                </a:spcBef>
                <a:spcAft>
                  <a:spcPts val="0"/>
                </a:spcAft>
                <a:tabLst>
                  <a:tab pos="0" algn="l"/>
                  <a:tab pos="914400" algn="l"/>
                  <a:tab pos="1828800" algn="l"/>
                  <a:tab pos="2742565" algn="l"/>
                  <a:tab pos="3657600" algn="l"/>
                  <a:tab pos="4572000" algn="l"/>
                  <a:tab pos="5485765" algn="l"/>
                  <a:tab pos="6400165" algn="l"/>
                  <a:tab pos="7315200" algn="l"/>
                  <a:tab pos="8229600" algn="l"/>
                  <a:tab pos="9144000" algn="l"/>
                  <a:tab pos="10058400" algn="l"/>
                </a:tabLst>
                <a:defRPr/>
              </a:pPr>
              <a:endParaRPr lang="en-GB" sz="2400">
                <a:latin typeface="Times New Roman" panose="02020603050405020304" pitchFamily="18"/>
                <a:ea typeface="Arial" panose="020B0604020202020204" pitchFamily="34"/>
                <a:cs typeface="Tahoma" panose="020B0604030504040204" pitchFamily="2"/>
              </a:endParaRPr>
            </a:p>
          </p:txBody>
        </p:sp>
        <p:sp>
          <p:nvSpPr>
            <p:cNvPr id="6" name="Freeform 5"/>
            <p:cNvSpPr/>
            <p:nvPr/>
          </p:nvSpPr>
          <p:spPr>
            <a:xfrm>
              <a:off x="3522552" y="5026105"/>
              <a:ext cx="2800388" cy="1587522"/>
            </a:xfrm>
            <a:custGeom>
              <a:avLst/>
              <a:gdLst>
                <a:gd name="f0" fmla="val 0"/>
                <a:gd name="f1" fmla="val 21600"/>
              </a:gdLst>
              <a:ahLst/>
              <a:cxnLst>
                <a:cxn ang="3">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compatLnSpc="0"/>
            <a:lstStyle/>
            <a:p>
              <a:pPr marL="342900" indent="-342900" algn="ctr" eaLnBrk="1">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9000" b="1">
                  <a:latin typeface="Arial" panose="020B0604020202020204" pitchFamily="34"/>
                  <a:ea typeface="Arial" panose="020B0604020202020204" pitchFamily="34"/>
                  <a:cs typeface="Tahoma" panose="020B0604030504040204" pitchFamily="2"/>
                </a:rPr>
                <a:t>CH</a:t>
              </a:r>
              <a:r>
                <a:rPr lang="en-GB" sz="9000" b="1" baseline="-25000">
                  <a:latin typeface="Arial" panose="020B0604020202020204" pitchFamily="34"/>
                  <a:ea typeface="Arial" panose="020B0604020202020204" pitchFamily="34"/>
                  <a:cs typeface="Tahoma" panose="020B0604030504040204" pitchFamily="2"/>
                </a:rPr>
                <a:t>3</a:t>
              </a:r>
              <a:endParaRPr lang="en-GB" sz="9000" b="1" baseline="-25000">
                <a:latin typeface="Arial" panose="020B0604020202020204" pitchFamily="34"/>
                <a:ea typeface="Arial" panose="020B0604020202020204" pitchFamily="34"/>
                <a:cs typeface="Tahoma" panose="020B0604030504040204" pitchFamily="2"/>
              </a:endParaRPr>
            </a:p>
          </p:txBody>
        </p:sp>
      </p:grpSp>
      <p:sp>
        <p:nvSpPr>
          <p:cNvPr id="7" name="Freeform 6"/>
          <p:cNvSpPr/>
          <p:nvPr/>
        </p:nvSpPr>
        <p:spPr>
          <a:xfrm rot="5400000">
            <a:off x="4383087" y="4273551"/>
            <a:ext cx="1031875" cy="666750"/>
          </a:xfrm>
          <a:custGeom>
            <a:avLst>
              <a:gd name="f0" fmla="val 16200"/>
              <a:gd name="f1" fmla="val 5400"/>
            </a:avLst>
            <a:gdLst>
              <a:gd name="f2" fmla="val w"/>
              <a:gd name="f3" fmla="val h"/>
              <a:gd name="f4" fmla="val 0"/>
              <a:gd name="f5" fmla="val 21600"/>
              <a:gd name="f6" fmla="val 3375"/>
              <a:gd name="f7" fmla="val 10800"/>
              <a:gd name="f8" fmla="val 675"/>
              <a:gd name="f9" fmla="val 1350"/>
              <a:gd name="f10" fmla="val 2700"/>
              <a:gd name="f11" fmla="*/ f2 1 21600"/>
              <a:gd name="f12" fmla="*/ f3 1 21600"/>
              <a:gd name="f13" fmla="pin 3375 f0 21600"/>
              <a:gd name="f14" fmla="pin 0 f1 10800"/>
              <a:gd name="f15" fmla="val f14"/>
              <a:gd name="f16" fmla="val f13"/>
              <a:gd name="f17" fmla="+- 21600 0 f14"/>
              <a:gd name="f18" fmla="*/ f13 f11 1"/>
              <a:gd name="f19" fmla="*/ f14 f12 1"/>
              <a:gd name="f20" fmla="*/ 3375 f11 1"/>
              <a:gd name="f21" fmla="+- 21600 0 f16"/>
              <a:gd name="f22" fmla="*/ f17 f12 1"/>
              <a:gd name="f23" fmla="*/ f15 f12 1"/>
              <a:gd name="f24" fmla="*/ f21 f15 1"/>
              <a:gd name="f25" fmla="*/ f24 1 10800"/>
              <a:gd name="f26" fmla="+- f16 f25 0"/>
              <a:gd name="f27" fmla="*/ f26 f11 1"/>
            </a:gdLst>
            <a:ahLst>
              <a:ahXY gdRefX="f0" minX="f6" maxX="f5" gdRefY="f1" minY="f4" maxY="f7">
                <a:pos x="f18" y="f19"/>
              </a:ahXY>
            </a:ahLst>
            <a:cxnLst>
              <a:cxn ang="3">
                <a:pos x="hc" y="t"/>
              </a:cxn>
              <a:cxn ang="0">
                <a:pos x="r" y="vc"/>
              </a:cxn>
              <a:cxn ang="cd4">
                <a:pos x="hc" y="b"/>
              </a:cxn>
              <a:cxn ang="cd2">
                <a:pos x="l" y="vc"/>
              </a:cxn>
            </a:cxnLst>
            <a:rect l="f20" t="f23" r="f27" b="f22"/>
            <a:pathLst>
              <a:path w="21600" h="21600">
                <a:moveTo>
                  <a:pt x="f6" y="f15"/>
                </a:moveTo>
                <a:lnTo>
                  <a:pt x="f16" y="f15"/>
                </a:lnTo>
                <a:lnTo>
                  <a:pt x="f16" y="f4"/>
                </a:lnTo>
                <a:lnTo>
                  <a:pt x="f5" y="f7"/>
                </a:lnTo>
                <a:lnTo>
                  <a:pt x="f16" y="f5"/>
                </a:lnTo>
                <a:lnTo>
                  <a:pt x="f16" y="f17"/>
                </a:lnTo>
                <a:lnTo>
                  <a:pt x="f6" y="f17"/>
                </a:lnTo>
                <a:close/>
              </a:path>
              <a:path w="21600" h="21600">
                <a:moveTo>
                  <a:pt x="f4" y="f15"/>
                </a:moveTo>
                <a:lnTo>
                  <a:pt x="f8" y="f15"/>
                </a:lnTo>
                <a:lnTo>
                  <a:pt x="f8" y="f17"/>
                </a:lnTo>
                <a:lnTo>
                  <a:pt x="f4" y="f17"/>
                </a:lnTo>
                <a:close/>
              </a:path>
              <a:path w="21600" h="21600">
                <a:moveTo>
                  <a:pt x="f9" y="f15"/>
                </a:moveTo>
                <a:lnTo>
                  <a:pt x="f10" y="f15"/>
                </a:lnTo>
                <a:lnTo>
                  <a:pt x="f10" y="f17"/>
                </a:lnTo>
                <a:lnTo>
                  <a:pt x="f9" y="f17"/>
                </a:lnTo>
                <a:close/>
              </a:path>
            </a:pathLst>
          </a:custGeom>
          <a:solidFill>
            <a:srgbClr val="0099CC"/>
          </a:solidFill>
          <a:ln w="9360">
            <a:solidFill>
              <a:srgbClr val="000000"/>
            </a:solidFill>
            <a:prstDash val="solid"/>
            <a:miter/>
          </a:ln>
        </p:spPr>
        <p:txBody>
          <a:bodyPr wrap="none" lIns="90000" tIns="46800" rIns="90000" bIns="46800" anchor="ctr" compatLnSpc="0"/>
          <a:lstStyle/>
          <a:p>
            <a:pPr eaLnBrk="1">
              <a:spcBef>
                <a:spcPts val="0"/>
              </a:spcBef>
              <a:spcAft>
                <a:spcPts val="0"/>
              </a:spcAft>
              <a:tabLst>
                <a:tab pos="0" algn="l"/>
                <a:tab pos="914400" algn="l"/>
                <a:tab pos="1828800" algn="l"/>
                <a:tab pos="2742565" algn="l"/>
                <a:tab pos="3657600" algn="l"/>
                <a:tab pos="4572000" algn="l"/>
                <a:tab pos="5485765" algn="l"/>
                <a:tab pos="6400165" algn="l"/>
                <a:tab pos="7315200" algn="l"/>
                <a:tab pos="8229600" algn="l"/>
                <a:tab pos="9144000" algn="l"/>
                <a:tab pos="10058400" algn="l"/>
              </a:tabLst>
              <a:defRPr/>
            </a:pPr>
            <a:endParaRPr lang="en-GB" sz="2400">
              <a:latin typeface="Times New Roman" panose="02020603050405020304" pitchFamily="18"/>
              <a:ea typeface="Arial" panose="020B0604020202020204" pitchFamily="34"/>
              <a:cs typeface="Tahoma" panose="020B0604030504040204" pitchFamily="2"/>
            </a:endParaRPr>
          </a:p>
        </p:txBody>
      </p:sp>
      <p:sp>
        <p:nvSpPr>
          <p:cNvPr id="8" name="Freeform 7"/>
          <p:cNvSpPr/>
          <p:nvPr/>
        </p:nvSpPr>
        <p:spPr>
          <a:xfrm>
            <a:off x="5243513" y="4140200"/>
            <a:ext cx="3900487" cy="566738"/>
          </a:xfrm>
          <a:custGeom>
            <a:avLst/>
            <a:gdLst>
              <a:gd name="f0" fmla="val 0"/>
              <a:gd name="f1" fmla="val 21600"/>
            </a:gdLst>
            <a:ahLst/>
            <a:cxnLst>
              <a:cxn ang="3">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compatLnSpc="0">
            <a:spAutoFit/>
          </a:bodyPr>
          <a:lstStyle/>
          <a:p>
            <a:pPr eaLnBrk="1">
              <a:spcBef>
                <a:spcPts val="0"/>
              </a:spcBef>
              <a:spcAft>
                <a:spcPts val="0"/>
              </a:spcAft>
              <a:tabLst>
                <a:tab pos="0" algn="l"/>
                <a:tab pos="914400" algn="l"/>
                <a:tab pos="1828800" algn="l"/>
                <a:tab pos="2742565" algn="l"/>
                <a:tab pos="3657600" algn="l"/>
                <a:tab pos="4572000" algn="l"/>
                <a:tab pos="5485765" algn="l"/>
                <a:tab pos="6400165" algn="l"/>
                <a:tab pos="7315200" algn="l"/>
                <a:tab pos="8229600" algn="l"/>
                <a:tab pos="9144000" algn="l"/>
                <a:tab pos="10058400" algn="l"/>
              </a:tabLst>
              <a:defRPr/>
            </a:pPr>
            <a:r>
              <a:rPr lang="en-GB" sz="3200" b="1">
                <a:latin typeface="Arial" panose="020B0604020202020204" pitchFamily="34"/>
                <a:ea typeface="Arial" panose="020B0604020202020204" pitchFamily="34"/>
                <a:cs typeface="Tahoma" panose="020B0604030504040204" pitchFamily="2"/>
              </a:rPr>
              <a:t>reduce subscripts</a:t>
            </a:r>
            <a:endParaRPr lang="en-GB" sz="3200" b="1">
              <a:latin typeface="Arial" panose="020B0604020202020204" pitchFamily="34"/>
              <a:ea typeface="Arial" panose="020B0604020202020204" pitchFamily="34"/>
              <a:cs typeface="Tahoma" panose="020B0604030504040204" pitchFamily="2"/>
            </a:endParaRPr>
          </a:p>
        </p:txBody>
      </p:sp>
      <p:sp>
        <p:nvSpPr>
          <p:cNvPr id="9" name="Text Placeholder 8"/>
          <p:cNvSpPr txBox="1">
            <a:spLocks noGrp="1"/>
          </p:cNvSpPr>
          <p:nvPr>
            <p:ph type="body" idx="4294967295"/>
          </p:nvPr>
        </p:nvSpPr>
        <p:spPr>
          <a:xfrm>
            <a:off x="539750" y="1104900"/>
            <a:ext cx="7772400" cy="1976438"/>
          </a:xfrm>
        </p:spPr>
        <p:txBody>
          <a:bodyPr lIns="90000" tIns="46800" rIns="90000" bIns="46800">
            <a:spAutoFit/>
          </a:bodyPr>
          <a:lstStyle/>
          <a:p>
            <a:pPr marL="0" indent="0" algn="ctr">
              <a:spcAft>
                <a:spcPts val="0"/>
              </a:spcAft>
              <a:buClr>
                <a:srgbClr val="FFCC99"/>
              </a:buClr>
              <a:buSzPct val="45000"/>
              <a:buFontTx/>
              <a:buNone/>
              <a:defRPr/>
            </a:pPr>
            <a:r>
              <a:rPr lang="en-GB" sz="3800" dirty="0">
                <a:ea typeface="MS PGothic" panose="020B0600070205080204" pitchFamily="34" charset="-128"/>
              </a:rPr>
              <a:t>Smallest whole number ratio of atoms in a compound</a:t>
            </a:r>
            <a:endParaRPr lang="en-GB" sz="3800" dirty="0">
              <a:ea typeface="MS PGothic" panose="020B0600070205080204" pitchFamily="34" charset="-128"/>
            </a:endParaRPr>
          </a:p>
          <a:p>
            <a:pPr marL="342900" indent="-342900" algn="ctr">
              <a:spcBef>
                <a:spcPts val="950"/>
              </a:spcBef>
              <a:spcAft>
                <a:spcPts val="0"/>
              </a:spcAft>
              <a:defRPr/>
            </a:pPr>
            <a:endParaRPr lang="en-GB" sz="3800" dirty="0">
              <a:ea typeface="MS PGothic" panose="020B0600070205080204" pitchFamily="34" charset="-128"/>
            </a:endParaRPr>
          </a:p>
        </p:txBody>
      </p:sp>
      <p:sp>
        <p:nvSpPr>
          <p:cNvPr id="10" name="Text Box 12"/>
          <p:cNvSpPr txBox="1">
            <a:spLocks noChangeArrowheads="1"/>
          </p:cNvSpPr>
          <p:nvPr/>
        </p:nvSpPr>
        <p:spPr bwMode="auto">
          <a:xfrm>
            <a:off x="0" y="0"/>
            <a:ext cx="9144000" cy="738188"/>
          </a:xfrm>
          <a:prstGeom prst="rect">
            <a:avLst/>
          </a:prstGeom>
          <a:solidFill>
            <a:schemeClr val="accent6">
              <a:lumMod val="40000"/>
              <a:lumOff val="60000"/>
            </a:schemeClr>
          </a:solidFill>
          <a:ln>
            <a:noFill/>
          </a:ln>
          <a:effectLst/>
        </p:spPr>
        <p:txBody>
          <a:bodyPr>
            <a:spAutoFit/>
          </a:bodyPr>
          <a:lstStyle>
            <a:lvl1pPr eaLnBrk="0" hangingPunct="0">
              <a:tabLst>
                <a:tab pos="2160270" algn="l"/>
              </a:tabLst>
              <a:defRPr>
                <a:solidFill>
                  <a:schemeClr val="tx1"/>
                </a:solidFill>
                <a:latin typeface="Arial" panose="020B0604020202020204" pitchFamily="34" charset="0"/>
              </a:defRPr>
            </a:lvl1pPr>
            <a:lvl2pPr marL="742950" indent="-285750" eaLnBrk="0" hangingPunct="0">
              <a:tabLst>
                <a:tab pos="2160270" algn="l"/>
              </a:tabLst>
              <a:defRPr>
                <a:solidFill>
                  <a:schemeClr val="tx1"/>
                </a:solidFill>
                <a:latin typeface="Arial" panose="020B0604020202020204" pitchFamily="34" charset="0"/>
              </a:defRPr>
            </a:lvl2pPr>
            <a:lvl3pPr marL="1143000" indent="-228600" eaLnBrk="0" hangingPunct="0">
              <a:tabLst>
                <a:tab pos="2160270" algn="l"/>
              </a:tabLst>
              <a:defRPr>
                <a:solidFill>
                  <a:schemeClr val="tx1"/>
                </a:solidFill>
                <a:latin typeface="Arial" panose="020B0604020202020204" pitchFamily="34" charset="0"/>
              </a:defRPr>
            </a:lvl3pPr>
            <a:lvl4pPr marL="1600200" indent="-228600" eaLnBrk="0" hangingPunct="0">
              <a:tabLst>
                <a:tab pos="2160270" algn="l"/>
              </a:tabLst>
              <a:defRPr>
                <a:solidFill>
                  <a:schemeClr val="tx1"/>
                </a:solidFill>
                <a:latin typeface="Arial" panose="020B0604020202020204" pitchFamily="34" charset="0"/>
              </a:defRPr>
            </a:lvl4pPr>
            <a:lvl5pPr marL="2057400" indent="-228600" eaLnBrk="0" hangingPunct="0">
              <a:tabLst>
                <a:tab pos="216027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16027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16027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16027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160270" algn="l"/>
              </a:tabLst>
              <a:defRPr>
                <a:solidFill>
                  <a:schemeClr val="tx1"/>
                </a:solidFill>
                <a:latin typeface="Arial" panose="020B0604020202020204" pitchFamily="34" charset="0"/>
              </a:defRPr>
            </a:lvl9pPr>
          </a:lstStyle>
          <a:p>
            <a:pPr algn="ctr" eaLnBrk="1" hangingPunct="1">
              <a:defRPr/>
            </a:pPr>
            <a:endParaRPr lang="en-GB" altLang="en-US" sz="500" b="1" dirty="0" smtClean="0">
              <a:latin typeface="Tahoma" panose="020B0604030504040204" pitchFamily="34" charset="0"/>
              <a:ea typeface="+mn-ea"/>
            </a:endParaRPr>
          </a:p>
          <a:p>
            <a:pPr algn="ctr" eaLnBrk="1" hangingPunct="1">
              <a:defRPr/>
            </a:pPr>
            <a:r>
              <a:rPr lang="en-GB" altLang="en-US" sz="3600" b="1" dirty="0" smtClean="0">
                <a:latin typeface="Tahoma" panose="020B0604030504040204" pitchFamily="34" charset="0"/>
                <a:ea typeface="+mn-ea"/>
              </a:rPr>
              <a:t>EMPIRICAL FORMULAE</a:t>
            </a:r>
            <a:endParaRPr lang="en-GB" altLang="en-US" sz="1400" b="1" baseline="30000" dirty="0" smtClean="0">
              <a:latin typeface="Tahoma" panose="020B0604030504040204" pitchFamily="34" charset="0"/>
              <a:ea typeface="+mn-ea"/>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0" y="369888"/>
            <a:ext cx="11577638" cy="651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4" name="Text Box 12"/>
          <p:cNvSpPr txBox="1">
            <a:spLocks noChangeArrowheads="1"/>
          </p:cNvSpPr>
          <p:nvPr/>
        </p:nvSpPr>
        <p:spPr bwMode="auto">
          <a:xfrm>
            <a:off x="0" y="0"/>
            <a:ext cx="9144000" cy="738188"/>
          </a:xfrm>
          <a:prstGeom prst="rect">
            <a:avLst/>
          </a:prstGeom>
          <a:solidFill>
            <a:schemeClr val="accent6">
              <a:lumMod val="40000"/>
              <a:lumOff val="60000"/>
            </a:schemeClr>
          </a:solidFill>
          <a:ln>
            <a:noFill/>
          </a:ln>
          <a:effectLst/>
        </p:spPr>
        <p:txBody>
          <a:bodyPr>
            <a:spAutoFit/>
          </a:bodyPr>
          <a:lstStyle>
            <a:lvl1pPr eaLnBrk="0" hangingPunct="0">
              <a:tabLst>
                <a:tab pos="2160270" algn="l"/>
              </a:tabLst>
              <a:defRPr>
                <a:solidFill>
                  <a:schemeClr val="tx1"/>
                </a:solidFill>
                <a:latin typeface="Arial" panose="020B0604020202020204" pitchFamily="34" charset="0"/>
              </a:defRPr>
            </a:lvl1pPr>
            <a:lvl2pPr marL="742950" indent="-285750" eaLnBrk="0" hangingPunct="0">
              <a:tabLst>
                <a:tab pos="2160270" algn="l"/>
              </a:tabLst>
              <a:defRPr>
                <a:solidFill>
                  <a:schemeClr val="tx1"/>
                </a:solidFill>
                <a:latin typeface="Arial" panose="020B0604020202020204" pitchFamily="34" charset="0"/>
              </a:defRPr>
            </a:lvl2pPr>
            <a:lvl3pPr marL="1143000" indent="-228600" eaLnBrk="0" hangingPunct="0">
              <a:tabLst>
                <a:tab pos="2160270" algn="l"/>
              </a:tabLst>
              <a:defRPr>
                <a:solidFill>
                  <a:schemeClr val="tx1"/>
                </a:solidFill>
                <a:latin typeface="Arial" panose="020B0604020202020204" pitchFamily="34" charset="0"/>
              </a:defRPr>
            </a:lvl3pPr>
            <a:lvl4pPr marL="1600200" indent="-228600" eaLnBrk="0" hangingPunct="0">
              <a:tabLst>
                <a:tab pos="2160270" algn="l"/>
              </a:tabLst>
              <a:defRPr>
                <a:solidFill>
                  <a:schemeClr val="tx1"/>
                </a:solidFill>
                <a:latin typeface="Arial" panose="020B0604020202020204" pitchFamily="34" charset="0"/>
              </a:defRPr>
            </a:lvl4pPr>
            <a:lvl5pPr marL="2057400" indent="-228600" eaLnBrk="0" hangingPunct="0">
              <a:tabLst>
                <a:tab pos="216027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16027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16027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16027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160270" algn="l"/>
              </a:tabLst>
              <a:defRPr>
                <a:solidFill>
                  <a:schemeClr val="tx1"/>
                </a:solidFill>
                <a:latin typeface="Arial" panose="020B0604020202020204" pitchFamily="34" charset="0"/>
              </a:defRPr>
            </a:lvl9pPr>
          </a:lstStyle>
          <a:p>
            <a:pPr algn="ctr" eaLnBrk="1" hangingPunct="1">
              <a:defRPr/>
            </a:pPr>
            <a:endParaRPr lang="en-GB" altLang="en-US" sz="500" b="1" dirty="0" smtClean="0">
              <a:latin typeface="Tahoma" panose="020B0604030504040204" pitchFamily="34" charset="0"/>
              <a:ea typeface="+mn-ea"/>
            </a:endParaRPr>
          </a:p>
          <a:p>
            <a:pPr algn="ctr" eaLnBrk="1" hangingPunct="1">
              <a:defRPr/>
            </a:pPr>
            <a:r>
              <a:rPr lang="en-GB" altLang="en-US" sz="3600" b="1" dirty="0" smtClean="0">
                <a:latin typeface="Tahoma" panose="020B0604030504040204" pitchFamily="34" charset="0"/>
                <a:ea typeface="+mn-ea"/>
              </a:rPr>
              <a:t>EMPIRICAL FORMULAE</a:t>
            </a:r>
            <a:endParaRPr lang="en-GB" altLang="en-US" sz="1400" b="1" baseline="30000" dirty="0" smtClean="0">
              <a:latin typeface="Tahoma" panose="020B0604030504040204" pitchFamily="34" charset="0"/>
              <a:ea typeface="+mn-ea"/>
            </a:endParaRPr>
          </a:p>
        </p:txBody>
      </p:sp>
      <p:sp>
        <p:nvSpPr>
          <p:cNvPr id="53252" name="TextBox 1"/>
          <p:cNvSpPr txBox="1">
            <a:spLocks noChangeArrowheads="1"/>
          </p:cNvSpPr>
          <p:nvPr/>
        </p:nvSpPr>
        <p:spPr bwMode="auto">
          <a:xfrm>
            <a:off x="3851275" y="3363913"/>
            <a:ext cx="4122738" cy="522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sz="2800" b="1"/>
              <a:t>Silicon dioxide (silica)</a:t>
            </a:r>
            <a:endParaRPr lang="en-GB" altLang="en-US" sz="2800" b="1">
              <a:solidFill>
                <a:srgbClr val="0000CC"/>
              </a:solidFill>
            </a:endParaRPr>
          </a:p>
        </p:txBody>
      </p:sp>
      <p:sp>
        <p:nvSpPr>
          <p:cNvPr id="53253" name="TextBox 4"/>
          <p:cNvSpPr txBox="1">
            <a:spLocks noChangeArrowheads="1"/>
          </p:cNvSpPr>
          <p:nvPr/>
        </p:nvSpPr>
        <p:spPr bwMode="auto">
          <a:xfrm>
            <a:off x="468313" y="5516563"/>
            <a:ext cx="4608512" cy="523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sz="2800" b="1">
                <a:solidFill>
                  <a:srgbClr val="0000CC"/>
                </a:solidFill>
              </a:rPr>
              <a:t>SiO</a:t>
            </a:r>
            <a:r>
              <a:rPr lang="en-GB" altLang="en-US" sz="2800" b="1" baseline="-25000">
                <a:solidFill>
                  <a:srgbClr val="0000CC"/>
                </a:solidFill>
              </a:rPr>
              <a:t>2</a:t>
            </a:r>
            <a:r>
              <a:rPr lang="en-GB" altLang="en-US" sz="2800" b="1">
                <a:solidFill>
                  <a:srgbClr val="0000CC"/>
                </a:solidFill>
              </a:rPr>
              <a:t> </a:t>
            </a:r>
            <a:r>
              <a:rPr lang="en-GB" altLang="en-US" sz="2800" b="1"/>
              <a:t>   </a:t>
            </a:r>
            <a:r>
              <a:rPr lang="en-GB" altLang="en-US" sz="2800" b="1">
                <a:solidFill>
                  <a:srgbClr val="0000CC"/>
                </a:solidFill>
              </a:rPr>
              <a:t>Ratio of Si:O = 1:2</a:t>
            </a:r>
            <a:endParaRPr lang="en-GB" altLang="en-US" sz="2800" b="1">
              <a:solidFill>
                <a:srgbClr val="0000CC"/>
              </a:solidFill>
            </a:endParaRPr>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1">
            <a:extLst>
              <a:ext uri="{28A0092B-C50C-407E-A947-70E740481C1C}">
                <a14:useLocalDpi xmlns:a14="http://schemas.microsoft.com/office/drawing/2010/main" val="0"/>
              </a:ext>
            </a:extLst>
          </a:blip>
          <a:srcRect l="16789" t="34245" r="27306" b="13585"/>
          <a:stretch>
            <a:fillRect/>
          </a:stretch>
        </p:blipFill>
        <p:spPr bwMode="auto">
          <a:xfrm>
            <a:off x="-6013450" y="-1323975"/>
            <a:ext cx="21963063" cy="1152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4" name="Text Box 12"/>
          <p:cNvSpPr txBox="1">
            <a:spLocks noChangeArrowheads="1"/>
          </p:cNvSpPr>
          <p:nvPr/>
        </p:nvSpPr>
        <p:spPr bwMode="auto">
          <a:xfrm>
            <a:off x="0" y="0"/>
            <a:ext cx="9144000" cy="738188"/>
          </a:xfrm>
          <a:prstGeom prst="rect">
            <a:avLst/>
          </a:prstGeom>
          <a:solidFill>
            <a:schemeClr val="accent6">
              <a:lumMod val="40000"/>
              <a:lumOff val="60000"/>
            </a:schemeClr>
          </a:solidFill>
          <a:ln>
            <a:noFill/>
          </a:ln>
          <a:effectLst/>
        </p:spPr>
        <p:txBody>
          <a:bodyPr>
            <a:spAutoFit/>
          </a:bodyPr>
          <a:lstStyle>
            <a:lvl1pPr eaLnBrk="0" hangingPunct="0">
              <a:tabLst>
                <a:tab pos="2160270" algn="l"/>
              </a:tabLst>
              <a:defRPr>
                <a:solidFill>
                  <a:schemeClr val="tx1"/>
                </a:solidFill>
                <a:latin typeface="Arial" panose="020B0604020202020204" pitchFamily="34" charset="0"/>
              </a:defRPr>
            </a:lvl1pPr>
            <a:lvl2pPr marL="742950" indent="-285750" eaLnBrk="0" hangingPunct="0">
              <a:tabLst>
                <a:tab pos="2160270" algn="l"/>
              </a:tabLst>
              <a:defRPr>
                <a:solidFill>
                  <a:schemeClr val="tx1"/>
                </a:solidFill>
                <a:latin typeface="Arial" panose="020B0604020202020204" pitchFamily="34" charset="0"/>
              </a:defRPr>
            </a:lvl2pPr>
            <a:lvl3pPr marL="1143000" indent="-228600" eaLnBrk="0" hangingPunct="0">
              <a:tabLst>
                <a:tab pos="2160270" algn="l"/>
              </a:tabLst>
              <a:defRPr>
                <a:solidFill>
                  <a:schemeClr val="tx1"/>
                </a:solidFill>
                <a:latin typeface="Arial" panose="020B0604020202020204" pitchFamily="34" charset="0"/>
              </a:defRPr>
            </a:lvl3pPr>
            <a:lvl4pPr marL="1600200" indent="-228600" eaLnBrk="0" hangingPunct="0">
              <a:tabLst>
                <a:tab pos="2160270" algn="l"/>
              </a:tabLst>
              <a:defRPr>
                <a:solidFill>
                  <a:schemeClr val="tx1"/>
                </a:solidFill>
                <a:latin typeface="Arial" panose="020B0604020202020204" pitchFamily="34" charset="0"/>
              </a:defRPr>
            </a:lvl4pPr>
            <a:lvl5pPr marL="2057400" indent="-228600" eaLnBrk="0" hangingPunct="0">
              <a:tabLst>
                <a:tab pos="216027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16027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16027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16027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160270" algn="l"/>
              </a:tabLst>
              <a:defRPr>
                <a:solidFill>
                  <a:schemeClr val="tx1"/>
                </a:solidFill>
                <a:latin typeface="Arial" panose="020B0604020202020204" pitchFamily="34" charset="0"/>
              </a:defRPr>
            </a:lvl9pPr>
          </a:lstStyle>
          <a:p>
            <a:pPr algn="ctr" eaLnBrk="1" hangingPunct="1">
              <a:defRPr/>
            </a:pPr>
            <a:endParaRPr lang="en-GB" altLang="en-US" sz="500" b="1" dirty="0" smtClean="0">
              <a:latin typeface="Tahoma" panose="020B0604030504040204" pitchFamily="34" charset="0"/>
              <a:ea typeface="+mn-ea"/>
            </a:endParaRPr>
          </a:p>
          <a:p>
            <a:pPr algn="ctr" eaLnBrk="1" hangingPunct="1">
              <a:defRPr/>
            </a:pPr>
            <a:r>
              <a:rPr lang="en-GB" altLang="en-US" sz="3600" b="1" dirty="0" smtClean="0">
                <a:latin typeface="Tahoma" panose="020B0604030504040204" pitchFamily="34" charset="0"/>
                <a:ea typeface="+mn-ea"/>
              </a:rPr>
              <a:t>EMPIRICAL FORMULAE</a:t>
            </a:r>
            <a:endParaRPr lang="en-GB" altLang="en-US" sz="1400" b="1" baseline="30000" dirty="0" smtClean="0">
              <a:latin typeface="Tahoma" panose="020B0604030504040204" pitchFamily="34" charset="0"/>
              <a:ea typeface="+mn-ea"/>
            </a:endParaRPr>
          </a:p>
        </p:txBody>
      </p:sp>
      <p:sp>
        <p:nvSpPr>
          <p:cNvPr id="54276" name="TextBox 1"/>
          <p:cNvSpPr txBox="1">
            <a:spLocks noChangeArrowheads="1"/>
          </p:cNvSpPr>
          <p:nvPr/>
        </p:nvSpPr>
        <p:spPr bwMode="auto">
          <a:xfrm>
            <a:off x="744538" y="1484313"/>
            <a:ext cx="4248150" cy="523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sz="2800" b="1"/>
              <a:t>Sodium chloride (salt)</a:t>
            </a:r>
            <a:endParaRPr lang="en-GB" altLang="en-US" sz="2800" b="1">
              <a:solidFill>
                <a:srgbClr val="0000CC"/>
              </a:solidFill>
            </a:endParaRPr>
          </a:p>
        </p:txBody>
      </p:sp>
      <p:sp>
        <p:nvSpPr>
          <p:cNvPr id="54277" name="TextBox 5"/>
          <p:cNvSpPr txBox="1">
            <a:spLocks noChangeArrowheads="1"/>
          </p:cNvSpPr>
          <p:nvPr/>
        </p:nvSpPr>
        <p:spPr bwMode="auto">
          <a:xfrm>
            <a:off x="827088" y="5641975"/>
            <a:ext cx="5040312" cy="523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sz="2800" b="1">
                <a:solidFill>
                  <a:srgbClr val="0000CC"/>
                </a:solidFill>
              </a:rPr>
              <a:t>NaCl  </a:t>
            </a:r>
            <a:r>
              <a:rPr lang="en-GB" altLang="en-US" sz="2800" b="1"/>
              <a:t>   </a:t>
            </a:r>
            <a:r>
              <a:rPr lang="en-GB" altLang="en-US" sz="2800" b="1">
                <a:solidFill>
                  <a:srgbClr val="0000CC"/>
                </a:solidFill>
              </a:rPr>
              <a:t>Ratio of Na:Cl = 1:1</a:t>
            </a:r>
            <a:endParaRPr lang="en-GB" altLang="en-US" sz="2800" b="1">
              <a:solidFill>
                <a:srgbClr val="0000CC"/>
              </a:solidFill>
            </a:endParaRPr>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http://chemwiki.ucdavis.edu/@api/deki/files/17018/3696995f821f483b82652db29353cdd6.jpg?revision=1"/>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188913"/>
            <a:ext cx="9324975" cy="824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4" name="Text Box 12"/>
          <p:cNvSpPr txBox="1">
            <a:spLocks noChangeArrowheads="1"/>
          </p:cNvSpPr>
          <p:nvPr/>
        </p:nvSpPr>
        <p:spPr bwMode="auto">
          <a:xfrm>
            <a:off x="-1" y="0"/>
            <a:ext cx="9324975" cy="738188"/>
          </a:xfrm>
          <a:prstGeom prst="rect">
            <a:avLst/>
          </a:prstGeom>
          <a:solidFill>
            <a:schemeClr val="accent6">
              <a:lumMod val="40000"/>
              <a:lumOff val="60000"/>
            </a:schemeClr>
          </a:solidFill>
          <a:ln>
            <a:noFill/>
          </a:ln>
          <a:effectLst/>
        </p:spPr>
        <p:txBody>
          <a:bodyPr wrap="square">
            <a:spAutoFit/>
          </a:bodyPr>
          <a:lstStyle>
            <a:lvl1pPr eaLnBrk="0" hangingPunct="0">
              <a:tabLst>
                <a:tab pos="2160270" algn="l"/>
              </a:tabLst>
              <a:defRPr>
                <a:solidFill>
                  <a:schemeClr val="tx1"/>
                </a:solidFill>
                <a:latin typeface="Arial" panose="020B0604020202020204" pitchFamily="34" charset="0"/>
              </a:defRPr>
            </a:lvl1pPr>
            <a:lvl2pPr marL="742950" indent="-285750" eaLnBrk="0" hangingPunct="0">
              <a:tabLst>
                <a:tab pos="2160270" algn="l"/>
              </a:tabLst>
              <a:defRPr>
                <a:solidFill>
                  <a:schemeClr val="tx1"/>
                </a:solidFill>
                <a:latin typeface="Arial" panose="020B0604020202020204" pitchFamily="34" charset="0"/>
              </a:defRPr>
            </a:lvl2pPr>
            <a:lvl3pPr marL="1143000" indent="-228600" eaLnBrk="0" hangingPunct="0">
              <a:tabLst>
                <a:tab pos="2160270" algn="l"/>
              </a:tabLst>
              <a:defRPr>
                <a:solidFill>
                  <a:schemeClr val="tx1"/>
                </a:solidFill>
                <a:latin typeface="Arial" panose="020B0604020202020204" pitchFamily="34" charset="0"/>
              </a:defRPr>
            </a:lvl3pPr>
            <a:lvl4pPr marL="1600200" indent="-228600" eaLnBrk="0" hangingPunct="0">
              <a:tabLst>
                <a:tab pos="2160270" algn="l"/>
              </a:tabLst>
              <a:defRPr>
                <a:solidFill>
                  <a:schemeClr val="tx1"/>
                </a:solidFill>
                <a:latin typeface="Arial" panose="020B0604020202020204" pitchFamily="34" charset="0"/>
              </a:defRPr>
            </a:lvl4pPr>
            <a:lvl5pPr marL="2057400" indent="-228600" eaLnBrk="0" hangingPunct="0">
              <a:tabLst>
                <a:tab pos="216027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16027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16027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16027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160270" algn="l"/>
              </a:tabLst>
              <a:defRPr>
                <a:solidFill>
                  <a:schemeClr val="tx1"/>
                </a:solidFill>
                <a:latin typeface="Arial" panose="020B0604020202020204" pitchFamily="34" charset="0"/>
              </a:defRPr>
            </a:lvl9pPr>
          </a:lstStyle>
          <a:p>
            <a:pPr algn="ctr" eaLnBrk="1" hangingPunct="1">
              <a:defRPr/>
            </a:pPr>
            <a:endParaRPr lang="en-GB" altLang="en-US" sz="500" b="1" dirty="0" smtClean="0">
              <a:latin typeface="Tahoma" panose="020B0604030504040204" pitchFamily="34" charset="0"/>
              <a:ea typeface="+mn-ea"/>
            </a:endParaRPr>
          </a:p>
          <a:p>
            <a:pPr algn="ctr" eaLnBrk="1" hangingPunct="1">
              <a:defRPr/>
            </a:pPr>
            <a:r>
              <a:rPr lang="en-GB" altLang="en-US" sz="3600" b="1" dirty="0" smtClean="0">
                <a:latin typeface="Tahoma" panose="020B0604030504040204" pitchFamily="34" charset="0"/>
                <a:ea typeface="+mn-ea"/>
              </a:rPr>
              <a:t>EMPIRICAL FORMULAE</a:t>
            </a:r>
            <a:endParaRPr lang="en-GB" altLang="en-US" sz="1400" b="1" baseline="30000" dirty="0" smtClean="0">
              <a:latin typeface="Tahoma" panose="020B0604030504040204" pitchFamily="34" charset="0"/>
              <a:ea typeface="+mn-ea"/>
            </a:endParaRPr>
          </a:p>
        </p:txBody>
      </p:sp>
      <p:sp>
        <p:nvSpPr>
          <p:cNvPr id="58372" name="TextBox 6"/>
          <p:cNvSpPr txBox="1">
            <a:spLocks noChangeArrowheads="1"/>
          </p:cNvSpPr>
          <p:nvPr/>
        </p:nvSpPr>
        <p:spPr bwMode="auto">
          <a:xfrm>
            <a:off x="190500" y="1150938"/>
            <a:ext cx="2220913" cy="523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sz="2800" b="1"/>
              <a:t>Benzene</a:t>
            </a:r>
            <a:endParaRPr lang="en-GB" altLang="en-US" sz="2800" b="1"/>
          </a:p>
        </p:txBody>
      </p:sp>
      <p:sp>
        <p:nvSpPr>
          <p:cNvPr id="58373" name="TextBox 7"/>
          <p:cNvSpPr txBox="1">
            <a:spLocks noChangeArrowheads="1"/>
          </p:cNvSpPr>
          <p:nvPr/>
        </p:nvSpPr>
        <p:spPr bwMode="auto">
          <a:xfrm>
            <a:off x="250825" y="5373688"/>
            <a:ext cx="6699250" cy="4619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400" b="1">
                <a:solidFill>
                  <a:srgbClr val="0000CC"/>
                </a:solidFill>
              </a:rPr>
              <a:t>Empirical formula = CH    Ratio of C:H = 1:1</a:t>
            </a:r>
            <a:endParaRPr lang="en-GB" altLang="en-US" sz="2400" b="1">
              <a:solidFill>
                <a:srgbClr val="0000CC"/>
              </a:solidFill>
            </a:endParaRPr>
          </a:p>
        </p:txBody>
      </p:sp>
      <p:sp>
        <p:nvSpPr>
          <p:cNvPr id="58374" name="TextBox 8"/>
          <p:cNvSpPr txBox="1">
            <a:spLocks noChangeArrowheads="1"/>
          </p:cNvSpPr>
          <p:nvPr/>
        </p:nvSpPr>
        <p:spPr bwMode="auto">
          <a:xfrm>
            <a:off x="250825" y="5919788"/>
            <a:ext cx="8642350" cy="4619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400" b="1">
                <a:solidFill>
                  <a:srgbClr val="0000CC"/>
                </a:solidFill>
              </a:rPr>
              <a:t>Molecular formula = C</a:t>
            </a:r>
            <a:r>
              <a:rPr lang="en-GB" altLang="en-US" sz="2400" b="1" baseline="-25000">
                <a:solidFill>
                  <a:srgbClr val="0000CC"/>
                </a:solidFill>
              </a:rPr>
              <a:t>6</a:t>
            </a:r>
            <a:r>
              <a:rPr lang="en-GB" altLang="en-US" sz="2400" b="1">
                <a:solidFill>
                  <a:srgbClr val="0000CC"/>
                </a:solidFill>
              </a:rPr>
              <a:t>H</a:t>
            </a:r>
            <a:r>
              <a:rPr lang="en-GB" altLang="en-US" sz="2400" b="1" baseline="-25000">
                <a:solidFill>
                  <a:srgbClr val="0000CC"/>
                </a:solidFill>
              </a:rPr>
              <a:t>6</a:t>
            </a:r>
            <a:r>
              <a:rPr lang="en-GB" altLang="en-US" sz="2400" b="1">
                <a:solidFill>
                  <a:srgbClr val="0000CC"/>
                </a:solidFill>
              </a:rPr>
              <a:t>  In one molecule: 6C &amp; 6H atoms</a:t>
            </a:r>
            <a:endParaRPr lang="en-GB" altLang="en-US" sz="2400" b="1">
              <a:solidFill>
                <a:srgbClr val="0000CC"/>
              </a:solidFill>
            </a:endParaRPr>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215106" y="739291"/>
            <a:ext cx="8713787" cy="3355975"/>
          </a:xfrm>
        </p:spPr>
        <p:txBody>
          <a:bodyPr lIns="90000" tIns="46800" rIns="90000" bIns="46800">
            <a:spAutoFit/>
          </a:bodyPr>
          <a:lstStyle/>
          <a:p>
            <a:pPr marL="0" indent="0">
              <a:spcBef>
                <a:spcPts val="2375"/>
              </a:spcBef>
              <a:buFontTx/>
              <a:buNone/>
            </a:pPr>
            <a:r>
              <a:rPr lang="en-GB" altLang="en-US" sz="3800" dirty="0" smtClean="0"/>
              <a:t>1. Find mass (or %) of each element.</a:t>
            </a:r>
            <a:endParaRPr lang="en-GB" altLang="en-US" sz="3800" dirty="0" smtClean="0"/>
          </a:p>
          <a:p>
            <a:pPr marL="0" indent="0">
              <a:spcBef>
                <a:spcPts val="2375"/>
              </a:spcBef>
              <a:buFontTx/>
              <a:buNone/>
            </a:pPr>
            <a:r>
              <a:rPr lang="en-GB" altLang="en-US" sz="3800" dirty="0" smtClean="0"/>
              <a:t>2. Find moles of each element </a:t>
            </a:r>
            <a:r>
              <a:rPr lang="en-GB" altLang="en-US" sz="3800" dirty="0" smtClean="0">
                <a:solidFill>
                  <a:srgbClr val="7030A0"/>
                </a:solidFill>
              </a:rPr>
              <a:t>n=m/M</a:t>
            </a:r>
            <a:r>
              <a:rPr lang="en-GB" altLang="en-US" sz="3800" baseline="-25000" dirty="0" smtClean="0">
                <a:solidFill>
                  <a:srgbClr val="7030A0"/>
                </a:solidFill>
              </a:rPr>
              <a:t>r</a:t>
            </a:r>
            <a:endParaRPr lang="en-GB" altLang="en-US" sz="3800" baseline="-25000" dirty="0" smtClean="0">
              <a:solidFill>
                <a:srgbClr val="7030A0"/>
              </a:solidFill>
            </a:endParaRPr>
          </a:p>
          <a:p>
            <a:pPr marL="0" indent="0">
              <a:spcBef>
                <a:spcPts val="2375"/>
              </a:spcBef>
              <a:buFontTx/>
              <a:buNone/>
            </a:pPr>
            <a:r>
              <a:rPr lang="en-GB" altLang="en-US" sz="3800" dirty="0" smtClean="0"/>
              <a:t>3. Find mole ratio (÷ smallest mole #)</a:t>
            </a:r>
            <a:endParaRPr lang="en-GB" altLang="en-US" sz="3800" dirty="0" smtClean="0"/>
          </a:p>
          <a:p>
            <a:pPr marL="0" indent="0">
              <a:spcBef>
                <a:spcPts val="2375"/>
              </a:spcBef>
              <a:buFontTx/>
              <a:buNone/>
            </a:pPr>
            <a:r>
              <a:rPr lang="en-GB" altLang="en-US" sz="3800" dirty="0" smtClean="0"/>
              <a:t>4. Change to whole #’s.</a:t>
            </a:r>
            <a:endParaRPr lang="en-GB" altLang="en-US" sz="3800" dirty="0" smtClean="0"/>
          </a:p>
        </p:txBody>
      </p:sp>
      <p:sp>
        <p:nvSpPr>
          <p:cNvPr id="4" name="Text Box 12"/>
          <p:cNvSpPr txBox="1">
            <a:spLocks noChangeArrowheads="1"/>
          </p:cNvSpPr>
          <p:nvPr/>
        </p:nvSpPr>
        <p:spPr bwMode="auto">
          <a:xfrm>
            <a:off x="0" y="0"/>
            <a:ext cx="9144000" cy="738188"/>
          </a:xfrm>
          <a:prstGeom prst="rect">
            <a:avLst/>
          </a:prstGeom>
          <a:solidFill>
            <a:schemeClr val="accent6">
              <a:lumMod val="40000"/>
              <a:lumOff val="60000"/>
            </a:schemeClr>
          </a:solidFill>
          <a:ln>
            <a:noFill/>
          </a:ln>
          <a:effectLst/>
        </p:spPr>
        <p:txBody>
          <a:bodyPr>
            <a:spAutoFit/>
          </a:bodyPr>
          <a:lstStyle>
            <a:lvl1pPr eaLnBrk="0" hangingPunct="0">
              <a:tabLst>
                <a:tab pos="2160270" algn="l"/>
              </a:tabLst>
              <a:defRPr>
                <a:solidFill>
                  <a:schemeClr val="tx1"/>
                </a:solidFill>
                <a:latin typeface="Arial" panose="020B0604020202020204" pitchFamily="34" charset="0"/>
              </a:defRPr>
            </a:lvl1pPr>
            <a:lvl2pPr marL="742950" indent="-285750" eaLnBrk="0" hangingPunct="0">
              <a:tabLst>
                <a:tab pos="2160270" algn="l"/>
              </a:tabLst>
              <a:defRPr>
                <a:solidFill>
                  <a:schemeClr val="tx1"/>
                </a:solidFill>
                <a:latin typeface="Arial" panose="020B0604020202020204" pitchFamily="34" charset="0"/>
              </a:defRPr>
            </a:lvl2pPr>
            <a:lvl3pPr marL="1143000" indent="-228600" eaLnBrk="0" hangingPunct="0">
              <a:tabLst>
                <a:tab pos="2160270" algn="l"/>
              </a:tabLst>
              <a:defRPr>
                <a:solidFill>
                  <a:schemeClr val="tx1"/>
                </a:solidFill>
                <a:latin typeface="Arial" panose="020B0604020202020204" pitchFamily="34" charset="0"/>
              </a:defRPr>
            </a:lvl3pPr>
            <a:lvl4pPr marL="1600200" indent="-228600" eaLnBrk="0" hangingPunct="0">
              <a:tabLst>
                <a:tab pos="2160270" algn="l"/>
              </a:tabLst>
              <a:defRPr>
                <a:solidFill>
                  <a:schemeClr val="tx1"/>
                </a:solidFill>
                <a:latin typeface="Arial" panose="020B0604020202020204" pitchFamily="34" charset="0"/>
              </a:defRPr>
            </a:lvl4pPr>
            <a:lvl5pPr marL="2057400" indent="-228600" eaLnBrk="0" hangingPunct="0">
              <a:tabLst>
                <a:tab pos="216027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16027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16027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16027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160270" algn="l"/>
              </a:tabLst>
              <a:defRPr>
                <a:solidFill>
                  <a:schemeClr val="tx1"/>
                </a:solidFill>
                <a:latin typeface="Arial" panose="020B0604020202020204" pitchFamily="34" charset="0"/>
              </a:defRPr>
            </a:lvl9pPr>
          </a:lstStyle>
          <a:p>
            <a:pPr algn="ctr" eaLnBrk="1" hangingPunct="1">
              <a:defRPr/>
            </a:pPr>
            <a:endParaRPr lang="en-GB" altLang="en-US" sz="500" b="1" dirty="0" smtClean="0">
              <a:latin typeface="Tahoma" panose="020B0604030504040204" pitchFamily="34" charset="0"/>
              <a:ea typeface="+mn-ea"/>
            </a:endParaRPr>
          </a:p>
          <a:p>
            <a:pPr algn="ctr" eaLnBrk="1" hangingPunct="1">
              <a:defRPr/>
            </a:pPr>
            <a:r>
              <a:rPr lang="en-GB" altLang="en-US" sz="3600" b="1" dirty="0" smtClean="0">
                <a:latin typeface="Tahoma" panose="020B0604030504040204" pitchFamily="34" charset="0"/>
                <a:ea typeface="+mn-ea"/>
              </a:rPr>
              <a:t>FINDING THE EMPIRICAL FORMULAE</a:t>
            </a:r>
            <a:endParaRPr lang="en-GB" altLang="en-US" sz="1400" b="1" baseline="30000" dirty="0" smtClean="0">
              <a:latin typeface="Tahoma" panose="020B0604030504040204" pitchFamily="34" charset="0"/>
              <a:ea typeface="+mn-ea"/>
            </a:endParaRPr>
          </a:p>
        </p:txBody>
      </p:sp>
      <p:grpSp>
        <p:nvGrpSpPr>
          <p:cNvPr id="5" name="Group 37"/>
          <p:cNvGrpSpPr/>
          <p:nvPr/>
        </p:nvGrpSpPr>
        <p:grpSpPr bwMode="auto">
          <a:xfrm>
            <a:off x="827584" y="4106076"/>
            <a:ext cx="2893470" cy="2595311"/>
            <a:chOff x="720" y="2640"/>
            <a:chExt cx="1476" cy="1440"/>
          </a:xfrm>
        </p:grpSpPr>
        <p:sp>
          <p:nvSpPr>
            <p:cNvPr id="6" name="Line 12"/>
            <p:cNvSpPr>
              <a:spLocks noChangeShapeType="1"/>
            </p:cNvSpPr>
            <p:nvPr/>
          </p:nvSpPr>
          <p:spPr bwMode="auto">
            <a:xfrm>
              <a:off x="1344" y="2640"/>
              <a:ext cx="96" cy="72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Line 13"/>
            <p:cNvSpPr>
              <a:spLocks noChangeShapeType="1"/>
            </p:cNvSpPr>
            <p:nvPr/>
          </p:nvSpPr>
          <p:spPr bwMode="auto">
            <a:xfrm>
              <a:off x="1440" y="3360"/>
              <a:ext cx="0" cy="720"/>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 name="Line 14"/>
            <p:cNvSpPr>
              <a:spLocks noChangeShapeType="1"/>
            </p:cNvSpPr>
            <p:nvPr/>
          </p:nvSpPr>
          <p:spPr bwMode="auto">
            <a:xfrm flipH="1" flipV="1">
              <a:off x="1008" y="2784"/>
              <a:ext cx="432" cy="576"/>
            </a:xfrm>
            <a:prstGeom prst="line">
              <a:avLst/>
            </a:prstGeom>
            <a:noFill/>
            <a:ln w="9525">
              <a:solidFill>
                <a:schemeClr val="tx1"/>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9" name="Group 19"/>
            <p:cNvGrpSpPr/>
            <p:nvPr/>
          </p:nvGrpSpPr>
          <p:grpSpPr bwMode="auto">
            <a:xfrm>
              <a:off x="720" y="2640"/>
              <a:ext cx="1449" cy="1440"/>
              <a:chOff x="711" y="2640"/>
              <a:chExt cx="1449" cy="1440"/>
            </a:xfrm>
          </p:grpSpPr>
          <p:sp>
            <p:nvSpPr>
              <p:cNvPr id="13" name="Oval 8"/>
              <p:cNvSpPr>
                <a:spLocks noChangeArrowheads="1"/>
              </p:cNvSpPr>
              <p:nvPr/>
            </p:nvSpPr>
            <p:spPr bwMode="auto">
              <a:xfrm>
                <a:off x="720" y="2640"/>
                <a:ext cx="1440" cy="1440"/>
              </a:xfrm>
              <a:prstGeom prst="ellipse">
                <a:avLst/>
              </a:prstGeom>
              <a:solidFill>
                <a:schemeClr val="accent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 name="Freeform 15"/>
              <p:cNvSpPr/>
              <p:nvPr/>
            </p:nvSpPr>
            <p:spPr bwMode="auto">
              <a:xfrm>
                <a:off x="1008" y="2640"/>
                <a:ext cx="432" cy="720"/>
              </a:xfrm>
              <a:custGeom>
                <a:avLst/>
                <a:gdLst>
                  <a:gd name="T0" fmla="*/ 336 w 432"/>
                  <a:gd name="T1" fmla="*/ 0 h 720"/>
                  <a:gd name="T2" fmla="*/ 432 w 432"/>
                  <a:gd name="T3" fmla="*/ 720 h 720"/>
                  <a:gd name="T4" fmla="*/ 0 w 432"/>
                  <a:gd name="T5" fmla="*/ 144 h 720"/>
                  <a:gd name="T6" fmla="*/ 144 w 432"/>
                  <a:gd name="T7" fmla="*/ 48 h 720"/>
                  <a:gd name="T8" fmla="*/ 336 w 432"/>
                  <a:gd name="T9" fmla="*/ 0 h 720"/>
                </a:gdLst>
                <a:ahLst/>
                <a:cxnLst>
                  <a:cxn ang="0">
                    <a:pos x="T0" y="T1"/>
                  </a:cxn>
                  <a:cxn ang="0">
                    <a:pos x="T2" y="T3"/>
                  </a:cxn>
                  <a:cxn ang="0">
                    <a:pos x="T4" y="T5"/>
                  </a:cxn>
                  <a:cxn ang="0">
                    <a:pos x="T6" y="T7"/>
                  </a:cxn>
                  <a:cxn ang="0">
                    <a:pos x="T8" y="T9"/>
                  </a:cxn>
                </a:cxnLst>
                <a:rect l="0" t="0" r="r" b="b"/>
                <a:pathLst>
                  <a:path w="432" h="720">
                    <a:moveTo>
                      <a:pt x="336" y="0"/>
                    </a:moveTo>
                    <a:lnTo>
                      <a:pt x="432" y="720"/>
                    </a:lnTo>
                    <a:lnTo>
                      <a:pt x="0" y="144"/>
                    </a:lnTo>
                    <a:lnTo>
                      <a:pt x="144" y="48"/>
                    </a:lnTo>
                    <a:lnTo>
                      <a:pt x="336" y="0"/>
                    </a:lnTo>
                    <a:close/>
                  </a:path>
                </a:pathLst>
              </a:custGeom>
              <a:solidFill>
                <a:srgbClr val="FF9900"/>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 name="Freeform 18"/>
              <p:cNvSpPr/>
              <p:nvPr/>
            </p:nvSpPr>
            <p:spPr bwMode="auto">
              <a:xfrm>
                <a:off x="711" y="2784"/>
                <a:ext cx="729" cy="1296"/>
              </a:xfrm>
              <a:custGeom>
                <a:avLst/>
                <a:gdLst>
                  <a:gd name="T0" fmla="*/ 297 w 729"/>
                  <a:gd name="T1" fmla="*/ 0 h 1296"/>
                  <a:gd name="T2" fmla="*/ 729 w 729"/>
                  <a:gd name="T3" fmla="*/ 576 h 1296"/>
                  <a:gd name="T4" fmla="*/ 729 w 729"/>
                  <a:gd name="T5" fmla="*/ 1296 h 1296"/>
                  <a:gd name="T6" fmla="*/ 441 w 729"/>
                  <a:gd name="T7" fmla="*/ 1248 h 1296"/>
                  <a:gd name="T8" fmla="*/ 249 w 729"/>
                  <a:gd name="T9" fmla="*/ 1104 h 1296"/>
                  <a:gd name="T10" fmla="*/ 153 w 729"/>
                  <a:gd name="T11" fmla="*/ 1008 h 1296"/>
                  <a:gd name="T12" fmla="*/ 57 w 729"/>
                  <a:gd name="T13" fmla="*/ 816 h 1296"/>
                  <a:gd name="T14" fmla="*/ 0 w 729"/>
                  <a:gd name="T15" fmla="*/ 636 h 1296"/>
                  <a:gd name="T16" fmla="*/ 27 w 729"/>
                  <a:gd name="T17" fmla="*/ 429 h 1296"/>
                  <a:gd name="T18" fmla="*/ 105 w 729"/>
                  <a:gd name="T19" fmla="*/ 192 h 1296"/>
                  <a:gd name="T20" fmla="*/ 201 w 729"/>
                  <a:gd name="T21" fmla="*/ 96 h 1296"/>
                  <a:gd name="T22" fmla="*/ 297 w 729"/>
                  <a:gd name="T23" fmla="*/ 0 h 1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29" h="1296">
                    <a:moveTo>
                      <a:pt x="297" y="0"/>
                    </a:moveTo>
                    <a:lnTo>
                      <a:pt x="729" y="576"/>
                    </a:lnTo>
                    <a:lnTo>
                      <a:pt x="729" y="1296"/>
                    </a:lnTo>
                    <a:lnTo>
                      <a:pt x="441" y="1248"/>
                    </a:lnTo>
                    <a:lnTo>
                      <a:pt x="249" y="1104"/>
                    </a:lnTo>
                    <a:lnTo>
                      <a:pt x="153" y="1008"/>
                    </a:lnTo>
                    <a:lnTo>
                      <a:pt x="57" y="816"/>
                    </a:lnTo>
                    <a:lnTo>
                      <a:pt x="0" y="636"/>
                    </a:lnTo>
                    <a:lnTo>
                      <a:pt x="27" y="429"/>
                    </a:lnTo>
                    <a:lnTo>
                      <a:pt x="105" y="192"/>
                    </a:lnTo>
                    <a:lnTo>
                      <a:pt x="201" y="96"/>
                    </a:lnTo>
                    <a:lnTo>
                      <a:pt x="297" y="0"/>
                    </a:lnTo>
                    <a:close/>
                  </a:path>
                </a:pathLst>
              </a:custGeom>
              <a:solidFill>
                <a:srgbClr val="E400E4"/>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 name="Text Box 30"/>
            <p:cNvSpPr txBox="1">
              <a:spLocks noChangeArrowheads="1"/>
            </p:cNvSpPr>
            <p:nvPr/>
          </p:nvSpPr>
          <p:spPr bwMode="auto">
            <a:xfrm>
              <a:off x="941" y="2723"/>
              <a:ext cx="612"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dirty="0"/>
                <a:t>6.72%</a:t>
              </a:r>
              <a:endParaRPr lang="en-US" altLang="en-US" dirty="0"/>
            </a:p>
            <a:p>
              <a:pPr algn="ctr"/>
              <a:r>
                <a:rPr lang="en-US" altLang="en-US" dirty="0"/>
                <a:t>H</a:t>
              </a:r>
              <a:endParaRPr lang="en-US" altLang="en-US" dirty="0"/>
            </a:p>
          </p:txBody>
        </p:sp>
        <p:sp>
          <p:nvSpPr>
            <p:cNvPr id="11" name="Text Box 31"/>
            <p:cNvSpPr txBox="1">
              <a:spLocks noChangeArrowheads="1"/>
            </p:cNvSpPr>
            <p:nvPr/>
          </p:nvSpPr>
          <p:spPr bwMode="auto">
            <a:xfrm>
              <a:off x="720" y="3274"/>
              <a:ext cx="708"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a:t>40.01%</a:t>
              </a:r>
              <a:endParaRPr lang="en-US" altLang="en-US"/>
            </a:p>
            <a:p>
              <a:pPr algn="ctr"/>
              <a:r>
                <a:rPr lang="en-US" altLang="en-US"/>
                <a:t>C</a:t>
              </a:r>
              <a:endParaRPr lang="en-US" altLang="en-US"/>
            </a:p>
          </p:txBody>
        </p:sp>
        <p:sp>
          <p:nvSpPr>
            <p:cNvPr id="12" name="Text Box 32"/>
            <p:cNvSpPr txBox="1">
              <a:spLocks noChangeArrowheads="1"/>
            </p:cNvSpPr>
            <p:nvPr/>
          </p:nvSpPr>
          <p:spPr bwMode="auto">
            <a:xfrm>
              <a:off x="1488" y="3130"/>
              <a:ext cx="708"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dirty="0"/>
                <a:t>53.27%</a:t>
              </a:r>
              <a:endParaRPr lang="en-US" altLang="en-US" dirty="0"/>
            </a:p>
            <a:p>
              <a:pPr algn="ctr"/>
              <a:r>
                <a:rPr lang="en-US" altLang="en-US" dirty="0"/>
                <a:t>O</a:t>
              </a:r>
              <a:endParaRPr lang="en-US" altLang="en-US" dirty="0"/>
            </a:p>
          </p:txBody>
        </p:sp>
      </p:grpSp>
      <p:grpSp>
        <p:nvGrpSpPr>
          <p:cNvPr id="16" name="Group 36"/>
          <p:cNvGrpSpPr/>
          <p:nvPr/>
        </p:nvGrpSpPr>
        <p:grpSpPr bwMode="auto">
          <a:xfrm>
            <a:off x="4862564" y="4074049"/>
            <a:ext cx="2877788" cy="2595312"/>
            <a:chOff x="3264" y="2496"/>
            <a:chExt cx="1468" cy="1440"/>
          </a:xfrm>
        </p:grpSpPr>
        <p:grpSp>
          <p:nvGrpSpPr>
            <p:cNvPr id="17" name="Group 20"/>
            <p:cNvGrpSpPr/>
            <p:nvPr/>
          </p:nvGrpSpPr>
          <p:grpSpPr bwMode="auto">
            <a:xfrm>
              <a:off x="3264" y="2496"/>
              <a:ext cx="1449" cy="1440"/>
              <a:chOff x="711" y="2640"/>
              <a:chExt cx="1449" cy="1440"/>
            </a:xfrm>
          </p:grpSpPr>
          <p:sp>
            <p:nvSpPr>
              <p:cNvPr id="21" name="Oval 21"/>
              <p:cNvSpPr>
                <a:spLocks noChangeArrowheads="1"/>
              </p:cNvSpPr>
              <p:nvPr/>
            </p:nvSpPr>
            <p:spPr bwMode="auto">
              <a:xfrm>
                <a:off x="720" y="2640"/>
                <a:ext cx="1440" cy="1440"/>
              </a:xfrm>
              <a:prstGeom prst="ellipse">
                <a:avLst/>
              </a:prstGeom>
              <a:solidFill>
                <a:schemeClr val="accent1"/>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 name="Freeform 22"/>
              <p:cNvSpPr/>
              <p:nvPr/>
            </p:nvSpPr>
            <p:spPr bwMode="auto">
              <a:xfrm>
                <a:off x="1008" y="2640"/>
                <a:ext cx="432" cy="720"/>
              </a:xfrm>
              <a:custGeom>
                <a:avLst/>
                <a:gdLst>
                  <a:gd name="T0" fmla="*/ 336 w 432"/>
                  <a:gd name="T1" fmla="*/ 0 h 720"/>
                  <a:gd name="T2" fmla="*/ 432 w 432"/>
                  <a:gd name="T3" fmla="*/ 720 h 720"/>
                  <a:gd name="T4" fmla="*/ 0 w 432"/>
                  <a:gd name="T5" fmla="*/ 144 h 720"/>
                  <a:gd name="T6" fmla="*/ 144 w 432"/>
                  <a:gd name="T7" fmla="*/ 48 h 720"/>
                  <a:gd name="T8" fmla="*/ 336 w 432"/>
                  <a:gd name="T9" fmla="*/ 0 h 720"/>
                </a:gdLst>
                <a:ahLst/>
                <a:cxnLst>
                  <a:cxn ang="0">
                    <a:pos x="T0" y="T1"/>
                  </a:cxn>
                  <a:cxn ang="0">
                    <a:pos x="T2" y="T3"/>
                  </a:cxn>
                  <a:cxn ang="0">
                    <a:pos x="T4" y="T5"/>
                  </a:cxn>
                  <a:cxn ang="0">
                    <a:pos x="T6" y="T7"/>
                  </a:cxn>
                  <a:cxn ang="0">
                    <a:pos x="T8" y="T9"/>
                  </a:cxn>
                </a:cxnLst>
                <a:rect l="0" t="0" r="r" b="b"/>
                <a:pathLst>
                  <a:path w="432" h="720">
                    <a:moveTo>
                      <a:pt x="336" y="0"/>
                    </a:moveTo>
                    <a:lnTo>
                      <a:pt x="432" y="720"/>
                    </a:lnTo>
                    <a:lnTo>
                      <a:pt x="0" y="144"/>
                    </a:lnTo>
                    <a:lnTo>
                      <a:pt x="144" y="48"/>
                    </a:lnTo>
                    <a:lnTo>
                      <a:pt x="336" y="0"/>
                    </a:lnTo>
                    <a:close/>
                  </a:path>
                </a:pathLst>
              </a:custGeom>
              <a:solidFill>
                <a:srgbClr val="FF9900"/>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Freeform 23"/>
              <p:cNvSpPr/>
              <p:nvPr/>
            </p:nvSpPr>
            <p:spPr bwMode="auto">
              <a:xfrm>
                <a:off x="711" y="2784"/>
                <a:ext cx="729" cy="1296"/>
              </a:xfrm>
              <a:custGeom>
                <a:avLst/>
                <a:gdLst>
                  <a:gd name="T0" fmla="*/ 297 w 729"/>
                  <a:gd name="T1" fmla="*/ 0 h 1296"/>
                  <a:gd name="T2" fmla="*/ 729 w 729"/>
                  <a:gd name="T3" fmla="*/ 576 h 1296"/>
                  <a:gd name="T4" fmla="*/ 729 w 729"/>
                  <a:gd name="T5" fmla="*/ 1296 h 1296"/>
                  <a:gd name="T6" fmla="*/ 441 w 729"/>
                  <a:gd name="T7" fmla="*/ 1248 h 1296"/>
                  <a:gd name="T8" fmla="*/ 249 w 729"/>
                  <a:gd name="T9" fmla="*/ 1104 h 1296"/>
                  <a:gd name="T10" fmla="*/ 153 w 729"/>
                  <a:gd name="T11" fmla="*/ 1008 h 1296"/>
                  <a:gd name="T12" fmla="*/ 57 w 729"/>
                  <a:gd name="T13" fmla="*/ 816 h 1296"/>
                  <a:gd name="T14" fmla="*/ 0 w 729"/>
                  <a:gd name="T15" fmla="*/ 636 h 1296"/>
                  <a:gd name="T16" fmla="*/ 27 w 729"/>
                  <a:gd name="T17" fmla="*/ 429 h 1296"/>
                  <a:gd name="T18" fmla="*/ 105 w 729"/>
                  <a:gd name="T19" fmla="*/ 192 h 1296"/>
                  <a:gd name="T20" fmla="*/ 201 w 729"/>
                  <a:gd name="T21" fmla="*/ 96 h 1296"/>
                  <a:gd name="T22" fmla="*/ 297 w 729"/>
                  <a:gd name="T23" fmla="*/ 0 h 1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29" h="1296">
                    <a:moveTo>
                      <a:pt x="297" y="0"/>
                    </a:moveTo>
                    <a:lnTo>
                      <a:pt x="729" y="576"/>
                    </a:lnTo>
                    <a:lnTo>
                      <a:pt x="729" y="1296"/>
                    </a:lnTo>
                    <a:lnTo>
                      <a:pt x="441" y="1248"/>
                    </a:lnTo>
                    <a:lnTo>
                      <a:pt x="249" y="1104"/>
                    </a:lnTo>
                    <a:lnTo>
                      <a:pt x="153" y="1008"/>
                    </a:lnTo>
                    <a:lnTo>
                      <a:pt x="57" y="816"/>
                    </a:lnTo>
                    <a:lnTo>
                      <a:pt x="0" y="636"/>
                    </a:lnTo>
                    <a:lnTo>
                      <a:pt x="27" y="429"/>
                    </a:lnTo>
                    <a:lnTo>
                      <a:pt x="105" y="192"/>
                    </a:lnTo>
                    <a:lnTo>
                      <a:pt x="201" y="96"/>
                    </a:lnTo>
                    <a:lnTo>
                      <a:pt x="297" y="0"/>
                    </a:lnTo>
                    <a:close/>
                  </a:path>
                </a:pathLst>
              </a:custGeom>
              <a:solidFill>
                <a:srgbClr val="E400E4"/>
              </a:solidFill>
              <a:ln w="9525">
                <a:solidFill>
                  <a:schemeClr val="tx1"/>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8" name="Text Box 33"/>
            <p:cNvSpPr txBox="1">
              <a:spLocks noChangeArrowheads="1"/>
            </p:cNvSpPr>
            <p:nvPr/>
          </p:nvSpPr>
          <p:spPr bwMode="auto">
            <a:xfrm>
              <a:off x="3479" y="2569"/>
              <a:ext cx="596"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dirty="0"/>
                <a:t>6.72 g</a:t>
              </a:r>
              <a:endParaRPr lang="en-US" altLang="en-US" dirty="0"/>
            </a:p>
            <a:p>
              <a:pPr algn="ctr"/>
              <a:r>
                <a:rPr lang="en-US" altLang="en-US" dirty="0"/>
                <a:t>H</a:t>
              </a:r>
              <a:endParaRPr lang="en-US" altLang="en-US" dirty="0"/>
            </a:p>
          </p:txBody>
        </p:sp>
        <p:sp>
          <p:nvSpPr>
            <p:cNvPr id="19" name="Text Box 34"/>
            <p:cNvSpPr txBox="1">
              <a:spLocks noChangeArrowheads="1"/>
            </p:cNvSpPr>
            <p:nvPr/>
          </p:nvSpPr>
          <p:spPr bwMode="auto">
            <a:xfrm>
              <a:off x="3299" y="3178"/>
              <a:ext cx="692"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a:t>40.01 g</a:t>
              </a:r>
              <a:endParaRPr lang="en-US" altLang="en-US"/>
            </a:p>
            <a:p>
              <a:pPr algn="ctr"/>
              <a:r>
                <a:rPr lang="en-US" altLang="en-US"/>
                <a:t>C</a:t>
              </a:r>
              <a:endParaRPr lang="en-US" altLang="en-US"/>
            </a:p>
          </p:txBody>
        </p:sp>
        <p:sp>
          <p:nvSpPr>
            <p:cNvPr id="20" name="Text Box 35"/>
            <p:cNvSpPr txBox="1">
              <a:spLocks noChangeArrowheads="1"/>
            </p:cNvSpPr>
            <p:nvPr/>
          </p:nvSpPr>
          <p:spPr bwMode="auto">
            <a:xfrm>
              <a:off x="4040" y="2986"/>
              <a:ext cx="692"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a:t>53.27 g</a:t>
              </a:r>
              <a:endParaRPr lang="en-US" altLang="en-US"/>
            </a:p>
            <a:p>
              <a:pPr algn="ctr"/>
              <a:r>
                <a:rPr lang="en-US" altLang="en-US"/>
                <a:t>O</a:t>
              </a:r>
              <a:endParaRPr lang="en-US" altLang="en-US"/>
            </a:p>
          </p:txBody>
        </p:sp>
      </p:grpSp>
      <p:sp>
        <p:nvSpPr>
          <p:cNvPr id="24" name="Line 38"/>
          <p:cNvSpPr>
            <a:spLocks noChangeShapeType="1"/>
          </p:cNvSpPr>
          <p:nvPr/>
        </p:nvSpPr>
        <p:spPr bwMode="auto">
          <a:xfrm flipV="1">
            <a:off x="3262163" y="4533526"/>
            <a:ext cx="1353739" cy="2"/>
          </a:xfrm>
          <a:prstGeom prst="line">
            <a:avLst/>
          </a:prstGeom>
          <a:noFill/>
          <a:ln w="5715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ransition spd="slow"/>
  <p:timing>
    <p:tnLst>
      <p:par>
        <p:cTn id="1" dur="indefinite" restart="never" nodeType="tmRoot"/>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nip Diagonal Corner Rectangle 3"/>
          <p:cNvSpPr/>
          <p:nvPr/>
        </p:nvSpPr>
        <p:spPr>
          <a:xfrm>
            <a:off x="197485" y="904240"/>
            <a:ext cx="4662805" cy="5871845"/>
          </a:xfrm>
          <a:prstGeom prst="snip2DiagRect">
            <a:avLst/>
          </a:prstGeom>
        </p:spPr>
        <p:style>
          <a:lnRef idx="2">
            <a:schemeClr val="accent6"/>
          </a:lnRef>
          <a:fillRef idx="1">
            <a:schemeClr val="lt1"/>
          </a:fillRef>
          <a:effectRef idx="0">
            <a:schemeClr val="accent6"/>
          </a:effectRef>
          <a:fontRef idx="minor">
            <a:schemeClr val="dk1"/>
          </a:fontRef>
        </p:style>
        <p:txBody>
          <a:bodyPr rtlCol="0" anchor="ctr"/>
          <a:p>
            <a:pPr algn="ctr"/>
            <a:endParaRPr lang="en-US"/>
          </a:p>
        </p:txBody>
      </p:sp>
      <p:sp>
        <p:nvSpPr>
          <p:cNvPr id="3" name="Rounded Rectangle 2"/>
          <p:cNvSpPr/>
          <p:nvPr/>
        </p:nvSpPr>
        <p:spPr>
          <a:xfrm>
            <a:off x="4961890" y="1880870"/>
            <a:ext cx="4104005" cy="309626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p>
            <a:pPr algn="ctr"/>
            <a:endParaRPr lang="en-US"/>
          </a:p>
        </p:txBody>
      </p:sp>
      <p:grpSp>
        <p:nvGrpSpPr>
          <p:cNvPr id="4118" name="Group 22"/>
          <p:cNvGrpSpPr/>
          <p:nvPr/>
        </p:nvGrpSpPr>
        <p:grpSpPr bwMode="auto">
          <a:xfrm>
            <a:off x="228600" y="1447800"/>
            <a:ext cx="4394200" cy="4859338"/>
            <a:chOff x="144" y="912"/>
            <a:chExt cx="2768" cy="3061"/>
          </a:xfrm>
        </p:grpSpPr>
        <p:pic>
          <p:nvPicPr>
            <p:cNvPr id="4116" name="Picture 20" descr="glucose"/>
            <p:cNvPicPr>
              <a:picLocks noChangeAspect="1" noChangeArrowheads="1"/>
            </p:cNvPicPr>
            <p:nvPr/>
          </p:nvPicPr>
          <p:blipFill>
            <a:blip r:embed="rId1">
              <a:extLst>
                <a:ext uri="{28A0092B-C50C-407E-A947-70E740481C1C}">
                  <a14:useLocalDpi xmlns:a14="http://schemas.microsoft.com/office/drawing/2010/main" val="0"/>
                </a:ext>
              </a:extLst>
            </a:blip>
            <a:srcRect l="22902" t="3786" r="16269" b="17918"/>
            <a:stretch>
              <a:fillRect/>
            </a:stretch>
          </p:blipFill>
          <p:spPr bwMode="auto">
            <a:xfrm>
              <a:off x="240" y="912"/>
              <a:ext cx="2672" cy="2152"/>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44" y="2830"/>
              <a:ext cx="2386" cy="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a:cs typeface="Times New Roman" panose="02020603050405020304" pitchFamily="18" charset="0"/>
                </a:rPr>
                <a:t>Glucose - </a:t>
              </a:r>
              <a:r>
                <a:rPr lang="en-US" altLang="en-US" sz="2800">
                  <a:solidFill>
                    <a:srgbClr val="FF0000"/>
                  </a:solidFill>
                  <a:cs typeface="Times New Roman" panose="02020603050405020304" pitchFamily="18" charset="0"/>
                </a:rPr>
                <a:t>C</a:t>
              </a:r>
              <a:r>
                <a:rPr lang="en-US" altLang="en-US" sz="2800" baseline="-25000">
                  <a:solidFill>
                    <a:srgbClr val="FF0000"/>
                  </a:solidFill>
                  <a:cs typeface="Times New Roman" panose="02020603050405020304" pitchFamily="18" charset="0"/>
                </a:rPr>
                <a:t>6</a:t>
              </a:r>
              <a:r>
                <a:rPr lang="en-US" altLang="en-US" sz="2800">
                  <a:solidFill>
                    <a:srgbClr val="0070C0"/>
                  </a:solidFill>
                  <a:cs typeface="Times New Roman" panose="02020603050405020304" pitchFamily="18" charset="0"/>
                </a:rPr>
                <a:t>H</a:t>
              </a:r>
              <a:r>
                <a:rPr lang="en-US" altLang="en-US" sz="2800" baseline="-25000">
                  <a:solidFill>
                    <a:srgbClr val="0070C0"/>
                  </a:solidFill>
                  <a:cs typeface="Times New Roman" panose="02020603050405020304" pitchFamily="18" charset="0"/>
                </a:rPr>
                <a:t>12</a:t>
              </a:r>
              <a:r>
                <a:rPr lang="en-US" altLang="en-US" sz="2800">
                  <a:solidFill>
                    <a:srgbClr val="00B050"/>
                  </a:solidFill>
                  <a:cs typeface="Times New Roman" panose="02020603050405020304" pitchFamily="18" charset="0"/>
                </a:rPr>
                <a:t>O</a:t>
              </a:r>
              <a:r>
                <a:rPr lang="en-US" altLang="en-US" sz="2800" baseline="-25000">
                  <a:solidFill>
                    <a:srgbClr val="00B050"/>
                  </a:solidFill>
                  <a:cs typeface="Times New Roman" panose="02020603050405020304" pitchFamily="18" charset="0"/>
                </a:rPr>
                <a:t>6</a:t>
              </a:r>
              <a:endParaRPr lang="en-US" altLang="en-US" sz="2800" baseline="-25000">
                <a:solidFill>
                  <a:srgbClr val="00B050"/>
                </a:solidFill>
                <a:cs typeface="Times New Roman" panose="02020603050405020304" pitchFamily="18" charset="0"/>
              </a:endParaRPr>
            </a:p>
            <a:p>
              <a:endParaRPr lang="en-US" altLang="en-US" sz="2800">
                <a:cs typeface="Times New Roman" panose="02020603050405020304" pitchFamily="18" charset="0"/>
              </a:endParaRPr>
            </a:p>
            <a:p>
              <a:r>
                <a:rPr lang="en-US" altLang="en-US" sz="2800">
                  <a:cs typeface="Times New Roman" panose="02020603050405020304" pitchFamily="18" charset="0"/>
                </a:rPr>
                <a:t>= </a:t>
              </a:r>
              <a:r>
                <a:rPr lang="en-US" altLang="en-US" sz="2800">
                  <a:solidFill>
                    <a:srgbClr val="FF0000"/>
                  </a:solidFill>
                  <a:cs typeface="Times New Roman" panose="02020603050405020304" pitchFamily="18" charset="0"/>
                </a:rPr>
                <a:t>6(</a:t>
              </a:r>
              <a:r>
                <a:rPr lang="en-US" altLang="en-US" sz="2800" b="1">
                  <a:solidFill>
                    <a:srgbClr val="FF0000"/>
                  </a:solidFill>
                  <a:cs typeface="Times New Roman" panose="02020603050405020304" pitchFamily="18" charset="0"/>
                </a:rPr>
                <a:t>12</a:t>
              </a:r>
              <a:r>
                <a:rPr lang="en-US" altLang="en-US" sz="2800">
                  <a:solidFill>
                    <a:srgbClr val="FF0000"/>
                  </a:solidFill>
                  <a:cs typeface="Times New Roman" panose="02020603050405020304" pitchFamily="18" charset="0"/>
                </a:rPr>
                <a:t>)</a:t>
              </a:r>
              <a:r>
                <a:rPr lang="en-US" altLang="en-US" sz="2800">
                  <a:cs typeface="Times New Roman" panose="02020603050405020304" pitchFamily="18" charset="0"/>
                </a:rPr>
                <a:t> + </a:t>
              </a:r>
              <a:r>
                <a:rPr lang="en-US" altLang="en-US" sz="2800">
                  <a:solidFill>
                    <a:srgbClr val="0070C0"/>
                  </a:solidFill>
                  <a:cs typeface="Times New Roman" panose="02020603050405020304" pitchFamily="18" charset="0"/>
                </a:rPr>
                <a:t>12(</a:t>
              </a:r>
              <a:r>
                <a:rPr lang="en-US" altLang="en-US" sz="2800" b="1">
                  <a:solidFill>
                    <a:srgbClr val="0070C0"/>
                  </a:solidFill>
                  <a:cs typeface="Times New Roman" panose="02020603050405020304" pitchFamily="18" charset="0"/>
                </a:rPr>
                <a:t>1</a:t>
              </a:r>
              <a:r>
                <a:rPr lang="en-US" altLang="en-US" sz="2800">
                  <a:solidFill>
                    <a:srgbClr val="0070C0"/>
                  </a:solidFill>
                  <a:cs typeface="Times New Roman" panose="02020603050405020304" pitchFamily="18" charset="0"/>
                </a:rPr>
                <a:t>)</a:t>
              </a:r>
              <a:r>
                <a:rPr lang="en-US" altLang="en-US" sz="2800">
                  <a:cs typeface="Times New Roman" panose="02020603050405020304" pitchFamily="18" charset="0"/>
                </a:rPr>
                <a:t> + </a:t>
              </a:r>
              <a:r>
                <a:rPr lang="en-US" altLang="en-US" sz="2800">
                  <a:solidFill>
                    <a:srgbClr val="00B050"/>
                  </a:solidFill>
                  <a:cs typeface="Times New Roman" panose="02020603050405020304" pitchFamily="18" charset="0"/>
                </a:rPr>
                <a:t>6(</a:t>
              </a:r>
              <a:r>
                <a:rPr lang="en-US" altLang="en-US" sz="2800" b="1">
                  <a:solidFill>
                    <a:srgbClr val="00B050"/>
                  </a:solidFill>
                  <a:cs typeface="Times New Roman" panose="02020603050405020304" pitchFamily="18" charset="0"/>
                </a:rPr>
                <a:t>16</a:t>
              </a:r>
              <a:r>
                <a:rPr lang="en-US" altLang="en-US" sz="2800">
                  <a:solidFill>
                    <a:srgbClr val="00B050"/>
                  </a:solidFill>
                  <a:cs typeface="Times New Roman" panose="02020603050405020304" pitchFamily="18" charset="0"/>
                </a:rPr>
                <a:t>)</a:t>
              </a:r>
              <a:endParaRPr lang="en-US" altLang="en-US" sz="2800">
                <a:solidFill>
                  <a:srgbClr val="00B050"/>
                </a:solidFill>
                <a:cs typeface="Times New Roman" panose="02020603050405020304" pitchFamily="18" charset="0"/>
              </a:endParaRPr>
            </a:p>
            <a:p>
              <a:r>
                <a:rPr lang="en-US" altLang="en-US" sz="2800">
                  <a:cs typeface="Times New Roman" panose="02020603050405020304" pitchFamily="18" charset="0"/>
                </a:rPr>
                <a:t>= </a:t>
              </a:r>
              <a:r>
                <a:rPr lang="en-US" altLang="en-US" sz="2800" b="1">
                  <a:cs typeface="Times New Roman" panose="02020603050405020304" pitchFamily="18" charset="0"/>
                </a:rPr>
                <a:t>180</a:t>
              </a:r>
              <a:r>
                <a:rPr lang="en-US" altLang="en-US" sz="2800">
                  <a:cs typeface="Times New Roman" panose="02020603050405020304" pitchFamily="18" charset="0"/>
                </a:rPr>
                <a:t> amu</a:t>
              </a:r>
              <a:endParaRPr lang="en-US" altLang="en-US" sz="2800" baseline="-25000">
                <a:cs typeface="Times New Roman" panose="02020603050405020304" pitchFamily="18" charset="0"/>
              </a:endParaRPr>
            </a:p>
          </p:txBody>
        </p:sp>
      </p:grpSp>
      <p:grpSp>
        <p:nvGrpSpPr>
          <p:cNvPr id="4119" name="Group 23"/>
          <p:cNvGrpSpPr/>
          <p:nvPr/>
        </p:nvGrpSpPr>
        <p:grpSpPr bwMode="auto">
          <a:xfrm>
            <a:off x="5093043" y="2182812"/>
            <a:ext cx="3840163" cy="2681288"/>
            <a:chOff x="3216" y="960"/>
            <a:chExt cx="2419" cy="1689"/>
          </a:xfrm>
        </p:grpSpPr>
        <p:sp>
          <p:nvSpPr>
            <p:cNvPr id="4104" name="Text Box 8"/>
            <p:cNvSpPr txBox="1">
              <a:spLocks noChangeArrowheads="1"/>
            </p:cNvSpPr>
            <p:nvPr/>
          </p:nvSpPr>
          <p:spPr bwMode="auto">
            <a:xfrm>
              <a:off x="3216" y="960"/>
              <a:ext cx="2419" cy="1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800" dirty="0">
                  <a:solidFill>
                    <a:srgbClr val="0070C0"/>
                  </a:solidFill>
                  <a:cs typeface="Times New Roman" panose="02020603050405020304" pitchFamily="18" charset="0"/>
                </a:rPr>
                <a:t>Sulfur </a:t>
              </a:r>
              <a:r>
                <a:rPr lang="en-US" altLang="en-US" sz="2800" dirty="0">
                  <a:solidFill>
                    <a:srgbClr val="FF0000"/>
                  </a:solidFill>
                  <a:cs typeface="Times New Roman" panose="02020603050405020304" pitchFamily="18" charset="0"/>
                </a:rPr>
                <a:t>dioxide</a:t>
              </a:r>
              <a:r>
                <a:rPr lang="en-US" altLang="en-US" sz="2800" dirty="0">
                  <a:cs typeface="Times New Roman" panose="02020603050405020304" pitchFamily="18" charset="0"/>
                </a:rPr>
                <a:t> - </a:t>
              </a:r>
              <a:r>
                <a:rPr lang="en-US" altLang="en-US" sz="2800" dirty="0">
                  <a:solidFill>
                    <a:srgbClr val="0070C0"/>
                  </a:solidFill>
                  <a:cs typeface="Times New Roman" panose="02020603050405020304" pitchFamily="18" charset="0"/>
                </a:rPr>
                <a:t>S</a:t>
              </a:r>
              <a:r>
                <a:rPr lang="en-US" altLang="en-US" sz="2800" dirty="0">
                  <a:solidFill>
                    <a:srgbClr val="FF0000"/>
                  </a:solidFill>
                  <a:cs typeface="Times New Roman" panose="02020603050405020304" pitchFamily="18" charset="0"/>
                </a:rPr>
                <a:t>O</a:t>
              </a:r>
              <a:r>
                <a:rPr lang="en-US" altLang="en-US" sz="2800" baseline="-25000" dirty="0">
                  <a:solidFill>
                    <a:srgbClr val="FF0000"/>
                  </a:solidFill>
                  <a:cs typeface="Times New Roman" panose="02020603050405020304" pitchFamily="18" charset="0"/>
                </a:rPr>
                <a:t>2	</a:t>
              </a:r>
              <a:endParaRPr lang="en-US" altLang="en-US" sz="2800" baseline="-25000" dirty="0">
                <a:solidFill>
                  <a:srgbClr val="FF0000"/>
                </a:solidFill>
                <a:cs typeface="Times New Roman" panose="02020603050405020304" pitchFamily="18" charset="0"/>
              </a:endParaRPr>
            </a:p>
            <a:p>
              <a:endParaRPr lang="en-US" altLang="en-US" sz="2800" dirty="0">
                <a:cs typeface="Times New Roman" panose="02020603050405020304" pitchFamily="18" charset="0"/>
              </a:endParaRPr>
            </a:p>
            <a:p>
              <a:r>
                <a:rPr lang="en-US" altLang="en-US" sz="2800" dirty="0">
                  <a:cs typeface="Times New Roman" panose="02020603050405020304" pitchFamily="18" charset="0"/>
                </a:rPr>
                <a:t>= </a:t>
              </a:r>
              <a:r>
                <a:rPr lang="en-US" altLang="en-US" sz="2800" b="1" dirty="0">
                  <a:solidFill>
                    <a:srgbClr val="0070C0"/>
                  </a:solidFill>
                  <a:cs typeface="Times New Roman" panose="02020603050405020304" pitchFamily="18" charset="0"/>
                </a:rPr>
                <a:t>32</a:t>
              </a:r>
              <a:r>
                <a:rPr lang="en-US" altLang="en-US" sz="2800" dirty="0">
                  <a:solidFill>
                    <a:srgbClr val="0070C0"/>
                  </a:solidFill>
                  <a:cs typeface="Times New Roman" panose="02020603050405020304" pitchFamily="18" charset="0"/>
                </a:rPr>
                <a:t> </a:t>
              </a:r>
              <a:r>
                <a:rPr lang="en-US" altLang="en-US" sz="2800" dirty="0">
                  <a:cs typeface="Times New Roman" panose="02020603050405020304" pitchFamily="18" charset="0"/>
                </a:rPr>
                <a:t>+ </a:t>
              </a:r>
              <a:r>
                <a:rPr lang="en-US" altLang="en-US" sz="2800" dirty="0">
                  <a:solidFill>
                    <a:srgbClr val="FF0000"/>
                  </a:solidFill>
                  <a:cs typeface="Times New Roman" panose="02020603050405020304" pitchFamily="18" charset="0"/>
                </a:rPr>
                <a:t>2(</a:t>
              </a:r>
              <a:r>
                <a:rPr lang="en-US" altLang="en-US" sz="2800" b="1" dirty="0">
                  <a:solidFill>
                    <a:srgbClr val="FF0000"/>
                  </a:solidFill>
                  <a:cs typeface="Times New Roman" panose="02020603050405020304" pitchFamily="18" charset="0"/>
                </a:rPr>
                <a:t>16</a:t>
              </a:r>
              <a:r>
                <a:rPr lang="en-US" altLang="en-US" sz="2800" dirty="0">
                  <a:solidFill>
                    <a:srgbClr val="FF0000"/>
                  </a:solidFill>
                  <a:cs typeface="Times New Roman" panose="02020603050405020304" pitchFamily="18" charset="0"/>
                </a:rPr>
                <a:t>)</a:t>
              </a:r>
              <a:endParaRPr lang="en-US" altLang="en-US" sz="2800" dirty="0">
                <a:solidFill>
                  <a:srgbClr val="FF0000"/>
                </a:solidFill>
                <a:cs typeface="Times New Roman" panose="02020603050405020304" pitchFamily="18" charset="0"/>
              </a:endParaRPr>
            </a:p>
            <a:p>
              <a:r>
                <a:rPr lang="en-US" altLang="en-US" sz="2800" dirty="0">
                  <a:cs typeface="Times New Roman" panose="02020603050405020304" pitchFamily="18" charset="0"/>
                </a:rPr>
                <a:t>= </a:t>
              </a:r>
              <a:r>
                <a:rPr lang="en-US" altLang="en-US" sz="2800" b="1" dirty="0">
                  <a:cs typeface="Times New Roman" panose="02020603050405020304" pitchFamily="18" charset="0"/>
                </a:rPr>
                <a:t>64 amu</a:t>
              </a:r>
              <a:endParaRPr lang="en-US" altLang="en-US" sz="2800" b="1" dirty="0">
                <a:cs typeface="Times New Roman" panose="02020603050405020304" pitchFamily="18" charset="0"/>
              </a:endParaRPr>
            </a:p>
          </p:txBody>
        </p:sp>
        <p:pic>
          <p:nvPicPr>
            <p:cNvPr id="4117" name="Picture 21" descr="so2"/>
            <p:cNvPicPr>
              <a:picLocks noChangeAspect="1" noChangeArrowheads="1"/>
            </p:cNvPicPr>
            <p:nvPr/>
          </p:nvPicPr>
          <p:blipFill>
            <a:blip r:embed="rId2">
              <a:extLst>
                <a:ext uri="{28A0092B-C50C-407E-A947-70E740481C1C}">
                  <a14:useLocalDpi xmlns:a14="http://schemas.microsoft.com/office/drawing/2010/main" val="0"/>
                </a:ext>
              </a:extLst>
            </a:blip>
            <a:srcRect l="32097" t="32098" r="29269" b="53786"/>
            <a:stretch>
              <a:fillRect/>
            </a:stretch>
          </p:blipFill>
          <p:spPr bwMode="auto">
            <a:xfrm>
              <a:off x="3504" y="2112"/>
              <a:ext cx="1968" cy="537"/>
            </a:xfrm>
            <a:prstGeom prst="rect">
              <a:avLst/>
            </a:prstGeom>
            <a:noFill/>
            <a:extLst>
              <a:ext uri="{909E8E84-426E-40DD-AFC4-6F175D3DCCD1}">
                <a14:hiddenFill xmlns:a14="http://schemas.microsoft.com/office/drawing/2010/main">
                  <a:solidFill>
                    <a:srgbClr val="FFFFFF"/>
                  </a:solidFill>
                </a14:hiddenFill>
              </a:ext>
            </a:extLst>
          </p:spPr>
        </p:pic>
      </p:grpSp>
      <p:sp>
        <p:nvSpPr>
          <p:cNvPr id="12" name="Text Box 3"/>
          <p:cNvSpPr txBox="1">
            <a:spLocks noChangeArrowheads="1"/>
          </p:cNvSpPr>
          <p:nvPr/>
        </p:nvSpPr>
        <p:spPr bwMode="auto">
          <a:xfrm>
            <a:off x="0" y="0"/>
            <a:ext cx="9144000" cy="82232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GB" altLang="en-US" b="1">
                <a:latin typeface="Tahoma" panose="020B0604030504040204" pitchFamily="34" charset="0"/>
              </a:rPr>
              <a:t>Atomic and Molar mass</a:t>
            </a:r>
            <a:endParaRPr lang="en-GB" altLang="en-US" b="1">
              <a:latin typeface="Tahoma" panose="020B0604030504040204" pitchFamily="34" charset="0"/>
            </a:endParaRPr>
          </a:p>
          <a:p>
            <a:pPr algn="ctr" eaLnBrk="1" hangingPunct="1">
              <a:spcBef>
                <a:spcPct val="0"/>
              </a:spcBef>
              <a:buFontTx/>
              <a:buNone/>
            </a:pPr>
            <a:endParaRPr lang="en-GB" altLang="en-US" sz="1000" b="1" baseline="30000">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41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41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Placeholder 2"/>
          <p:cNvSpPr>
            <a:spLocks noGrp="1"/>
          </p:cNvSpPr>
          <p:nvPr>
            <p:ph type="body" idx="4294967295"/>
          </p:nvPr>
        </p:nvSpPr>
        <p:spPr>
          <a:xfrm>
            <a:off x="161925" y="701675"/>
            <a:ext cx="8820150" cy="1263650"/>
          </a:xfrm>
        </p:spPr>
        <p:txBody>
          <a:bodyPr lIns="90000" tIns="46800" rIns="90000" bIns="46800">
            <a:spAutoFit/>
          </a:bodyPr>
          <a:lstStyle/>
          <a:p>
            <a:pPr marL="0" indent="0">
              <a:buClr>
                <a:srgbClr val="FFCC99"/>
              </a:buClr>
              <a:buSzPct val="45000"/>
              <a:buFontTx/>
              <a:buNone/>
            </a:pPr>
            <a:r>
              <a:rPr lang="en-GB" altLang="en-US" sz="3800" smtClean="0"/>
              <a:t>Find the empirical formula for a sample of 25.9% N and 74.1% O.</a:t>
            </a:r>
            <a:endParaRPr lang="en-GB" altLang="en-US" sz="3800" smtClean="0"/>
          </a:p>
        </p:txBody>
      </p:sp>
      <p:sp>
        <p:nvSpPr>
          <p:cNvPr id="29" name="Text Box 12"/>
          <p:cNvSpPr txBox="1">
            <a:spLocks noChangeArrowheads="1"/>
          </p:cNvSpPr>
          <p:nvPr/>
        </p:nvSpPr>
        <p:spPr bwMode="auto">
          <a:xfrm>
            <a:off x="0" y="0"/>
            <a:ext cx="9144000" cy="738188"/>
          </a:xfrm>
          <a:prstGeom prst="rect">
            <a:avLst/>
          </a:prstGeom>
          <a:solidFill>
            <a:schemeClr val="accent6">
              <a:lumMod val="40000"/>
              <a:lumOff val="60000"/>
            </a:schemeClr>
          </a:solidFill>
          <a:ln>
            <a:noFill/>
          </a:ln>
          <a:effectLst/>
        </p:spPr>
        <p:txBody>
          <a:bodyPr>
            <a:spAutoFit/>
          </a:bodyPr>
          <a:lstStyle>
            <a:lvl1pPr eaLnBrk="0" hangingPunct="0">
              <a:tabLst>
                <a:tab pos="2160270" algn="l"/>
              </a:tabLst>
              <a:defRPr>
                <a:solidFill>
                  <a:schemeClr val="tx1"/>
                </a:solidFill>
                <a:latin typeface="Arial" panose="020B0604020202020204" pitchFamily="34" charset="0"/>
              </a:defRPr>
            </a:lvl1pPr>
            <a:lvl2pPr marL="742950" indent="-285750" eaLnBrk="0" hangingPunct="0">
              <a:tabLst>
                <a:tab pos="2160270" algn="l"/>
              </a:tabLst>
              <a:defRPr>
                <a:solidFill>
                  <a:schemeClr val="tx1"/>
                </a:solidFill>
                <a:latin typeface="Arial" panose="020B0604020202020204" pitchFamily="34" charset="0"/>
              </a:defRPr>
            </a:lvl2pPr>
            <a:lvl3pPr marL="1143000" indent="-228600" eaLnBrk="0" hangingPunct="0">
              <a:tabLst>
                <a:tab pos="2160270" algn="l"/>
              </a:tabLst>
              <a:defRPr>
                <a:solidFill>
                  <a:schemeClr val="tx1"/>
                </a:solidFill>
                <a:latin typeface="Arial" panose="020B0604020202020204" pitchFamily="34" charset="0"/>
              </a:defRPr>
            </a:lvl3pPr>
            <a:lvl4pPr marL="1600200" indent="-228600" eaLnBrk="0" hangingPunct="0">
              <a:tabLst>
                <a:tab pos="2160270" algn="l"/>
              </a:tabLst>
              <a:defRPr>
                <a:solidFill>
                  <a:schemeClr val="tx1"/>
                </a:solidFill>
                <a:latin typeface="Arial" panose="020B0604020202020204" pitchFamily="34" charset="0"/>
              </a:defRPr>
            </a:lvl4pPr>
            <a:lvl5pPr marL="2057400" indent="-228600" eaLnBrk="0" hangingPunct="0">
              <a:tabLst>
                <a:tab pos="216027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16027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16027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16027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160270" algn="l"/>
              </a:tabLst>
              <a:defRPr>
                <a:solidFill>
                  <a:schemeClr val="tx1"/>
                </a:solidFill>
                <a:latin typeface="Arial" panose="020B0604020202020204" pitchFamily="34" charset="0"/>
              </a:defRPr>
            </a:lvl9pPr>
          </a:lstStyle>
          <a:p>
            <a:pPr algn="ctr" eaLnBrk="1" hangingPunct="1">
              <a:defRPr/>
            </a:pPr>
            <a:endParaRPr lang="en-GB" altLang="en-US" sz="500" b="1" dirty="0" smtClean="0">
              <a:latin typeface="Tahoma" panose="020B0604030504040204" pitchFamily="34" charset="0"/>
              <a:ea typeface="+mn-ea"/>
            </a:endParaRPr>
          </a:p>
          <a:p>
            <a:pPr algn="ctr" eaLnBrk="1" hangingPunct="1">
              <a:defRPr/>
            </a:pPr>
            <a:r>
              <a:rPr lang="en-GB" altLang="en-US" sz="3600" b="1" dirty="0" smtClean="0">
                <a:latin typeface="Tahoma" panose="020B0604030504040204" pitchFamily="34" charset="0"/>
                <a:ea typeface="+mn-ea"/>
              </a:rPr>
              <a:t>EMPIRICAL FORMULAE</a:t>
            </a:r>
            <a:endParaRPr lang="en-GB" altLang="en-US" sz="1400" b="1" baseline="30000" dirty="0" smtClean="0">
              <a:latin typeface="Tahoma" panose="020B0604030504040204" pitchFamily="34" charset="0"/>
              <a:ea typeface="+mn-ea"/>
            </a:endParaRPr>
          </a:p>
        </p:txBody>
      </p:sp>
      <p:sp>
        <p:nvSpPr>
          <p:cNvPr id="61444" name="Rectangle 29"/>
          <p:cNvSpPr>
            <a:spLocks noChangeArrowheads="1"/>
          </p:cNvSpPr>
          <p:nvPr/>
        </p:nvSpPr>
        <p:spPr bwMode="auto">
          <a:xfrm>
            <a:off x="684213" y="1944688"/>
            <a:ext cx="7775575"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800"/>
              <a:t>1. Find mass (or %) of each element. </a:t>
            </a:r>
            <a:endParaRPr lang="en-GB" altLang="en-US" sz="2800"/>
          </a:p>
          <a:p>
            <a:pPr eaLnBrk="1" hangingPunct="1">
              <a:spcBef>
                <a:spcPct val="0"/>
              </a:spcBef>
              <a:buFontTx/>
              <a:buNone/>
            </a:pPr>
            <a:r>
              <a:rPr lang="en-GB" altLang="en-US" sz="2800"/>
              <a:t>2. Find moles of each element </a:t>
            </a:r>
            <a:r>
              <a:rPr lang="en-GB" altLang="en-US" sz="2800">
                <a:solidFill>
                  <a:srgbClr val="7030A0"/>
                </a:solidFill>
              </a:rPr>
              <a:t>n=m/M</a:t>
            </a:r>
            <a:r>
              <a:rPr lang="en-GB" altLang="en-US" sz="2800" baseline="-25000">
                <a:solidFill>
                  <a:srgbClr val="7030A0"/>
                </a:solidFill>
              </a:rPr>
              <a:t>r</a:t>
            </a:r>
            <a:endParaRPr lang="en-GB" altLang="en-US" sz="2800" baseline="-25000">
              <a:solidFill>
                <a:srgbClr val="7030A0"/>
              </a:solidFill>
            </a:endParaRPr>
          </a:p>
          <a:p>
            <a:pPr eaLnBrk="1" hangingPunct="1">
              <a:spcBef>
                <a:spcPct val="0"/>
              </a:spcBef>
              <a:buFontTx/>
              <a:buNone/>
            </a:pPr>
            <a:r>
              <a:rPr lang="en-GB" altLang="en-US" sz="2800">
                <a:solidFill>
                  <a:srgbClr val="7030A0"/>
                </a:solidFill>
              </a:rPr>
              <a:t>	n</a:t>
            </a:r>
            <a:r>
              <a:rPr lang="en-GB" altLang="en-US" sz="2800" baseline="-25000">
                <a:solidFill>
                  <a:srgbClr val="7030A0"/>
                </a:solidFill>
              </a:rPr>
              <a:t>N</a:t>
            </a:r>
            <a:r>
              <a:rPr lang="en-GB" altLang="en-US" sz="2800">
                <a:solidFill>
                  <a:srgbClr val="7030A0"/>
                </a:solidFill>
              </a:rPr>
              <a:t> = 25.9 / 14.01 = 1.85 moles nitrogen</a:t>
            </a:r>
            <a:endParaRPr lang="en-GB" altLang="en-US" sz="2800">
              <a:solidFill>
                <a:srgbClr val="7030A0"/>
              </a:solidFill>
            </a:endParaRPr>
          </a:p>
          <a:p>
            <a:pPr eaLnBrk="1" hangingPunct="1">
              <a:spcBef>
                <a:spcPct val="0"/>
              </a:spcBef>
              <a:buFontTx/>
              <a:buNone/>
            </a:pPr>
            <a:r>
              <a:rPr lang="en-GB" altLang="en-US" sz="2800">
                <a:solidFill>
                  <a:srgbClr val="7030A0"/>
                </a:solidFill>
              </a:rPr>
              <a:t>	n</a:t>
            </a:r>
            <a:r>
              <a:rPr lang="en-GB" altLang="en-US" sz="2800" baseline="-25000">
                <a:solidFill>
                  <a:srgbClr val="7030A0"/>
                </a:solidFill>
              </a:rPr>
              <a:t>O</a:t>
            </a:r>
            <a:r>
              <a:rPr lang="en-GB" altLang="en-US" sz="2800">
                <a:solidFill>
                  <a:srgbClr val="7030A0"/>
                </a:solidFill>
              </a:rPr>
              <a:t> = 74.1 / 16.00 = 4.63 moles oxygen</a:t>
            </a:r>
            <a:endParaRPr lang="en-GB" altLang="en-US" sz="2800">
              <a:solidFill>
                <a:srgbClr val="7030A0"/>
              </a:solidFill>
            </a:endParaRPr>
          </a:p>
          <a:p>
            <a:pPr eaLnBrk="1" hangingPunct="1">
              <a:spcBef>
                <a:spcPct val="0"/>
              </a:spcBef>
              <a:buFontTx/>
              <a:buNone/>
            </a:pPr>
            <a:r>
              <a:rPr lang="en-GB" altLang="en-US" sz="2800"/>
              <a:t>3. Find mole ratio (÷ smallest mole #)</a:t>
            </a:r>
            <a:endParaRPr lang="en-GB" altLang="en-US" sz="2800"/>
          </a:p>
          <a:p>
            <a:pPr eaLnBrk="1" hangingPunct="1">
              <a:spcBef>
                <a:spcPct val="0"/>
              </a:spcBef>
              <a:buFontTx/>
              <a:buNone/>
            </a:pPr>
            <a:r>
              <a:rPr lang="en-GB" altLang="en-US" sz="2800"/>
              <a:t>	</a:t>
            </a:r>
            <a:r>
              <a:rPr lang="en-GB" altLang="en-US" sz="2800">
                <a:solidFill>
                  <a:srgbClr val="7030A0"/>
                </a:solidFill>
              </a:rPr>
              <a:t>n</a:t>
            </a:r>
            <a:r>
              <a:rPr lang="en-GB" altLang="en-US" sz="2800" baseline="-25000">
                <a:solidFill>
                  <a:srgbClr val="7030A0"/>
                </a:solidFill>
              </a:rPr>
              <a:t>N</a:t>
            </a:r>
            <a:r>
              <a:rPr lang="en-GB" altLang="en-US" sz="2800">
                <a:solidFill>
                  <a:srgbClr val="7030A0"/>
                </a:solidFill>
              </a:rPr>
              <a:t> : n</a:t>
            </a:r>
            <a:r>
              <a:rPr lang="en-GB" altLang="en-US" sz="2800" baseline="-25000">
                <a:solidFill>
                  <a:srgbClr val="7030A0"/>
                </a:solidFill>
              </a:rPr>
              <a:t>O</a:t>
            </a:r>
            <a:endParaRPr lang="en-GB" altLang="en-US" sz="2800" baseline="-25000">
              <a:solidFill>
                <a:srgbClr val="7030A0"/>
              </a:solidFill>
            </a:endParaRPr>
          </a:p>
          <a:p>
            <a:pPr eaLnBrk="1" hangingPunct="1">
              <a:spcBef>
                <a:spcPct val="0"/>
              </a:spcBef>
              <a:buFontTx/>
              <a:buNone/>
            </a:pPr>
            <a:r>
              <a:rPr lang="en-GB" altLang="en-US" sz="2800">
                <a:solidFill>
                  <a:srgbClr val="7030A0"/>
                </a:solidFill>
              </a:rPr>
              <a:t>	1.85/1.85 : 4.63 / 1.85 </a:t>
            </a:r>
            <a:endParaRPr lang="en-GB" altLang="en-US" sz="2800">
              <a:solidFill>
                <a:srgbClr val="7030A0"/>
              </a:solidFill>
            </a:endParaRPr>
          </a:p>
          <a:p>
            <a:pPr eaLnBrk="1" hangingPunct="1">
              <a:spcBef>
                <a:spcPct val="0"/>
              </a:spcBef>
              <a:buFontTx/>
              <a:buNone/>
            </a:pPr>
            <a:r>
              <a:rPr lang="en-GB" altLang="en-US" sz="2800">
                <a:solidFill>
                  <a:srgbClr val="7030A0"/>
                </a:solidFill>
              </a:rPr>
              <a:t>	1 : 2.5</a:t>
            </a:r>
            <a:endParaRPr lang="en-GB" altLang="en-US" sz="2800">
              <a:solidFill>
                <a:srgbClr val="7030A0"/>
              </a:solidFill>
            </a:endParaRPr>
          </a:p>
          <a:p>
            <a:pPr eaLnBrk="1" hangingPunct="1">
              <a:spcBef>
                <a:spcPct val="0"/>
              </a:spcBef>
              <a:buFontTx/>
              <a:buNone/>
            </a:pPr>
            <a:r>
              <a:rPr lang="en-GB" altLang="en-US" sz="2800"/>
              <a:t>4. Change to whole #’s.</a:t>
            </a:r>
            <a:endParaRPr lang="en-GB" altLang="en-US" sz="2800"/>
          </a:p>
          <a:p>
            <a:pPr eaLnBrk="1" hangingPunct="1">
              <a:spcBef>
                <a:spcPct val="0"/>
              </a:spcBef>
              <a:buFontTx/>
              <a:buNone/>
            </a:pPr>
            <a:r>
              <a:rPr lang="en-GB" altLang="en-US" sz="2800">
                <a:solidFill>
                  <a:srgbClr val="7030A0"/>
                </a:solidFill>
              </a:rPr>
              <a:t>	1:2.5  (×2)  = 2:5</a:t>
            </a:r>
            <a:endParaRPr lang="en-GB" altLang="en-US" sz="2800">
              <a:solidFill>
                <a:srgbClr val="7030A0"/>
              </a:solidFill>
            </a:endParaRPr>
          </a:p>
          <a:p>
            <a:pPr eaLnBrk="1" hangingPunct="1">
              <a:spcBef>
                <a:spcPct val="0"/>
              </a:spcBef>
              <a:buFontTx/>
              <a:buNone/>
            </a:pPr>
            <a:r>
              <a:rPr lang="en-GB" altLang="en-US" sz="2800">
                <a:solidFill>
                  <a:srgbClr val="7030A0"/>
                </a:solidFill>
              </a:rPr>
              <a:t>	N</a:t>
            </a:r>
            <a:r>
              <a:rPr lang="en-GB" altLang="en-US" sz="2800" baseline="-25000">
                <a:solidFill>
                  <a:srgbClr val="7030A0"/>
                </a:solidFill>
              </a:rPr>
              <a:t>2</a:t>
            </a:r>
            <a:r>
              <a:rPr lang="en-GB" altLang="en-US" sz="2800">
                <a:solidFill>
                  <a:srgbClr val="7030A0"/>
                </a:solidFill>
              </a:rPr>
              <a:t>O</a:t>
            </a:r>
            <a:r>
              <a:rPr lang="en-GB" altLang="en-US" sz="2800" baseline="-25000">
                <a:solidFill>
                  <a:srgbClr val="7030A0"/>
                </a:solidFill>
              </a:rPr>
              <a:t>5</a:t>
            </a:r>
            <a:endParaRPr lang="en-GB" altLang="en-US" sz="2800">
              <a:solidFill>
                <a:srgbClr val="7030A0"/>
              </a:solidFill>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4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44">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1444">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1444">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1444">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1444">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144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Box 12"/>
          <p:cNvSpPr txBox="1">
            <a:spLocks noChangeArrowheads="1"/>
          </p:cNvSpPr>
          <p:nvPr/>
        </p:nvSpPr>
        <p:spPr bwMode="auto">
          <a:xfrm>
            <a:off x="0" y="0"/>
            <a:ext cx="9144000" cy="738188"/>
          </a:xfrm>
          <a:prstGeom prst="rect">
            <a:avLst/>
          </a:prstGeom>
          <a:solidFill>
            <a:schemeClr val="accent6">
              <a:lumMod val="40000"/>
              <a:lumOff val="60000"/>
            </a:schemeClr>
          </a:solidFill>
          <a:ln>
            <a:noFill/>
          </a:ln>
          <a:effectLst/>
        </p:spPr>
        <p:txBody>
          <a:bodyPr>
            <a:spAutoFit/>
          </a:bodyPr>
          <a:lstStyle>
            <a:lvl1pPr eaLnBrk="0" hangingPunct="0">
              <a:tabLst>
                <a:tab pos="2160270" algn="l"/>
              </a:tabLst>
              <a:defRPr>
                <a:solidFill>
                  <a:schemeClr val="tx1"/>
                </a:solidFill>
                <a:latin typeface="Arial" panose="020B0604020202020204" pitchFamily="34" charset="0"/>
              </a:defRPr>
            </a:lvl1pPr>
            <a:lvl2pPr marL="742950" indent="-285750" eaLnBrk="0" hangingPunct="0">
              <a:tabLst>
                <a:tab pos="2160270" algn="l"/>
              </a:tabLst>
              <a:defRPr>
                <a:solidFill>
                  <a:schemeClr val="tx1"/>
                </a:solidFill>
                <a:latin typeface="Arial" panose="020B0604020202020204" pitchFamily="34" charset="0"/>
              </a:defRPr>
            </a:lvl2pPr>
            <a:lvl3pPr marL="1143000" indent="-228600" eaLnBrk="0" hangingPunct="0">
              <a:tabLst>
                <a:tab pos="2160270" algn="l"/>
              </a:tabLst>
              <a:defRPr>
                <a:solidFill>
                  <a:schemeClr val="tx1"/>
                </a:solidFill>
                <a:latin typeface="Arial" panose="020B0604020202020204" pitchFamily="34" charset="0"/>
              </a:defRPr>
            </a:lvl3pPr>
            <a:lvl4pPr marL="1600200" indent="-228600" eaLnBrk="0" hangingPunct="0">
              <a:tabLst>
                <a:tab pos="2160270" algn="l"/>
              </a:tabLst>
              <a:defRPr>
                <a:solidFill>
                  <a:schemeClr val="tx1"/>
                </a:solidFill>
                <a:latin typeface="Arial" panose="020B0604020202020204" pitchFamily="34" charset="0"/>
              </a:defRPr>
            </a:lvl4pPr>
            <a:lvl5pPr marL="2057400" indent="-228600" eaLnBrk="0" hangingPunct="0">
              <a:tabLst>
                <a:tab pos="216027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16027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16027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16027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160270" algn="l"/>
              </a:tabLst>
              <a:defRPr>
                <a:solidFill>
                  <a:schemeClr val="tx1"/>
                </a:solidFill>
                <a:latin typeface="Arial" panose="020B0604020202020204" pitchFamily="34" charset="0"/>
              </a:defRPr>
            </a:lvl9pPr>
          </a:lstStyle>
          <a:p>
            <a:pPr algn="ctr" eaLnBrk="1" hangingPunct="1">
              <a:defRPr/>
            </a:pPr>
            <a:endParaRPr lang="en-GB" altLang="en-US" sz="500" b="1" dirty="0" smtClean="0">
              <a:latin typeface="Tahoma" panose="020B0604030504040204" pitchFamily="34" charset="0"/>
              <a:ea typeface="+mn-ea"/>
            </a:endParaRPr>
          </a:p>
          <a:p>
            <a:pPr algn="ctr" eaLnBrk="1" hangingPunct="1">
              <a:defRPr/>
            </a:pPr>
            <a:r>
              <a:rPr lang="en-GB" altLang="en-US" sz="3600" b="1" dirty="0" smtClean="0">
                <a:latin typeface="Tahoma" panose="020B0604030504040204" pitchFamily="34" charset="0"/>
                <a:ea typeface="+mn-ea"/>
              </a:rPr>
              <a:t>EMPIRICAL FORMULAE</a:t>
            </a:r>
            <a:endParaRPr lang="en-GB" altLang="en-US" sz="1400" b="1" baseline="30000" dirty="0" smtClean="0">
              <a:latin typeface="Tahoma" panose="020B0604030504040204" pitchFamily="34" charset="0"/>
              <a:ea typeface="+mn-ea"/>
            </a:endParaRPr>
          </a:p>
        </p:txBody>
      </p:sp>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14731" y="1412776"/>
            <a:ext cx="8114538" cy="3600400"/>
          </a:xfrm>
          <a:prstGeom prst="rect">
            <a:avLst/>
          </a:prstGeom>
        </p:spPr>
      </p:pic>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9220" y="4365104"/>
            <a:ext cx="2371725" cy="2371725"/>
          </a:xfrm>
          <a:prstGeom prst="rect">
            <a:avLst/>
          </a:prstGeom>
        </p:spPr>
      </p:pic>
      <p:sp>
        <p:nvSpPr>
          <p:cNvPr id="4" name="TextBox 3"/>
          <p:cNvSpPr txBox="1"/>
          <p:nvPr/>
        </p:nvSpPr>
        <p:spPr>
          <a:xfrm>
            <a:off x="323528" y="5661248"/>
            <a:ext cx="3345180" cy="645160"/>
          </a:xfrm>
          <a:prstGeom prst="rect">
            <a:avLst/>
          </a:prstGeom>
          <a:solidFill>
            <a:srgbClr val="A7F7AF"/>
          </a:solidFill>
          <a:ln w="57150">
            <a:solidFill>
              <a:srgbClr val="00B050"/>
            </a:solidFill>
          </a:ln>
        </p:spPr>
        <p:txBody>
          <a:bodyPr wrap="none" rtlCol="0">
            <a:spAutoFit/>
          </a:bodyPr>
          <a:lstStyle/>
          <a:p>
            <a:r>
              <a:rPr lang="en-US" altLang="en-US" dirty="0" smtClean="0"/>
              <a:t>Hydrocarbons burn to produce:</a:t>
            </a:r>
            <a:endParaRPr lang="en-US" altLang="en-US" dirty="0" smtClean="0"/>
          </a:p>
          <a:p>
            <a:r>
              <a:rPr lang="en-US" altLang="en-US" dirty="0"/>
              <a:t>  water and carbon dioxide only</a:t>
            </a:r>
            <a:endParaRPr lang="en-US" alt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63" name="Picture 11" descr="FG03_04"/>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04800" y="3124200"/>
            <a:ext cx="8610600" cy="2098675"/>
          </a:xfrm>
          <a:prstGeom prst="rect">
            <a:avLst/>
          </a:prstGeom>
          <a:noFill/>
          <a:extLst>
            <a:ext uri="{909E8E84-426E-40DD-AFC4-6F175D3DCCD1}">
              <a14:hiddenFill xmlns:a14="http://schemas.microsoft.com/office/drawing/2010/main">
                <a:solidFill>
                  <a:srgbClr val="FFFFFF"/>
                </a:solidFill>
              </a14:hiddenFill>
            </a:ext>
          </a:extLst>
        </p:spPr>
      </p:pic>
      <p:sp>
        <p:nvSpPr>
          <p:cNvPr id="49164" name="AutoShape 12"/>
          <p:cNvSpPr>
            <a:spLocks noChangeArrowheads="1"/>
          </p:cNvSpPr>
          <p:nvPr/>
        </p:nvSpPr>
        <p:spPr bwMode="auto">
          <a:xfrm>
            <a:off x="152400" y="4648200"/>
            <a:ext cx="1981200" cy="1661120"/>
          </a:xfrm>
          <a:prstGeom prst="wedgeRectCallout">
            <a:avLst>
              <a:gd name="adj1" fmla="val 49361"/>
              <a:gd name="adj2" fmla="val -98528"/>
            </a:avLst>
          </a:prstGeom>
          <a:solidFill>
            <a:srgbClr val="AFE5B2"/>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spcBef>
                <a:spcPct val="0"/>
              </a:spcBef>
            </a:pPr>
            <a:r>
              <a:rPr lang="en-US" altLang="en-US" sz="1800" b="1"/>
              <a:t>The sample is burned in a stream of oxygen gas, producing …</a:t>
            </a:r>
            <a:endParaRPr lang="en-US" altLang="en-US" sz="1800" b="1"/>
          </a:p>
        </p:txBody>
      </p:sp>
      <p:sp>
        <p:nvSpPr>
          <p:cNvPr id="49165" name="AutoShape 13"/>
          <p:cNvSpPr>
            <a:spLocks noChangeArrowheads="1"/>
          </p:cNvSpPr>
          <p:nvPr/>
        </p:nvSpPr>
        <p:spPr bwMode="auto">
          <a:xfrm>
            <a:off x="2483768" y="1593399"/>
            <a:ext cx="3048000" cy="685800"/>
          </a:xfrm>
          <a:prstGeom prst="wedgeRectCallout">
            <a:avLst>
              <a:gd name="adj1" fmla="val 10574"/>
              <a:gd name="adj2" fmla="val 176389"/>
            </a:avLst>
          </a:prstGeom>
          <a:solidFill>
            <a:srgbClr val="AFE5B2"/>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spcBef>
                <a:spcPct val="0"/>
              </a:spcBef>
            </a:pPr>
            <a:r>
              <a:rPr lang="en-US" altLang="en-US" sz="1800" b="1"/>
              <a:t>… H</a:t>
            </a:r>
            <a:r>
              <a:rPr lang="en-US" altLang="en-US" sz="1800" b="1" baseline="-25000"/>
              <a:t>2</a:t>
            </a:r>
            <a:r>
              <a:rPr lang="en-US" altLang="en-US" sz="1800" b="1"/>
              <a:t>O, which is absorbed by MgClO</a:t>
            </a:r>
            <a:r>
              <a:rPr lang="en-US" altLang="en-US" sz="1800" b="1" baseline="-25000"/>
              <a:t>4</a:t>
            </a:r>
            <a:r>
              <a:rPr lang="en-US" altLang="en-US" sz="1800" b="1"/>
              <a:t>, and …</a:t>
            </a:r>
            <a:endParaRPr lang="en-US" altLang="en-US" sz="1800" b="1"/>
          </a:p>
        </p:txBody>
      </p:sp>
      <p:sp>
        <p:nvSpPr>
          <p:cNvPr id="49166" name="AutoShape 14"/>
          <p:cNvSpPr>
            <a:spLocks noChangeArrowheads="1"/>
          </p:cNvSpPr>
          <p:nvPr/>
        </p:nvSpPr>
        <p:spPr bwMode="auto">
          <a:xfrm>
            <a:off x="6516216" y="1472562"/>
            <a:ext cx="2286000" cy="915888"/>
          </a:xfrm>
          <a:prstGeom prst="wedgeRectCallout">
            <a:avLst>
              <a:gd name="adj1" fmla="val -13665"/>
              <a:gd name="adj2" fmla="val 130082"/>
            </a:avLst>
          </a:prstGeom>
          <a:solidFill>
            <a:srgbClr val="AFE5B2"/>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spcBef>
                <a:spcPct val="0"/>
              </a:spcBef>
            </a:pPr>
            <a:r>
              <a:rPr lang="en-US" altLang="en-US" sz="1800" b="1" dirty="0"/>
              <a:t>… CO</a:t>
            </a:r>
            <a:r>
              <a:rPr lang="en-US" altLang="en-US" sz="1800" b="1" baseline="-25000" dirty="0"/>
              <a:t>2</a:t>
            </a:r>
            <a:r>
              <a:rPr lang="en-US" altLang="en-US" sz="1800" b="1" dirty="0"/>
              <a:t>, which is absorbed by </a:t>
            </a:r>
            <a:r>
              <a:rPr lang="en-US" altLang="en-US" sz="1800" b="1" dirty="0" err="1"/>
              <a:t>NaOH</a:t>
            </a:r>
            <a:r>
              <a:rPr lang="en-US" altLang="en-US" sz="1800" b="1" dirty="0"/>
              <a:t>.</a:t>
            </a:r>
            <a:endParaRPr lang="en-US" altLang="en-US" sz="1800" b="1" dirty="0"/>
          </a:p>
        </p:txBody>
      </p:sp>
      <p:sp>
        <p:nvSpPr>
          <p:cNvPr id="8" name="Text Box 12"/>
          <p:cNvSpPr txBox="1">
            <a:spLocks noChangeArrowheads="1"/>
          </p:cNvSpPr>
          <p:nvPr/>
        </p:nvSpPr>
        <p:spPr bwMode="auto">
          <a:xfrm>
            <a:off x="0" y="0"/>
            <a:ext cx="9144000" cy="738188"/>
          </a:xfrm>
          <a:prstGeom prst="rect">
            <a:avLst/>
          </a:prstGeom>
          <a:solidFill>
            <a:schemeClr val="accent6">
              <a:lumMod val="40000"/>
              <a:lumOff val="60000"/>
            </a:schemeClr>
          </a:solidFill>
          <a:ln>
            <a:noFill/>
          </a:ln>
          <a:effectLst/>
        </p:spPr>
        <p:txBody>
          <a:bodyPr>
            <a:spAutoFit/>
          </a:bodyPr>
          <a:lstStyle>
            <a:lvl1pPr eaLnBrk="0" hangingPunct="0">
              <a:tabLst>
                <a:tab pos="2160270" algn="l"/>
              </a:tabLst>
              <a:defRPr>
                <a:solidFill>
                  <a:schemeClr val="tx1"/>
                </a:solidFill>
                <a:latin typeface="Arial" panose="020B0604020202020204" pitchFamily="34" charset="0"/>
              </a:defRPr>
            </a:lvl1pPr>
            <a:lvl2pPr marL="742950" indent="-285750" eaLnBrk="0" hangingPunct="0">
              <a:tabLst>
                <a:tab pos="2160270" algn="l"/>
              </a:tabLst>
              <a:defRPr>
                <a:solidFill>
                  <a:schemeClr val="tx1"/>
                </a:solidFill>
                <a:latin typeface="Arial" panose="020B0604020202020204" pitchFamily="34" charset="0"/>
              </a:defRPr>
            </a:lvl2pPr>
            <a:lvl3pPr marL="1143000" indent="-228600" eaLnBrk="0" hangingPunct="0">
              <a:tabLst>
                <a:tab pos="2160270" algn="l"/>
              </a:tabLst>
              <a:defRPr>
                <a:solidFill>
                  <a:schemeClr val="tx1"/>
                </a:solidFill>
                <a:latin typeface="Arial" panose="020B0604020202020204" pitchFamily="34" charset="0"/>
              </a:defRPr>
            </a:lvl3pPr>
            <a:lvl4pPr marL="1600200" indent="-228600" eaLnBrk="0" hangingPunct="0">
              <a:tabLst>
                <a:tab pos="2160270" algn="l"/>
              </a:tabLst>
              <a:defRPr>
                <a:solidFill>
                  <a:schemeClr val="tx1"/>
                </a:solidFill>
                <a:latin typeface="Arial" panose="020B0604020202020204" pitchFamily="34" charset="0"/>
              </a:defRPr>
            </a:lvl4pPr>
            <a:lvl5pPr marL="2057400" indent="-228600" eaLnBrk="0" hangingPunct="0">
              <a:tabLst>
                <a:tab pos="216027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16027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16027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16027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160270" algn="l"/>
              </a:tabLst>
              <a:defRPr>
                <a:solidFill>
                  <a:schemeClr val="tx1"/>
                </a:solidFill>
                <a:latin typeface="Arial" panose="020B0604020202020204" pitchFamily="34" charset="0"/>
              </a:defRPr>
            </a:lvl9pPr>
          </a:lstStyle>
          <a:p>
            <a:pPr algn="ctr" eaLnBrk="1" hangingPunct="1">
              <a:defRPr/>
            </a:pPr>
            <a:endParaRPr lang="en-GB" altLang="en-US" sz="500" b="1" dirty="0" smtClean="0">
              <a:latin typeface="Tahoma" panose="020B0604030504040204" pitchFamily="34" charset="0"/>
              <a:ea typeface="+mn-ea"/>
            </a:endParaRPr>
          </a:p>
          <a:p>
            <a:pPr algn="ctr" eaLnBrk="1" hangingPunct="1">
              <a:defRPr/>
            </a:pPr>
            <a:r>
              <a:rPr lang="en-GB" altLang="en-US" sz="3600" b="1" dirty="0" smtClean="0">
                <a:latin typeface="Tahoma" panose="020B0604030504040204" pitchFamily="34" charset="0"/>
                <a:ea typeface="+mn-ea"/>
              </a:rPr>
              <a:t>EMPIRICAL FORMULAE</a:t>
            </a:r>
            <a:endParaRPr lang="en-GB" altLang="en-US" sz="1400" b="1" baseline="30000" dirty="0" smtClean="0">
              <a:latin typeface="Tahoma" panose="020B0604030504040204" pitchFamily="34" charset="0"/>
              <a:ea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91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916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91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64" grpId="0" animBg="1" autoUpdateAnimBg="0"/>
      <p:bldP spid="49165" grpId="0" animBg="1" autoUpdateAnimBg="0"/>
      <p:bldP spid="49166" grpId="0" animBg="1" autoUpdateAnimBg="0"/>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body" idx="1"/>
          </p:nvPr>
        </p:nvSpPr>
        <p:spPr>
          <a:xfrm>
            <a:off x="609600" y="762000"/>
            <a:ext cx="7848600" cy="5105400"/>
          </a:xfrm>
        </p:spPr>
        <p:txBody>
          <a:bodyPr/>
          <a:lstStyle/>
          <a:p>
            <a:pPr marL="0" indent="0">
              <a:buFontTx/>
              <a:buNone/>
            </a:pPr>
            <a:r>
              <a:rPr lang="en-US" altLang="en-US" b="1" dirty="0">
                <a:solidFill>
                  <a:srgbClr val="0033CC"/>
                </a:solidFill>
                <a:latin typeface="Arial" panose="020B0604020202020204" pitchFamily="34" charset="0"/>
              </a:rPr>
              <a:t>Example 1</a:t>
            </a:r>
            <a:endParaRPr lang="en-US" altLang="en-US" sz="2800" i="1" dirty="0">
              <a:latin typeface="Times-Italic" charset="0"/>
            </a:endParaRPr>
          </a:p>
          <a:p>
            <a:pPr marL="114300" lvl="1" indent="0">
              <a:buFontTx/>
              <a:buNone/>
            </a:pPr>
            <a:r>
              <a:rPr lang="en-US" altLang="en-US" sz="2400" dirty="0">
                <a:latin typeface="Times-Roman" charset="0"/>
              </a:rPr>
              <a:t>Phenol, a general disinfectant, has the composition 76.57% C, 6.43% H, and 17.00% O by mass. Determine its empirical formula.</a:t>
            </a:r>
            <a:endParaRPr lang="en-US" altLang="en-US" sz="2400" dirty="0">
              <a:latin typeface="Times-Roman" charset="0"/>
            </a:endParaRPr>
          </a:p>
          <a:p>
            <a:pPr marL="114300" lvl="1" indent="0">
              <a:buFontTx/>
              <a:buNone/>
            </a:pPr>
            <a:endParaRPr lang="en-US" altLang="en-US" sz="2400" dirty="0">
              <a:latin typeface="Times-Roman" charset="0"/>
            </a:endParaRPr>
          </a:p>
          <a:p>
            <a:pPr marL="114300" lvl="1" indent="0">
              <a:buFontTx/>
              <a:buNone/>
            </a:pPr>
            <a:endParaRPr lang="en-US" altLang="en-US" sz="2400" dirty="0">
              <a:latin typeface="Times-Roman" charset="0"/>
            </a:endParaRPr>
          </a:p>
          <a:p>
            <a:pPr marL="0" indent="0">
              <a:buFontTx/>
              <a:buNone/>
            </a:pPr>
            <a:r>
              <a:rPr lang="en-US" altLang="en-US" b="1" dirty="0">
                <a:solidFill>
                  <a:srgbClr val="0033CC"/>
                </a:solidFill>
                <a:latin typeface="Arial" panose="020B0604020202020204" pitchFamily="34" charset="0"/>
              </a:rPr>
              <a:t>Example 2</a:t>
            </a:r>
            <a:endParaRPr lang="en-US" altLang="en-US" sz="2800" i="1" dirty="0">
              <a:latin typeface="Times-Italic" charset="0"/>
            </a:endParaRPr>
          </a:p>
          <a:p>
            <a:pPr marL="114300" lvl="1" indent="0">
              <a:buFontTx/>
              <a:buNone/>
            </a:pPr>
            <a:r>
              <a:rPr lang="en-US" altLang="en-US" sz="2400" dirty="0">
                <a:latin typeface="Times-Roman" charset="0"/>
              </a:rPr>
              <a:t>Diethylene glycol, used in antifreeze, as a softening agent for textile fibers and some leathers, and as a moistening agent for glues and paper, has the composition 45.27% C, 9.50% H, and 45.23% O by mass. Determine its empirical formula.</a:t>
            </a:r>
            <a:endParaRPr lang="en-US" altLang="en-US" sz="2400" dirty="0">
              <a:latin typeface="Times-Roman" charset="0"/>
            </a:endParaRPr>
          </a:p>
        </p:txBody>
      </p:sp>
      <p:sp>
        <p:nvSpPr>
          <p:cNvPr id="3" name="Text Box 12"/>
          <p:cNvSpPr txBox="1">
            <a:spLocks noChangeArrowheads="1"/>
          </p:cNvSpPr>
          <p:nvPr/>
        </p:nvSpPr>
        <p:spPr bwMode="auto">
          <a:xfrm>
            <a:off x="0" y="0"/>
            <a:ext cx="9144000" cy="738188"/>
          </a:xfrm>
          <a:prstGeom prst="rect">
            <a:avLst/>
          </a:prstGeom>
          <a:solidFill>
            <a:schemeClr val="accent6">
              <a:lumMod val="40000"/>
              <a:lumOff val="60000"/>
            </a:schemeClr>
          </a:solidFill>
          <a:ln>
            <a:noFill/>
          </a:ln>
          <a:effectLst/>
        </p:spPr>
        <p:txBody>
          <a:bodyPr>
            <a:spAutoFit/>
          </a:bodyPr>
          <a:lstStyle>
            <a:lvl1pPr eaLnBrk="0" hangingPunct="0">
              <a:tabLst>
                <a:tab pos="2160270" algn="l"/>
              </a:tabLst>
              <a:defRPr>
                <a:solidFill>
                  <a:schemeClr val="tx1"/>
                </a:solidFill>
                <a:latin typeface="Arial" panose="020B0604020202020204" pitchFamily="34" charset="0"/>
              </a:defRPr>
            </a:lvl1pPr>
            <a:lvl2pPr marL="742950" indent="-285750" eaLnBrk="0" hangingPunct="0">
              <a:tabLst>
                <a:tab pos="2160270" algn="l"/>
              </a:tabLst>
              <a:defRPr>
                <a:solidFill>
                  <a:schemeClr val="tx1"/>
                </a:solidFill>
                <a:latin typeface="Arial" panose="020B0604020202020204" pitchFamily="34" charset="0"/>
              </a:defRPr>
            </a:lvl2pPr>
            <a:lvl3pPr marL="1143000" indent="-228600" eaLnBrk="0" hangingPunct="0">
              <a:tabLst>
                <a:tab pos="2160270" algn="l"/>
              </a:tabLst>
              <a:defRPr>
                <a:solidFill>
                  <a:schemeClr val="tx1"/>
                </a:solidFill>
                <a:latin typeface="Arial" panose="020B0604020202020204" pitchFamily="34" charset="0"/>
              </a:defRPr>
            </a:lvl3pPr>
            <a:lvl4pPr marL="1600200" indent="-228600" eaLnBrk="0" hangingPunct="0">
              <a:tabLst>
                <a:tab pos="2160270" algn="l"/>
              </a:tabLst>
              <a:defRPr>
                <a:solidFill>
                  <a:schemeClr val="tx1"/>
                </a:solidFill>
                <a:latin typeface="Arial" panose="020B0604020202020204" pitchFamily="34" charset="0"/>
              </a:defRPr>
            </a:lvl4pPr>
            <a:lvl5pPr marL="2057400" indent="-228600" eaLnBrk="0" hangingPunct="0">
              <a:tabLst>
                <a:tab pos="216027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16027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16027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16027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160270" algn="l"/>
              </a:tabLst>
              <a:defRPr>
                <a:solidFill>
                  <a:schemeClr val="tx1"/>
                </a:solidFill>
                <a:latin typeface="Arial" panose="020B0604020202020204" pitchFamily="34" charset="0"/>
              </a:defRPr>
            </a:lvl9pPr>
          </a:lstStyle>
          <a:p>
            <a:pPr algn="ctr" eaLnBrk="1" hangingPunct="1">
              <a:defRPr/>
            </a:pPr>
            <a:endParaRPr lang="en-GB" altLang="en-US" sz="500" b="1" dirty="0" smtClean="0">
              <a:latin typeface="Tahoma" panose="020B0604030504040204" pitchFamily="34" charset="0"/>
              <a:ea typeface="+mn-ea"/>
            </a:endParaRPr>
          </a:p>
          <a:p>
            <a:pPr algn="ctr" eaLnBrk="1" hangingPunct="1">
              <a:defRPr/>
            </a:pPr>
            <a:r>
              <a:rPr lang="en-GB" altLang="en-US" sz="3600" b="1" dirty="0">
                <a:latin typeface="Tahoma" panose="020B0604030504040204" pitchFamily="34" charset="0"/>
                <a:ea typeface="MS PGothic" panose="020B0600070205080204" pitchFamily="34" charset="-128"/>
              </a:rPr>
              <a:t>Percentage Composition</a:t>
            </a:r>
            <a:endParaRPr lang="en-GB" altLang="en-US" sz="1400" b="1" baseline="30000" dirty="0">
              <a:latin typeface="Tahoma" panose="020B0604030504040204" pitchFamily="34" charset="0"/>
              <a:ea typeface="MS PGothic" panose="020B0600070205080204" pitchFamily="34" charset="-128"/>
            </a:endParaRPr>
          </a:p>
        </p:txBody>
      </p:sp>
      <p:sp>
        <p:nvSpPr>
          <p:cNvPr id="2" name="TextBox 1"/>
          <p:cNvSpPr txBox="1"/>
          <p:nvPr/>
        </p:nvSpPr>
        <p:spPr>
          <a:xfrm>
            <a:off x="6156176" y="2132856"/>
            <a:ext cx="2662336" cy="2031325"/>
          </a:xfrm>
          <a:prstGeom prst="rect">
            <a:avLst/>
          </a:prstGeom>
          <a:noFill/>
        </p:spPr>
        <p:txBody>
          <a:bodyPr wrap="square" rtlCol="0">
            <a:spAutoFit/>
          </a:bodyPr>
          <a:lstStyle/>
          <a:p>
            <a:r>
              <a:rPr lang="en-US" dirty="0" smtClean="0"/>
              <a:t>76.57/12.0 = 6.375  = C</a:t>
            </a:r>
            <a:endParaRPr lang="en-US" dirty="0" smtClean="0"/>
          </a:p>
          <a:p>
            <a:r>
              <a:rPr lang="en-US" dirty="0" smtClean="0"/>
              <a:t>6.43/1.0 =  6.43 = H</a:t>
            </a:r>
            <a:endParaRPr lang="en-US" dirty="0" smtClean="0"/>
          </a:p>
          <a:p>
            <a:r>
              <a:rPr lang="en-US" dirty="0" smtClean="0"/>
              <a:t>17.00/16.0 = 1.063 = O</a:t>
            </a:r>
            <a:endParaRPr lang="en-US" dirty="0" smtClean="0"/>
          </a:p>
          <a:p>
            <a:endParaRPr lang="en-US" dirty="0"/>
          </a:p>
          <a:p>
            <a:r>
              <a:rPr lang="en-US" dirty="0" smtClean="0"/>
              <a:t>6.43/1.063 = 6</a:t>
            </a:r>
            <a:endParaRPr lang="en-US" dirty="0" smtClean="0"/>
          </a:p>
          <a:p>
            <a:r>
              <a:rPr lang="en-US" dirty="0" smtClean="0"/>
              <a:t>C</a:t>
            </a:r>
            <a:r>
              <a:rPr lang="en-US" baseline="-25000" dirty="0" smtClean="0"/>
              <a:t>6</a:t>
            </a:r>
            <a:r>
              <a:rPr lang="en-US" dirty="0" smtClean="0"/>
              <a:t>H</a:t>
            </a:r>
            <a:r>
              <a:rPr lang="en-US" baseline="-25000" dirty="0" smtClean="0"/>
              <a:t>6</a:t>
            </a:r>
            <a:r>
              <a:rPr lang="en-US" dirty="0" smtClean="0"/>
              <a:t>O</a:t>
            </a:r>
            <a:endParaRPr lang="en-US" dirty="0" smtClean="0"/>
          </a:p>
          <a:p>
            <a:endParaRPr lang="en-US" dirty="0"/>
          </a:p>
        </p:txBody>
      </p:sp>
      <p:sp>
        <p:nvSpPr>
          <p:cNvPr id="5" name="TextBox 4"/>
          <p:cNvSpPr txBox="1"/>
          <p:nvPr/>
        </p:nvSpPr>
        <p:spPr>
          <a:xfrm>
            <a:off x="3202732" y="2409855"/>
            <a:ext cx="2662336" cy="1754326"/>
          </a:xfrm>
          <a:prstGeom prst="rect">
            <a:avLst/>
          </a:prstGeom>
          <a:noFill/>
        </p:spPr>
        <p:txBody>
          <a:bodyPr wrap="square" rtlCol="0">
            <a:spAutoFit/>
          </a:bodyPr>
          <a:lstStyle/>
          <a:p>
            <a:r>
              <a:rPr lang="en-US" dirty="0" smtClean="0"/>
              <a:t>45.27/12.0 = 3.772  = C</a:t>
            </a:r>
            <a:endParaRPr lang="en-US" dirty="0" smtClean="0"/>
          </a:p>
          <a:p>
            <a:r>
              <a:rPr lang="en-US" dirty="0" smtClean="0"/>
              <a:t>9.50/1.0 =  9.50 = H</a:t>
            </a:r>
            <a:endParaRPr lang="en-US" dirty="0" smtClean="0"/>
          </a:p>
          <a:p>
            <a:r>
              <a:rPr lang="en-US" dirty="0" smtClean="0"/>
              <a:t>45.23/16.0 = 2.827 = O</a:t>
            </a:r>
            <a:endParaRPr lang="en-US" dirty="0" smtClean="0"/>
          </a:p>
          <a:p>
            <a:endParaRPr lang="en-US" dirty="0"/>
          </a:p>
          <a:p>
            <a:r>
              <a:rPr lang="en-US" dirty="0" smtClean="0"/>
              <a:t>3.360:1.334:1</a:t>
            </a:r>
            <a:endParaRPr lang="en-US" dirty="0" smtClean="0"/>
          </a:p>
          <a:p>
            <a:r>
              <a:rPr lang="en-US" dirty="0" smtClean="0"/>
              <a:t>10:4:3</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Placeholder 2"/>
          <p:cNvSpPr>
            <a:spLocks noGrp="1"/>
          </p:cNvSpPr>
          <p:nvPr>
            <p:ph type="body" idx="4294967295"/>
          </p:nvPr>
        </p:nvSpPr>
        <p:spPr>
          <a:xfrm>
            <a:off x="693738" y="884238"/>
            <a:ext cx="8120062" cy="1263650"/>
          </a:xfrm>
        </p:spPr>
        <p:txBody>
          <a:bodyPr lIns="90000" tIns="46800" rIns="90000" bIns="46800">
            <a:spAutoFit/>
          </a:bodyPr>
          <a:lstStyle/>
          <a:p>
            <a:pPr marL="0" indent="0">
              <a:buClr>
                <a:srgbClr val="99CCFF"/>
              </a:buClr>
              <a:buSzPct val="70000"/>
              <a:buFontTx/>
              <a:buNone/>
            </a:pPr>
            <a:r>
              <a:rPr lang="en-GB" altLang="en-US" sz="3800" smtClean="0"/>
              <a:t>“True Formula” - the actual number of atoms in a compound</a:t>
            </a:r>
            <a:endParaRPr lang="en-GB" altLang="en-US" sz="3800" smtClean="0"/>
          </a:p>
        </p:txBody>
      </p:sp>
      <p:sp>
        <p:nvSpPr>
          <p:cNvPr id="4" name="Freeform 3"/>
          <p:cNvSpPr/>
          <p:nvPr/>
        </p:nvSpPr>
        <p:spPr>
          <a:xfrm>
            <a:off x="4965700" y="2322513"/>
            <a:ext cx="2800350" cy="1587500"/>
          </a:xfrm>
          <a:custGeom>
            <a:avLst/>
            <a:gdLst>
              <a:gd name="f0" fmla="val 0"/>
              <a:gd name="f1" fmla="val 21600"/>
            </a:gdLst>
            <a:ahLst/>
            <a:cxnLst>
              <a:cxn ang="3">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chemeClr val="tx2"/>
          </a:solidFill>
          <a:ln>
            <a:noFill/>
            <a:prstDash val="solid"/>
          </a:ln>
        </p:spPr>
        <p:txBody>
          <a:bodyPr lIns="90000" tIns="46800" rIns="90000" bIns="46800" compatLnSpc="0"/>
          <a:lstStyle/>
          <a:p>
            <a:pPr marL="342900" indent="-342900" algn="ctr" eaLnBrk="1">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9000" b="1" dirty="0">
                <a:solidFill>
                  <a:srgbClr val="FFFF66"/>
                </a:solidFill>
                <a:latin typeface="Arial" panose="020B0604020202020204" pitchFamily="34"/>
                <a:ea typeface="Arial" panose="020B0604020202020204" pitchFamily="34"/>
                <a:cs typeface="Tahoma" panose="020B0604030504040204" pitchFamily="2"/>
              </a:rPr>
              <a:t>CH</a:t>
            </a:r>
            <a:r>
              <a:rPr lang="en-GB" sz="9000" b="1" baseline="-25000" dirty="0">
                <a:solidFill>
                  <a:srgbClr val="FFFF66"/>
                </a:solidFill>
                <a:latin typeface="Arial" panose="020B0604020202020204" pitchFamily="34"/>
                <a:ea typeface="Arial" panose="020B0604020202020204" pitchFamily="34"/>
                <a:cs typeface="Tahoma" panose="020B0604030504040204" pitchFamily="2"/>
              </a:rPr>
              <a:t>3</a:t>
            </a:r>
            <a:endParaRPr lang="en-GB" sz="9000" b="1" baseline="-25000" dirty="0">
              <a:solidFill>
                <a:srgbClr val="FFFF66"/>
              </a:solidFill>
              <a:latin typeface="Arial" panose="020B0604020202020204" pitchFamily="34"/>
              <a:ea typeface="Arial" panose="020B0604020202020204" pitchFamily="34"/>
              <a:cs typeface="Tahoma" panose="020B0604030504040204" pitchFamily="2"/>
            </a:endParaRPr>
          </a:p>
        </p:txBody>
      </p:sp>
      <p:grpSp>
        <p:nvGrpSpPr>
          <p:cNvPr id="5" name="Group 4"/>
          <p:cNvGrpSpPr/>
          <p:nvPr/>
        </p:nvGrpSpPr>
        <p:grpSpPr bwMode="auto">
          <a:xfrm>
            <a:off x="3940175" y="4654550"/>
            <a:ext cx="4900613" cy="2155825"/>
            <a:chOff x="3940200" y="4654440"/>
            <a:chExt cx="4900680" cy="2155680"/>
          </a:xfrm>
        </p:grpSpPr>
        <p:sp>
          <p:nvSpPr>
            <p:cNvPr id="6" name="Freeform 5"/>
            <p:cNvSpPr/>
            <p:nvPr/>
          </p:nvSpPr>
          <p:spPr>
            <a:xfrm>
              <a:off x="3940200" y="4654440"/>
              <a:ext cx="4900680" cy="2155680"/>
            </a:xfrm>
            <a:custGeom>
              <a:avLst>
                <a:gd name="f0" fmla="val 2500"/>
              </a:avLst>
              <a:gdLst>
                <a:gd name="f1" fmla="val 10800000"/>
                <a:gd name="f2" fmla="val 5400000"/>
                <a:gd name="f3" fmla="val w"/>
                <a:gd name="f4" fmla="val h"/>
                <a:gd name="f5" fmla="val 0"/>
                <a:gd name="f6" fmla="*/ 5419351 1 1725033"/>
                <a:gd name="f7" fmla="+- 10800 0 10800"/>
                <a:gd name="f8" fmla="+- 0 0 10800"/>
                <a:gd name="f9" fmla="val 10800"/>
                <a:gd name="f10" fmla="val -2147483647"/>
                <a:gd name="f11" fmla="val 2147483647"/>
                <a:gd name="f12" fmla="*/ f3 1 21600"/>
                <a:gd name="f13" fmla="*/ f4 1 21600"/>
                <a:gd name="f14" fmla="*/ f6 1 180"/>
                <a:gd name="f15" fmla="pin 0 f0 10800"/>
                <a:gd name="f16" fmla="val f15"/>
                <a:gd name="f17" fmla="*/ 315 f14 1"/>
                <a:gd name="f18" fmla="*/ 135 f14 1"/>
                <a:gd name="f19" fmla="*/ 0 f14 1"/>
                <a:gd name="f20" fmla="*/ 11 f14 1"/>
                <a:gd name="f21" fmla="*/ 22 f14 1"/>
                <a:gd name="f22" fmla="*/ 33 f14 1"/>
                <a:gd name="f23" fmla="*/ 45 f14 1"/>
                <a:gd name="f24" fmla="*/ 56 f14 1"/>
                <a:gd name="f25" fmla="*/ 67 f14 1"/>
                <a:gd name="f26" fmla="*/ 78 f14 1"/>
                <a:gd name="f27" fmla="*/ 90 f14 1"/>
                <a:gd name="f28" fmla="*/ 101 f14 1"/>
                <a:gd name="f29" fmla="*/ 112 f14 1"/>
                <a:gd name="f30" fmla="*/ 123 f14 1"/>
                <a:gd name="f31" fmla="*/ 146 f14 1"/>
                <a:gd name="f32" fmla="*/ 157 f14 1"/>
                <a:gd name="f33" fmla="*/ 168 f14 1"/>
                <a:gd name="f34" fmla="*/ 180 f14 1"/>
                <a:gd name="f35" fmla="*/ 191 f14 1"/>
                <a:gd name="f36" fmla="*/ 202 f14 1"/>
                <a:gd name="f37" fmla="*/ 213 f14 1"/>
                <a:gd name="f38" fmla="*/ 225 f14 1"/>
                <a:gd name="f39" fmla="*/ 236 f14 1"/>
                <a:gd name="f40" fmla="*/ 247 f14 1"/>
                <a:gd name="f41" fmla="*/ 258 f14 1"/>
                <a:gd name="f42" fmla="*/ 270 f14 1"/>
                <a:gd name="f43" fmla="*/ 281 f14 1"/>
                <a:gd name="f44" fmla="*/ 292 f14 1"/>
                <a:gd name="f45" fmla="*/ 303 f14 1"/>
                <a:gd name="f46" fmla="*/ 326 f14 1"/>
                <a:gd name="f47" fmla="*/ 337 f14 1"/>
                <a:gd name="f48" fmla="*/ 348 f14 1"/>
                <a:gd name="f49" fmla="*/ f15 f12 1"/>
                <a:gd name="f50" fmla="*/ 10800 f13 1"/>
                <a:gd name="f51" fmla="+- f16 0 10800"/>
                <a:gd name="f52" fmla="+- 0 0 f17"/>
                <a:gd name="f53" fmla="+- 0 0 f18"/>
                <a:gd name="f54" fmla="+- 0 0 f19"/>
                <a:gd name="f55" fmla="+- 0 0 f20"/>
                <a:gd name="f56" fmla="+- 0 0 f21"/>
                <a:gd name="f57" fmla="+- 0 0 f22"/>
                <a:gd name="f58" fmla="+- 0 0 f23"/>
                <a:gd name="f59" fmla="+- 0 0 f24"/>
                <a:gd name="f60" fmla="+- 0 0 f25"/>
                <a:gd name="f61" fmla="+- 0 0 f26"/>
                <a:gd name="f62" fmla="+- 0 0 f27"/>
                <a:gd name="f63" fmla="+- 0 0 f28"/>
                <a:gd name="f64" fmla="+- 0 0 f29"/>
                <a:gd name="f65" fmla="+- 0 0 f30"/>
                <a:gd name="f66" fmla="+- 0 0 f31"/>
                <a:gd name="f67" fmla="+- 0 0 f32"/>
                <a:gd name="f68" fmla="+- 0 0 f33"/>
                <a:gd name="f69" fmla="+- 0 0 f34"/>
                <a:gd name="f70" fmla="+- 0 0 f35"/>
                <a:gd name="f71" fmla="+- 0 0 f36"/>
                <a:gd name="f72" fmla="+- 0 0 f37"/>
                <a:gd name="f73" fmla="+- 0 0 f38"/>
                <a:gd name="f74" fmla="+- 0 0 f39"/>
                <a:gd name="f75" fmla="+- 0 0 f40"/>
                <a:gd name="f76" fmla="+- 0 0 f41"/>
                <a:gd name="f77" fmla="+- 0 0 f42"/>
                <a:gd name="f78" fmla="+- 0 0 f43"/>
                <a:gd name="f79" fmla="+- 0 0 f44"/>
                <a:gd name="f80" fmla="+- 0 0 f45"/>
                <a:gd name="f81" fmla="+- 0 0 f46"/>
                <a:gd name="f82" fmla="+- 0 0 f47"/>
                <a:gd name="f83" fmla="+- 0 0 f48"/>
                <a:gd name="f84" fmla="*/ f52 f1 1"/>
                <a:gd name="f85" fmla="*/ f53 f1 1"/>
                <a:gd name="f86" fmla="*/ f54 f1 1"/>
                <a:gd name="f87" fmla="*/ f55 f1 1"/>
                <a:gd name="f88" fmla="*/ f56 f1 1"/>
                <a:gd name="f89" fmla="*/ f57 f1 1"/>
                <a:gd name="f90" fmla="*/ f58 f1 1"/>
                <a:gd name="f91" fmla="*/ f59 f1 1"/>
                <a:gd name="f92" fmla="*/ f60 f1 1"/>
                <a:gd name="f93" fmla="*/ f61 f1 1"/>
                <a:gd name="f94" fmla="*/ f62 f1 1"/>
                <a:gd name="f95" fmla="*/ f63 f1 1"/>
                <a:gd name="f96" fmla="*/ f64 f1 1"/>
                <a:gd name="f97" fmla="*/ f65 f1 1"/>
                <a:gd name="f98" fmla="*/ f66 f1 1"/>
                <a:gd name="f99" fmla="*/ f67 f1 1"/>
                <a:gd name="f100" fmla="*/ f68 f1 1"/>
                <a:gd name="f101" fmla="*/ f69 f1 1"/>
                <a:gd name="f102" fmla="*/ f70 f1 1"/>
                <a:gd name="f103" fmla="*/ f71 f1 1"/>
                <a:gd name="f104" fmla="*/ f72 f1 1"/>
                <a:gd name="f105" fmla="*/ f73 f1 1"/>
                <a:gd name="f106" fmla="*/ f74 f1 1"/>
                <a:gd name="f107" fmla="*/ f75 f1 1"/>
                <a:gd name="f108" fmla="*/ f76 f1 1"/>
                <a:gd name="f109" fmla="*/ f77 f1 1"/>
                <a:gd name="f110" fmla="*/ f78 f1 1"/>
                <a:gd name="f111" fmla="*/ f79 f1 1"/>
                <a:gd name="f112" fmla="*/ f80 f1 1"/>
                <a:gd name="f113" fmla="*/ f81 f1 1"/>
                <a:gd name="f114" fmla="*/ f82 f1 1"/>
                <a:gd name="f115" fmla="*/ f83 f1 1"/>
                <a:gd name="f116" fmla="*/ f84 1 f6"/>
                <a:gd name="f117" fmla="*/ f85 1 f6"/>
                <a:gd name="f118" fmla="*/ f86 1 f6"/>
                <a:gd name="f119" fmla="*/ f87 1 f6"/>
                <a:gd name="f120" fmla="*/ f88 1 f6"/>
                <a:gd name="f121" fmla="*/ f89 1 f6"/>
                <a:gd name="f122" fmla="*/ f90 1 f6"/>
                <a:gd name="f123" fmla="*/ f91 1 f6"/>
                <a:gd name="f124" fmla="*/ f92 1 f6"/>
                <a:gd name="f125" fmla="*/ f93 1 f6"/>
                <a:gd name="f126" fmla="*/ f94 1 f6"/>
                <a:gd name="f127" fmla="*/ f95 1 f6"/>
                <a:gd name="f128" fmla="*/ f96 1 f6"/>
                <a:gd name="f129" fmla="*/ f97 1 f6"/>
                <a:gd name="f130" fmla="*/ f98 1 f6"/>
                <a:gd name="f131" fmla="*/ f99 1 f6"/>
                <a:gd name="f132" fmla="*/ f100 1 f6"/>
                <a:gd name="f133" fmla="*/ f101 1 f6"/>
                <a:gd name="f134" fmla="*/ f102 1 f6"/>
                <a:gd name="f135" fmla="*/ f103 1 f6"/>
                <a:gd name="f136" fmla="*/ f104 1 f6"/>
                <a:gd name="f137" fmla="*/ f105 1 f6"/>
                <a:gd name="f138" fmla="*/ f106 1 f6"/>
                <a:gd name="f139" fmla="*/ f107 1 f6"/>
                <a:gd name="f140" fmla="*/ f108 1 f6"/>
                <a:gd name="f141" fmla="*/ f109 1 f6"/>
                <a:gd name="f142" fmla="*/ f110 1 f6"/>
                <a:gd name="f143" fmla="*/ f111 1 f6"/>
                <a:gd name="f144" fmla="*/ f112 1 f6"/>
                <a:gd name="f145" fmla="*/ f113 1 f6"/>
                <a:gd name="f146" fmla="*/ f114 1 f6"/>
                <a:gd name="f147" fmla="*/ f115 1 f6"/>
                <a:gd name="f148" fmla="+- f116 0 f2"/>
                <a:gd name="f149" fmla="+- f117 0 f2"/>
                <a:gd name="f150" fmla="+- f118 0 f2"/>
                <a:gd name="f151" fmla="+- f119 0 f2"/>
                <a:gd name="f152" fmla="+- f120 0 f2"/>
                <a:gd name="f153" fmla="+- f121 0 f2"/>
                <a:gd name="f154" fmla="+- f122 0 f2"/>
                <a:gd name="f155" fmla="+- f123 0 f2"/>
                <a:gd name="f156" fmla="+- f124 0 f2"/>
                <a:gd name="f157" fmla="+- f125 0 f2"/>
                <a:gd name="f158" fmla="+- f126 0 f2"/>
                <a:gd name="f159" fmla="+- f127 0 f2"/>
                <a:gd name="f160" fmla="+- f128 0 f2"/>
                <a:gd name="f161" fmla="+- f129 0 f2"/>
                <a:gd name="f162" fmla="+- f130 0 f2"/>
                <a:gd name="f163" fmla="+- f131 0 f2"/>
                <a:gd name="f164" fmla="+- f132 0 f2"/>
                <a:gd name="f165" fmla="+- f133 0 f2"/>
                <a:gd name="f166" fmla="+- f134 0 f2"/>
                <a:gd name="f167" fmla="+- f135 0 f2"/>
                <a:gd name="f168" fmla="+- f136 0 f2"/>
                <a:gd name="f169" fmla="+- f137 0 f2"/>
                <a:gd name="f170" fmla="+- f138 0 f2"/>
                <a:gd name="f171" fmla="+- f139 0 f2"/>
                <a:gd name="f172" fmla="+- f140 0 f2"/>
                <a:gd name="f173" fmla="+- f141 0 f2"/>
                <a:gd name="f174" fmla="+- f142 0 f2"/>
                <a:gd name="f175" fmla="+- f143 0 f2"/>
                <a:gd name="f176" fmla="+- f144 0 f2"/>
                <a:gd name="f177" fmla="+- f145 0 f2"/>
                <a:gd name="f178" fmla="+- f146 0 f2"/>
                <a:gd name="f179" fmla="+- f147 0 f2"/>
                <a:gd name="f180" fmla="sin 1 f148"/>
                <a:gd name="f181" fmla="cos 1 f148"/>
                <a:gd name="f182" fmla="sin 1 f149"/>
                <a:gd name="f183" fmla="cos 1 f149"/>
                <a:gd name="f184" fmla="sin 1 f150"/>
                <a:gd name="f185" fmla="cos 1 f150"/>
                <a:gd name="f186" fmla="sin 1 f151"/>
                <a:gd name="f187" fmla="cos 1 f151"/>
                <a:gd name="f188" fmla="sin 1 f152"/>
                <a:gd name="f189" fmla="cos 1 f152"/>
                <a:gd name="f190" fmla="sin 1 f153"/>
                <a:gd name="f191" fmla="cos 1 f153"/>
                <a:gd name="f192" fmla="sin 1 f154"/>
                <a:gd name="f193" fmla="cos 1 f154"/>
                <a:gd name="f194" fmla="sin 1 f155"/>
                <a:gd name="f195" fmla="cos 1 f155"/>
                <a:gd name="f196" fmla="sin 1 f156"/>
                <a:gd name="f197" fmla="cos 1 f156"/>
                <a:gd name="f198" fmla="sin 1 f157"/>
                <a:gd name="f199" fmla="cos 1 f157"/>
                <a:gd name="f200" fmla="sin 1 f158"/>
                <a:gd name="f201" fmla="cos 1 f158"/>
                <a:gd name="f202" fmla="sin 1 f159"/>
                <a:gd name="f203" fmla="cos 1 f159"/>
                <a:gd name="f204" fmla="sin 1 f160"/>
                <a:gd name="f205" fmla="cos 1 f160"/>
                <a:gd name="f206" fmla="sin 1 f161"/>
                <a:gd name="f207" fmla="cos 1 f161"/>
                <a:gd name="f208" fmla="sin 1 f162"/>
                <a:gd name="f209" fmla="cos 1 f162"/>
                <a:gd name="f210" fmla="sin 1 f163"/>
                <a:gd name="f211" fmla="cos 1 f163"/>
                <a:gd name="f212" fmla="sin 1 f164"/>
                <a:gd name="f213" fmla="cos 1 f164"/>
                <a:gd name="f214" fmla="sin 1 f165"/>
                <a:gd name="f215" fmla="cos 1 f165"/>
                <a:gd name="f216" fmla="sin 1 f166"/>
                <a:gd name="f217" fmla="cos 1 f166"/>
                <a:gd name="f218" fmla="sin 1 f167"/>
                <a:gd name="f219" fmla="cos 1 f167"/>
                <a:gd name="f220" fmla="sin 1 f168"/>
                <a:gd name="f221" fmla="cos 1 f168"/>
                <a:gd name="f222" fmla="sin 1 f169"/>
                <a:gd name="f223" fmla="cos 1 f169"/>
                <a:gd name="f224" fmla="sin 1 f170"/>
                <a:gd name="f225" fmla="cos 1 f170"/>
                <a:gd name="f226" fmla="sin 1 f171"/>
                <a:gd name="f227" fmla="cos 1 f171"/>
                <a:gd name="f228" fmla="sin 1 f172"/>
                <a:gd name="f229" fmla="cos 1 f172"/>
                <a:gd name="f230" fmla="sin 1 f173"/>
                <a:gd name="f231" fmla="cos 1 f173"/>
                <a:gd name="f232" fmla="sin 1 f174"/>
                <a:gd name="f233" fmla="cos 1 f174"/>
                <a:gd name="f234" fmla="sin 1 f175"/>
                <a:gd name="f235" fmla="cos 1 f175"/>
                <a:gd name="f236" fmla="sin 1 f176"/>
                <a:gd name="f237" fmla="cos 1 f176"/>
                <a:gd name="f238" fmla="sin 1 f177"/>
                <a:gd name="f239" fmla="cos 1 f177"/>
                <a:gd name="f240" fmla="sin 1 f178"/>
                <a:gd name="f241" fmla="cos 1 f178"/>
                <a:gd name="f242" fmla="sin 1 f179"/>
                <a:gd name="f243" fmla="cos 1 f179"/>
                <a:gd name="f244" fmla="+- 0 0 f180"/>
                <a:gd name="f245" fmla="+- 0 0 f181"/>
                <a:gd name="f246" fmla="+- 0 0 f182"/>
                <a:gd name="f247" fmla="+- 0 0 f183"/>
                <a:gd name="f248" fmla="+- 0 0 f184"/>
                <a:gd name="f249" fmla="+- 0 0 f185"/>
                <a:gd name="f250" fmla="+- 0 0 f186"/>
                <a:gd name="f251" fmla="+- 0 0 f187"/>
                <a:gd name="f252" fmla="+- 0 0 f188"/>
                <a:gd name="f253" fmla="+- 0 0 f189"/>
                <a:gd name="f254" fmla="+- 0 0 f190"/>
                <a:gd name="f255" fmla="+- 0 0 f191"/>
                <a:gd name="f256" fmla="+- 0 0 f192"/>
                <a:gd name="f257" fmla="+- 0 0 f193"/>
                <a:gd name="f258" fmla="+- 0 0 f194"/>
                <a:gd name="f259" fmla="+- 0 0 f195"/>
                <a:gd name="f260" fmla="+- 0 0 f196"/>
                <a:gd name="f261" fmla="+- 0 0 f197"/>
                <a:gd name="f262" fmla="+- 0 0 f198"/>
                <a:gd name="f263" fmla="+- 0 0 f199"/>
                <a:gd name="f264" fmla="+- 0 0 f200"/>
                <a:gd name="f265" fmla="+- 0 0 f201"/>
                <a:gd name="f266" fmla="+- 0 0 f202"/>
                <a:gd name="f267" fmla="+- 0 0 f203"/>
                <a:gd name="f268" fmla="+- 0 0 f204"/>
                <a:gd name="f269" fmla="+- 0 0 f205"/>
                <a:gd name="f270" fmla="+- 0 0 f206"/>
                <a:gd name="f271" fmla="+- 0 0 f207"/>
                <a:gd name="f272" fmla="+- 0 0 f208"/>
                <a:gd name="f273" fmla="+- 0 0 f209"/>
                <a:gd name="f274" fmla="+- 0 0 f210"/>
                <a:gd name="f275" fmla="+- 0 0 f211"/>
                <a:gd name="f276" fmla="+- 0 0 f212"/>
                <a:gd name="f277" fmla="+- 0 0 f213"/>
                <a:gd name="f278" fmla="+- 0 0 f214"/>
                <a:gd name="f279" fmla="+- 0 0 f215"/>
                <a:gd name="f280" fmla="+- 0 0 f216"/>
                <a:gd name="f281" fmla="+- 0 0 f217"/>
                <a:gd name="f282" fmla="+- 0 0 f218"/>
                <a:gd name="f283" fmla="+- 0 0 f219"/>
                <a:gd name="f284" fmla="+- 0 0 f220"/>
                <a:gd name="f285" fmla="+- 0 0 f221"/>
                <a:gd name="f286" fmla="+- 0 0 f222"/>
                <a:gd name="f287" fmla="+- 0 0 f223"/>
                <a:gd name="f288" fmla="+- 0 0 f224"/>
                <a:gd name="f289" fmla="+- 0 0 f225"/>
                <a:gd name="f290" fmla="+- 0 0 f226"/>
                <a:gd name="f291" fmla="+- 0 0 f227"/>
                <a:gd name="f292" fmla="+- 0 0 f228"/>
                <a:gd name="f293" fmla="+- 0 0 f229"/>
                <a:gd name="f294" fmla="+- 0 0 f230"/>
                <a:gd name="f295" fmla="+- 0 0 f231"/>
                <a:gd name="f296" fmla="+- 0 0 f232"/>
                <a:gd name="f297" fmla="+- 0 0 f233"/>
                <a:gd name="f298" fmla="+- 0 0 f234"/>
                <a:gd name="f299" fmla="+- 0 0 f235"/>
                <a:gd name="f300" fmla="+- 0 0 f236"/>
                <a:gd name="f301" fmla="+- 0 0 f237"/>
                <a:gd name="f302" fmla="+- 0 0 f238"/>
                <a:gd name="f303" fmla="+- 0 0 f239"/>
                <a:gd name="f304" fmla="+- 0 0 f240"/>
                <a:gd name="f305" fmla="+- 0 0 f241"/>
                <a:gd name="f306" fmla="+- 0 0 f242"/>
                <a:gd name="f307" fmla="+- 0 0 f243"/>
                <a:gd name="f308" fmla="*/ f244 f51 1"/>
                <a:gd name="f309" fmla="*/ f245 f7 1"/>
                <a:gd name="f310" fmla="*/ f245 f51 1"/>
                <a:gd name="f311" fmla="*/ f244 f7 1"/>
                <a:gd name="f312" fmla="*/ f246 f51 1"/>
                <a:gd name="f313" fmla="*/ f247 f7 1"/>
                <a:gd name="f314" fmla="*/ f247 f51 1"/>
                <a:gd name="f315" fmla="*/ f246 f7 1"/>
                <a:gd name="f316" fmla="*/ f248 f8 1"/>
                <a:gd name="f317" fmla="*/ f249 f7 1"/>
                <a:gd name="f318" fmla="*/ f249 f8 1"/>
                <a:gd name="f319" fmla="*/ f248 f7 1"/>
                <a:gd name="f320" fmla="*/ f250 f51 1"/>
                <a:gd name="f321" fmla="*/ f251 f7 1"/>
                <a:gd name="f322" fmla="*/ f251 f51 1"/>
                <a:gd name="f323" fmla="*/ f250 f7 1"/>
                <a:gd name="f324" fmla="*/ f252 f8 1"/>
                <a:gd name="f325" fmla="*/ f253 f7 1"/>
                <a:gd name="f326" fmla="*/ f253 f8 1"/>
                <a:gd name="f327" fmla="*/ f252 f7 1"/>
                <a:gd name="f328" fmla="*/ f254 f51 1"/>
                <a:gd name="f329" fmla="*/ f255 f7 1"/>
                <a:gd name="f330" fmla="*/ f255 f51 1"/>
                <a:gd name="f331" fmla="*/ f254 f7 1"/>
                <a:gd name="f332" fmla="*/ f256 f8 1"/>
                <a:gd name="f333" fmla="*/ f257 f7 1"/>
                <a:gd name="f334" fmla="*/ f257 f8 1"/>
                <a:gd name="f335" fmla="*/ f256 f7 1"/>
                <a:gd name="f336" fmla="*/ f258 f51 1"/>
                <a:gd name="f337" fmla="*/ f259 f7 1"/>
                <a:gd name="f338" fmla="*/ f259 f51 1"/>
                <a:gd name="f339" fmla="*/ f258 f7 1"/>
                <a:gd name="f340" fmla="*/ f260 f8 1"/>
                <a:gd name="f341" fmla="*/ f261 f7 1"/>
                <a:gd name="f342" fmla="*/ f261 f8 1"/>
                <a:gd name="f343" fmla="*/ f260 f7 1"/>
                <a:gd name="f344" fmla="*/ f262 f51 1"/>
                <a:gd name="f345" fmla="*/ f263 f7 1"/>
                <a:gd name="f346" fmla="*/ f263 f51 1"/>
                <a:gd name="f347" fmla="*/ f262 f7 1"/>
                <a:gd name="f348" fmla="*/ f264 f8 1"/>
                <a:gd name="f349" fmla="*/ f265 f7 1"/>
                <a:gd name="f350" fmla="*/ f265 f8 1"/>
                <a:gd name="f351" fmla="*/ f264 f7 1"/>
                <a:gd name="f352" fmla="*/ f266 f51 1"/>
                <a:gd name="f353" fmla="*/ f267 f7 1"/>
                <a:gd name="f354" fmla="*/ f267 f51 1"/>
                <a:gd name="f355" fmla="*/ f266 f7 1"/>
                <a:gd name="f356" fmla="*/ f268 f8 1"/>
                <a:gd name="f357" fmla="*/ f269 f7 1"/>
                <a:gd name="f358" fmla="*/ f269 f8 1"/>
                <a:gd name="f359" fmla="*/ f268 f7 1"/>
                <a:gd name="f360" fmla="*/ f270 f51 1"/>
                <a:gd name="f361" fmla="*/ f271 f7 1"/>
                <a:gd name="f362" fmla="*/ f271 f51 1"/>
                <a:gd name="f363" fmla="*/ f270 f7 1"/>
                <a:gd name="f364" fmla="*/ f246 f8 1"/>
                <a:gd name="f365" fmla="*/ f247 f8 1"/>
                <a:gd name="f366" fmla="*/ f272 f51 1"/>
                <a:gd name="f367" fmla="*/ f273 f7 1"/>
                <a:gd name="f368" fmla="*/ f273 f51 1"/>
                <a:gd name="f369" fmla="*/ f272 f7 1"/>
                <a:gd name="f370" fmla="*/ f274 f8 1"/>
                <a:gd name="f371" fmla="*/ f275 f7 1"/>
                <a:gd name="f372" fmla="*/ f275 f8 1"/>
                <a:gd name="f373" fmla="*/ f274 f7 1"/>
                <a:gd name="f374" fmla="*/ f276 f51 1"/>
                <a:gd name="f375" fmla="*/ f277 f7 1"/>
                <a:gd name="f376" fmla="*/ f277 f51 1"/>
                <a:gd name="f377" fmla="*/ f276 f7 1"/>
                <a:gd name="f378" fmla="*/ f278 f8 1"/>
                <a:gd name="f379" fmla="*/ f279 f7 1"/>
                <a:gd name="f380" fmla="*/ f279 f8 1"/>
                <a:gd name="f381" fmla="*/ f278 f7 1"/>
                <a:gd name="f382" fmla="*/ f280 f51 1"/>
                <a:gd name="f383" fmla="*/ f281 f7 1"/>
                <a:gd name="f384" fmla="*/ f281 f51 1"/>
                <a:gd name="f385" fmla="*/ f280 f7 1"/>
                <a:gd name="f386" fmla="*/ f282 f8 1"/>
                <a:gd name="f387" fmla="*/ f283 f7 1"/>
                <a:gd name="f388" fmla="*/ f283 f8 1"/>
                <a:gd name="f389" fmla="*/ f282 f7 1"/>
                <a:gd name="f390" fmla="*/ f284 f51 1"/>
                <a:gd name="f391" fmla="*/ f285 f7 1"/>
                <a:gd name="f392" fmla="*/ f285 f51 1"/>
                <a:gd name="f393" fmla="*/ f284 f7 1"/>
                <a:gd name="f394" fmla="*/ f286 f8 1"/>
                <a:gd name="f395" fmla="*/ f287 f7 1"/>
                <a:gd name="f396" fmla="*/ f287 f8 1"/>
                <a:gd name="f397" fmla="*/ f286 f7 1"/>
                <a:gd name="f398" fmla="*/ f288 f51 1"/>
                <a:gd name="f399" fmla="*/ f289 f7 1"/>
                <a:gd name="f400" fmla="*/ f289 f51 1"/>
                <a:gd name="f401" fmla="*/ f288 f7 1"/>
                <a:gd name="f402" fmla="*/ f290 f8 1"/>
                <a:gd name="f403" fmla="*/ f291 f7 1"/>
                <a:gd name="f404" fmla="*/ f291 f8 1"/>
                <a:gd name="f405" fmla="*/ f290 f7 1"/>
                <a:gd name="f406" fmla="*/ f292 f51 1"/>
                <a:gd name="f407" fmla="*/ f293 f7 1"/>
                <a:gd name="f408" fmla="*/ f293 f51 1"/>
                <a:gd name="f409" fmla="*/ f292 f7 1"/>
                <a:gd name="f410" fmla="*/ f294 f8 1"/>
                <a:gd name="f411" fmla="*/ f295 f7 1"/>
                <a:gd name="f412" fmla="*/ f295 f8 1"/>
                <a:gd name="f413" fmla="*/ f294 f7 1"/>
                <a:gd name="f414" fmla="*/ f296 f51 1"/>
                <a:gd name="f415" fmla="*/ f297 f7 1"/>
                <a:gd name="f416" fmla="*/ f297 f51 1"/>
                <a:gd name="f417" fmla="*/ f296 f7 1"/>
                <a:gd name="f418" fmla="*/ f298 f8 1"/>
                <a:gd name="f419" fmla="*/ f299 f7 1"/>
                <a:gd name="f420" fmla="*/ f299 f8 1"/>
                <a:gd name="f421" fmla="*/ f298 f7 1"/>
                <a:gd name="f422" fmla="*/ f300 f51 1"/>
                <a:gd name="f423" fmla="*/ f301 f7 1"/>
                <a:gd name="f424" fmla="*/ f301 f51 1"/>
                <a:gd name="f425" fmla="*/ f300 f7 1"/>
                <a:gd name="f426" fmla="*/ f244 f8 1"/>
                <a:gd name="f427" fmla="*/ f245 f8 1"/>
                <a:gd name="f428" fmla="*/ f302 f51 1"/>
                <a:gd name="f429" fmla="*/ f303 f7 1"/>
                <a:gd name="f430" fmla="*/ f303 f51 1"/>
                <a:gd name="f431" fmla="*/ f302 f7 1"/>
                <a:gd name="f432" fmla="*/ f304 f8 1"/>
                <a:gd name="f433" fmla="*/ f305 f7 1"/>
                <a:gd name="f434" fmla="*/ f305 f8 1"/>
                <a:gd name="f435" fmla="*/ f304 f7 1"/>
                <a:gd name="f436" fmla="*/ f306 f51 1"/>
                <a:gd name="f437" fmla="*/ f307 f7 1"/>
                <a:gd name="f438" fmla="*/ f307 f51 1"/>
                <a:gd name="f439" fmla="*/ f306 f7 1"/>
                <a:gd name="f440" fmla="+- f308 f309 0"/>
                <a:gd name="f441" fmla="+- f310 0 f311"/>
                <a:gd name="f442" fmla="+- f312 f313 0"/>
                <a:gd name="f443" fmla="+- f314 0 f315"/>
                <a:gd name="f444" fmla="+- f316 f317 0"/>
                <a:gd name="f445" fmla="+- f318 0 f319"/>
                <a:gd name="f446" fmla="+- f320 f321 0"/>
                <a:gd name="f447" fmla="+- f322 0 f323"/>
                <a:gd name="f448" fmla="+- f324 f325 0"/>
                <a:gd name="f449" fmla="+- f326 0 f327"/>
                <a:gd name="f450" fmla="+- f328 f329 0"/>
                <a:gd name="f451" fmla="+- f330 0 f331"/>
                <a:gd name="f452" fmla="+- f332 f333 0"/>
                <a:gd name="f453" fmla="+- f334 0 f335"/>
                <a:gd name="f454" fmla="+- f336 f337 0"/>
                <a:gd name="f455" fmla="+- f338 0 f339"/>
                <a:gd name="f456" fmla="+- f340 f341 0"/>
                <a:gd name="f457" fmla="+- f342 0 f343"/>
                <a:gd name="f458" fmla="+- f344 f345 0"/>
                <a:gd name="f459" fmla="+- f346 0 f347"/>
                <a:gd name="f460" fmla="+- f348 f349 0"/>
                <a:gd name="f461" fmla="+- f350 0 f351"/>
                <a:gd name="f462" fmla="+- f352 f353 0"/>
                <a:gd name="f463" fmla="+- f354 0 f355"/>
                <a:gd name="f464" fmla="+- f356 f357 0"/>
                <a:gd name="f465" fmla="+- f358 0 f359"/>
                <a:gd name="f466" fmla="+- f360 f361 0"/>
                <a:gd name="f467" fmla="+- f362 0 f363"/>
                <a:gd name="f468" fmla="+- f364 f313 0"/>
                <a:gd name="f469" fmla="+- f365 0 f315"/>
                <a:gd name="f470" fmla="+- f366 f367 0"/>
                <a:gd name="f471" fmla="+- f368 0 f369"/>
                <a:gd name="f472" fmla="+- f370 f371 0"/>
                <a:gd name="f473" fmla="+- f372 0 f373"/>
                <a:gd name="f474" fmla="+- f374 f375 0"/>
                <a:gd name="f475" fmla="+- f376 0 f377"/>
                <a:gd name="f476" fmla="+- f378 f379 0"/>
                <a:gd name="f477" fmla="+- f380 0 f381"/>
                <a:gd name="f478" fmla="+- f382 f383 0"/>
                <a:gd name="f479" fmla="+- f384 0 f385"/>
                <a:gd name="f480" fmla="+- f386 f387 0"/>
                <a:gd name="f481" fmla="+- f388 0 f389"/>
                <a:gd name="f482" fmla="+- f390 f391 0"/>
                <a:gd name="f483" fmla="+- f392 0 f393"/>
                <a:gd name="f484" fmla="+- f394 f395 0"/>
                <a:gd name="f485" fmla="+- f396 0 f397"/>
                <a:gd name="f486" fmla="+- f398 f399 0"/>
                <a:gd name="f487" fmla="+- f400 0 f401"/>
                <a:gd name="f488" fmla="+- f402 f403 0"/>
                <a:gd name="f489" fmla="+- f404 0 f405"/>
                <a:gd name="f490" fmla="+- f406 f407 0"/>
                <a:gd name="f491" fmla="+- f408 0 f409"/>
                <a:gd name="f492" fmla="+- f410 f411 0"/>
                <a:gd name="f493" fmla="+- f412 0 f413"/>
                <a:gd name="f494" fmla="+- f414 f415 0"/>
                <a:gd name="f495" fmla="+- f416 0 f417"/>
                <a:gd name="f496" fmla="+- f418 f419 0"/>
                <a:gd name="f497" fmla="+- f420 0 f421"/>
                <a:gd name="f498" fmla="+- f422 f423 0"/>
                <a:gd name="f499" fmla="+- f424 0 f425"/>
                <a:gd name="f500" fmla="+- f426 f309 0"/>
                <a:gd name="f501" fmla="+- f427 0 f311"/>
                <a:gd name="f502" fmla="+- f428 f429 0"/>
                <a:gd name="f503" fmla="+- f430 0 f431"/>
                <a:gd name="f504" fmla="+- f432 f433 0"/>
                <a:gd name="f505" fmla="+- f434 0 f435"/>
                <a:gd name="f506" fmla="+- f436 f437 0"/>
                <a:gd name="f507" fmla="+- f438 0 f439"/>
                <a:gd name="f508" fmla="+- f440 10800 0"/>
                <a:gd name="f509" fmla="+- 0 0 f441"/>
                <a:gd name="f510" fmla="+- f442 10800 0"/>
                <a:gd name="f511" fmla="+- 0 0 f443"/>
                <a:gd name="f512" fmla="+- f444 10800 0"/>
                <a:gd name="f513" fmla="+- 0 0 f445"/>
                <a:gd name="f514" fmla="+- f446 10800 0"/>
                <a:gd name="f515" fmla="+- 0 0 f447"/>
                <a:gd name="f516" fmla="+- f448 10800 0"/>
                <a:gd name="f517" fmla="+- 0 0 f449"/>
                <a:gd name="f518" fmla="+- f450 10800 0"/>
                <a:gd name="f519" fmla="+- 0 0 f451"/>
                <a:gd name="f520" fmla="+- f452 10800 0"/>
                <a:gd name="f521" fmla="+- 0 0 f453"/>
                <a:gd name="f522" fmla="+- f454 10800 0"/>
                <a:gd name="f523" fmla="+- 0 0 f455"/>
                <a:gd name="f524" fmla="+- f456 10800 0"/>
                <a:gd name="f525" fmla="+- 0 0 f457"/>
                <a:gd name="f526" fmla="+- f458 10800 0"/>
                <a:gd name="f527" fmla="+- 0 0 f459"/>
                <a:gd name="f528" fmla="+- f460 10800 0"/>
                <a:gd name="f529" fmla="+- 0 0 f461"/>
                <a:gd name="f530" fmla="+- f462 10800 0"/>
                <a:gd name="f531" fmla="+- 0 0 f463"/>
                <a:gd name="f532" fmla="+- f464 10800 0"/>
                <a:gd name="f533" fmla="+- 0 0 f465"/>
                <a:gd name="f534" fmla="+- f466 10800 0"/>
                <a:gd name="f535" fmla="+- 0 0 f467"/>
                <a:gd name="f536" fmla="+- f468 10800 0"/>
                <a:gd name="f537" fmla="+- 0 0 f469"/>
                <a:gd name="f538" fmla="+- f470 10800 0"/>
                <a:gd name="f539" fmla="+- 0 0 f471"/>
                <a:gd name="f540" fmla="+- f472 10800 0"/>
                <a:gd name="f541" fmla="+- 0 0 f473"/>
                <a:gd name="f542" fmla="+- f474 10800 0"/>
                <a:gd name="f543" fmla="+- 0 0 f475"/>
                <a:gd name="f544" fmla="+- f476 10800 0"/>
                <a:gd name="f545" fmla="+- 0 0 f477"/>
                <a:gd name="f546" fmla="+- f478 10800 0"/>
                <a:gd name="f547" fmla="+- 0 0 f479"/>
                <a:gd name="f548" fmla="+- f480 10800 0"/>
                <a:gd name="f549" fmla="+- 0 0 f481"/>
                <a:gd name="f550" fmla="+- f482 10800 0"/>
                <a:gd name="f551" fmla="+- 0 0 f483"/>
                <a:gd name="f552" fmla="+- f484 10800 0"/>
                <a:gd name="f553" fmla="+- 0 0 f485"/>
                <a:gd name="f554" fmla="+- f486 10800 0"/>
                <a:gd name="f555" fmla="+- 0 0 f487"/>
                <a:gd name="f556" fmla="+- f488 10800 0"/>
                <a:gd name="f557" fmla="+- 0 0 f489"/>
                <a:gd name="f558" fmla="+- f490 10800 0"/>
                <a:gd name="f559" fmla="+- 0 0 f491"/>
                <a:gd name="f560" fmla="+- f492 10800 0"/>
                <a:gd name="f561" fmla="+- 0 0 f493"/>
                <a:gd name="f562" fmla="+- f494 10800 0"/>
                <a:gd name="f563" fmla="+- 0 0 f495"/>
                <a:gd name="f564" fmla="+- f496 10800 0"/>
                <a:gd name="f565" fmla="+- 0 0 f497"/>
                <a:gd name="f566" fmla="+- f498 10800 0"/>
                <a:gd name="f567" fmla="+- 0 0 f499"/>
                <a:gd name="f568" fmla="+- f500 10800 0"/>
                <a:gd name="f569" fmla="+- 0 0 f501"/>
                <a:gd name="f570" fmla="+- f502 10800 0"/>
                <a:gd name="f571" fmla="+- 0 0 f503"/>
                <a:gd name="f572" fmla="+- f504 10800 0"/>
                <a:gd name="f573" fmla="+- 0 0 f505"/>
                <a:gd name="f574" fmla="+- f506 10800 0"/>
                <a:gd name="f575" fmla="+- 0 0 f507"/>
                <a:gd name="f576" fmla="+- f509 10800 0"/>
                <a:gd name="f577" fmla="+- f511 10800 0"/>
                <a:gd name="f578" fmla="+- f513 10800 0"/>
                <a:gd name="f579" fmla="+- f515 10800 0"/>
                <a:gd name="f580" fmla="+- f517 10800 0"/>
                <a:gd name="f581" fmla="+- f519 10800 0"/>
                <a:gd name="f582" fmla="+- f521 10800 0"/>
                <a:gd name="f583" fmla="+- f523 10800 0"/>
                <a:gd name="f584" fmla="+- f525 10800 0"/>
                <a:gd name="f585" fmla="+- f527 10800 0"/>
                <a:gd name="f586" fmla="+- f529 10800 0"/>
                <a:gd name="f587" fmla="+- f531 10800 0"/>
                <a:gd name="f588" fmla="+- f533 10800 0"/>
                <a:gd name="f589" fmla="+- f535 10800 0"/>
                <a:gd name="f590" fmla="+- f537 10800 0"/>
                <a:gd name="f591" fmla="+- f539 10800 0"/>
                <a:gd name="f592" fmla="+- f541 10800 0"/>
                <a:gd name="f593" fmla="+- f543 10800 0"/>
                <a:gd name="f594" fmla="+- f545 10800 0"/>
                <a:gd name="f595" fmla="+- f547 10800 0"/>
                <a:gd name="f596" fmla="+- f549 10800 0"/>
                <a:gd name="f597" fmla="+- f551 10800 0"/>
                <a:gd name="f598" fmla="+- f553 10800 0"/>
                <a:gd name="f599" fmla="+- f555 10800 0"/>
                <a:gd name="f600" fmla="+- f557 10800 0"/>
                <a:gd name="f601" fmla="+- f559 10800 0"/>
                <a:gd name="f602" fmla="+- f561 10800 0"/>
                <a:gd name="f603" fmla="+- f563 10800 0"/>
                <a:gd name="f604" fmla="+- f565 10800 0"/>
                <a:gd name="f605" fmla="+- f567 10800 0"/>
                <a:gd name="f606" fmla="+- f569 10800 0"/>
                <a:gd name="f607" fmla="+- f571 10800 0"/>
                <a:gd name="f608" fmla="+- f573 10800 0"/>
                <a:gd name="f609" fmla="+- f575 10800 0"/>
                <a:gd name="f610" fmla="*/ f508 f12 1"/>
                <a:gd name="f611" fmla="*/ f510 f12 1"/>
                <a:gd name="f612" fmla="*/ f577 f13 1"/>
                <a:gd name="f613" fmla="*/ f576 f13 1"/>
              </a:gdLst>
              <a:ahLst>
                <a:ahXY gdRefX="f0" minX="f5" maxX="f9">
                  <a:pos x="f49" y="f50"/>
                </a:ahXY>
              </a:ahLst>
              <a:cxnLst>
                <a:cxn ang="3">
                  <a:pos x="hc" y="t"/>
                </a:cxn>
                <a:cxn ang="0">
                  <a:pos x="r" y="vc"/>
                </a:cxn>
                <a:cxn ang="cd4">
                  <a:pos x="hc" y="b"/>
                </a:cxn>
                <a:cxn ang="cd2">
                  <a:pos x="l" y="vc"/>
                </a:cxn>
              </a:cxnLst>
              <a:rect l="f610" t="f613" r="f611" b="f612"/>
              <a:pathLst>
                <a:path w="21600" h="21600">
                  <a:moveTo>
                    <a:pt x="f512" y="f578"/>
                  </a:moveTo>
                  <a:lnTo>
                    <a:pt x="f514" y="f579"/>
                  </a:lnTo>
                  <a:lnTo>
                    <a:pt x="f516" y="f580"/>
                  </a:lnTo>
                  <a:lnTo>
                    <a:pt x="f518" y="f581"/>
                  </a:lnTo>
                  <a:lnTo>
                    <a:pt x="f520" y="f582"/>
                  </a:lnTo>
                  <a:lnTo>
                    <a:pt x="f522" y="f583"/>
                  </a:lnTo>
                  <a:lnTo>
                    <a:pt x="f524" y="f584"/>
                  </a:lnTo>
                  <a:lnTo>
                    <a:pt x="f526" y="f585"/>
                  </a:lnTo>
                  <a:lnTo>
                    <a:pt x="f528" y="f586"/>
                  </a:lnTo>
                  <a:lnTo>
                    <a:pt x="f530" y="f587"/>
                  </a:lnTo>
                  <a:lnTo>
                    <a:pt x="f532" y="f588"/>
                  </a:lnTo>
                  <a:lnTo>
                    <a:pt x="f534" y="f589"/>
                  </a:lnTo>
                  <a:lnTo>
                    <a:pt x="f536" y="f590"/>
                  </a:lnTo>
                  <a:lnTo>
                    <a:pt x="f538" y="f591"/>
                  </a:lnTo>
                  <a:lnTo>
                    <a:pt x="f540" y="f592"/>
                  </a:lnTo>
                  <a:lnTo>
                    <a:pt x="f542" y="f593"/>
                  </a:lnTo>
                  <a:lnTo>
                    <a:pt x="f544" y="f594"/>
                  </a:lnTo>
                  <a:lnTo>
                    <a:pt x="f546" y="f595"/>
                  </a:lnTo>
                  <a:lnTo>
                    <a:pt x="f548" y="f596"/>
                  </a:lnTo>
                  <a:lnTo>
                    <a:pt x="f550" y="f597"/>
                  </a:lnTo>
                  <a:lnTo>
                    <a:pt x="f552" y="f598"/>
                  </a:lnTo>
                  <a:lnTo>
                    <a:pt x="f554" y="f599"/>
                  </a:lnTo>
                  <a:lnTo>
                    <a:pt x="f556" y="f600"/>
                  </a:lnTo>
                  <a:lnTo>
                    <a:pt x="f558" y="f601"/>
                  </a:lnTo>
                  <a:lnTo>
                    <a:pt x="f560" y="f602"/>
                  </a:lnTo>
                  <a:lnTo>
                    <a:pt x="f562" y="f603"/>
                  </a:lnTo>
                  <a:lnTo>
                    <a:pt x="f564" y="f604"/>
                  </a:lnTo>
                  <a:lnTo>
                    <a:pt x="f566" y="f605"/>
                  </a:lnTo>
                  <a:lnTo>
                    <a:pt x="f568" y="f606"/>
                  </a:lnTo>
                  <a:lnTo>
                    <a:pt x="f570" y="f607"/>
                  </a:lnTo>
                  <a:lnTo>
                    <a:pt x="f572" y="f608"/>
                  </a:lnTo>
                  <a:lnTo>
                    <a:pt x="f574" y="f609"/>
                  </a:lnTo>
                  <a:lnTo>
                    <a:pt x="f512" y="f578"/>
                  </a:lnTo>
                  <a:close/>
                </a:path>
              </a:pathLst>
            </a:custGeom>
            <a:solidFill>
              <a:srgbClr val="FFFF66"/>
            </a:solidFill>
            <a:ln w="9360">
              <a:solidFill>
                <a:srgbClr val="000000"/>
              </a:solidFill>
              <a:prstDash val="solid"/>
              <a:miter/>
            </a:ln>
          </p:spPr>
          <p:txBody>
            <a:bodyPr wrap="none" lIns="90000" tIns="46800" rIns="90000" bIns="46800" anchor="ctr" compatLnSpc="0"/>
            <a:lstStyle/>
            <a:p>
              <a:pPr eaLnBrk="1">
                <a:spcBef>
                  <a:spcPts val="0"/>
                </a:spcBef>
                <a:spcAft>
                  <a:spcPts val="0"/>
                </a:spcAft>
                <a:tabLst>
                  <a:tab pos="0" algn="l"/>
                  <a:tab pos="914400" algn="l"/>
                  <a:tab pos="1828800" algn="l"/>
                  <a:tab pos="2742565" algn="l"/>
                  <a:tab pos="3657600" algn="l"/>
                  <a:tab pos="4572000" algn="l"/>
                  <a:tab pos="5485765" algn="l"/>
                  <a:tab pos="6400165" algn="l"/>
                  <a:tab pos="7315200" algn="l"/>
                  <a:tab pos="8229600" algn="l"/>
                  <a:tab pos="9144000" algn="l"/>
                  <a:tab pos="10058400" algn="l"/>
                </a:tabLst>
                <a:defRPr/>
              </a:pPr>
              <a:endParaRPr lang="en-GB" sz="2400">
                <a:solidFill>
                  <a:srgbClr val="000000"/>
                </a:solidFill>
                <a:latin typeface="Times New Roman" panose="02020603050405020304" pitchFamily="18"/>
                <a:ea typeface="Arial" panose="020B0604020202020204" pitchFamily="34"/>
                <a:cs typeface="Tahoma" panose="020B0604030504040204" pitchFamily="2"/>
              </a:endParaRPr>
            </a:p>
          </p:txBody>
        </p:sp>
        <p:sp>
          <p:nvSpPr>
            <p:cNvPr id="7" name="Freeform 6"/>
            <p:cNvSpPr/>
            <p:nvPr/>
          </p:nvSpPr>
          <p:spPr>
            <a:xfrm>
              <a:off x="4989552" y="4867151"/>
              <a:ext cx="2800388" cy="1728672"/>
            </a:xfrm>
            <a:custGeom>
              <a:avLst/>
              <a:gdLst>
                <a:gd name="f0" fmla="val 0"/>
                <a:gd name="f1" fmla="val 21600"/>
              </a:gdLst>
              <a:ahLst/>
              <a:cxnLst>
                <a:cxn ang="3">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compatLnSpc="0"/>
            <a:lstStyle/>
            <a:p>
              <a:pPr marL="342900" indent="-342900" algn="ctr" eaLnBrk="1">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9000" b="1">
                  <a:solidFill>
                    <a:srgbClr val="000000"/>
                  </a:solidFill>
                  <a:latin typeface="Arial" panose="020B0604020202020204" pitchFamily="34"/>
                  <a:ea typeface="Arial" panose="020B0604020202020204" pitchFamily="34"/>
                  <a:cs typeface="Tahoma" panose="020B0604030504040204" pitchFamily="2"/>
                </a:rPr>
                <a:t>C</a:t>
              </a:r>
              <a:r>
                <a:rPr lang="en-GB" sz="9000" b="1" baseline="-25000">
                  <a:solidFill>
                    <a:srgbClr val="000000"/>
                  </a:solidFill>
                  <a:latin typeface="Arial" panose="020B0604020202020204" pitchFamily="34"/>
                  <a:ea typeface="Arial" panose="020B0604020202020204" pitchFamily="34"/>
                  <a:cs typeface="Tahoma" panose="020B0604030504040204" pitchFamily="2"/>
                </a:rPr>
                <a:t>2</a:t>
              </a:r>
              <a:r>
                <a:rPr lang="en-GB" sz="9000" b="1">
                  <a:solidFill>
                    <a:srgbClr val="000000"/>
                  </a:solidFill>
                  <a:latin typeface="Arial" panose="020B0604020202020204" pitchFamily="34"/>
                  <a:ea typeface="Arial" panose="020B0604020202020204" pitchFamily="34"/>
                  <a:cs typeface="Tahoma" panose="020B0604030504040204" pitchFamily="2"/>
                </a:rPr>
                <a:t>H</a:t>
              </a:r>
              <a:r>
                <a:rPr lang="en-GB" sz="9000" b="1" baseline="-25000">
                  <a:solidFill>
                    <a:srgbClr val="000000"/>
                  </a:solidFill>
                  <a:latin typeface="Arial" panose="020B0604020202020204" pitchFamily="34"/>
                  <a:ea typeface="Arial" panose="020B0604020202020204" pitchFamily="34"/>
                  <a:cs typeface="Tahoma" panose="020B0604030504040204" pitchFamily="2"/>
                </a:rPr>
                <a:t>6</a:t>
              </a:r>
              <a:endParaRPr lang="en-GB" sz="9000" b="1" baseline="-25000">
                <a:solidFill>
                  <a:srgbClr val="000000"/>
                </a:solidFill>
                <a:latin typeface="Arial" panose="020B0604020202020204" pitchFamily="34"/>
                <a:ea typeface="Arial" panose="020B0604020202020204" pitchFamily="34"/>
                <a:cs typeface="Tahoma" panose="020B0604030504040204" pitchFamily="2"/>
              </a:endParaRPr>
            </a:p>
          </p:txBody>
        </p:sp>
      </p:grpSp>
      <p:sp>
        <p:nvSpPr>
          <p:cNvPr id="8" name="Freeform 7"/>
          <p:cNvSpPr/>
          <p:nvPr/>
        </p:nvSpPr>
        <p:spPr>
          <a:xfrm rot="5400000">
            <a:off x="5735637" y="3967163"/>
            <a:ext cx="1260475" cy="666750"/>
          </a:xfrm>
          <a:custGeom>
            <a:avLst>
              <a:gd name="f0" fmla="val 16200"/>
              <a:gd name="f1" fmla="val 5400"/>
            </a:avLst>
            <a:gdLst>
              <a:gd name="f2" fmla="val w"/>
              <a:gd name="f3" fmla="val h"/>
              <a:gd name="f4" fmla="val 0"/>
              <a:gd name="f5" fmla="val 21600"/>
              <a:gd name="f6" fmla="val 3375"/>
              <a:gd name="f7" fmla="val 10800"/>
              <a:gd name="f8" fmla="val 675"/>
              <a:gd name="f9" fmla="val 1350"/>
              <a:gd name="f10" fmla="val 2700"/>
              <a:gd name="f11" fmla="*/ f2 1 21600"/>
              <a:gd name="f12" fmla="*/ f3 1 21600"/>
              <a:gd name="f13" fmla="pin 3375 f0 21600"/>
              <a:gd name="f14" fmla="pin 0 f1 10800"/>
              <a:gd name="f15" fmla="val f14"/>
              <a:gd name="f16" fmla="val f13"/>
              <a:gd name="f17" fmla="+- 21600 0 f14"/>
              <a:gd name="f18" fmla="*/ f13 f11 1"/>
              <a:gd name="f19" fmla="*/ f14 f12 1"/>
              <a:gd name="f20" fmla="*/ 3375 f11 1"/>
              <a:gd name="f21" fmla="+- 21600 0 f16"/>
              <a:gd name="f22" fmla="*/ f17 f12 1"/>
              <a:gd name="f23" fmla="*/ f15 f12 1"/>
              <a:gd name="f24" fmla="*/ f21 f15 1"/>
              <a:gd name="f25" fmla="*/ f24 1 10800"/>
              <a:gd name="f26" fmla="+- f16 f25 0"/>
              <a:gd name="f27" fmla="*/ f26 f11 1"/>
            </a:gdLst>
            <a:ahLst>
              <a:ahXY gdRefX="f0" minX="f6" maxX="f5" gdRefY="f1" minY="f4" maxY="f7">
                <a:pos x="f18" y="f19"/>
              </a:ahXY>
            </a:ahLst>
            <a:cxnLst>
              <a:cxn ang="3">
                <a:pos x="hc" y="t"/>
              </a:cxn>
              <a:cxn ang="0">
                <a:pos x="r" y="vc"/>
              </a:cxn>
              <a:cxn ang="cd4">
                <a:pos x="hc" y="b"/>
              </a:cxn>
              <a:cxn ang="cd2">
                <a:pos x="l" y="vc"/>
              </a:cxn>
            </a:cxnLst>
            <a:rect l="f20" t="f23" r="f27" b="f22"/>
            <a:pathLst>
              <a:path w="21600" h="21600">
                <a:moveTo>
                  <a:pt x="f6" y="f15"/>
                </a:moveTo>
                <a:lnTo>
                  <a:pt x="f16" y="f15"/>
                </a:lnTo>
                <a:lnTo>
                  <a:pt x="f16" y="f4"/>
                </a:lnTo>
                <a:lnTo>
                  <a:pt x="f5" y="f7"/>
                </a:lnTo>
                <a:lnTo>
                  <a:pt x="f16" y="f5"/>
                </a:lnTo>
                <a:lnTo>
                  <a:pt x="f16" y="f17"/>
                </a:lnTo>
                <a:lnTo>
                  <a:pt x="f6" y="f17"/>
                </a:lnTo>
                <a:close/>
              </a:path>
              <a:path w="21600" h="21600">
                <a:moveTo>
                  <a:pt x="f4" y="f15"/>
                </a:moveTo>
                <a:lnTo>
                  <a:pt x="f8" y="f15"/>
                </a:lnTo>
                <a:lnTo>
                  <a:pt x="f8" y="f17"/>
                </a:lnTo>
                <a:lnTo>
                  <a:pt x="f4" y="f17"/>
                </a:lnTo>
                <a:close/>
              </a:path>
              <a:path w="21600" h="21600">
                <a:moveTo>
                  <a:pt x="f9" y="f15"/>
                </a:moveTo>
                <a:lnTo>
                  <a:pt x="f10" y="f15"/>
                </a:lnTo>
                <a:lnTo>
                  <a:pt x="f10" y="f17"/>
                </a:lnTo>
                <a:lnTo>
                  <a:pt x="f9" y="f17"/>
                </a:lnTo>
                <a:close/>
              </a:path>
            </a:pathLst>
          </a:custGeom>
          <a:solidFill>
            <a:srgbClr val="0099CC"/>
          </a:solidFill>
          <a:ln w="9360">
            <a:solidFill>
              <a:srgbClr val="000000"/>
            </a:solidFill>
            <a:prstDash val="solid"/>
            <a:miter/>
          </a:ln>
        </p:spPr>
        <p:txBody>
          <a:bodyPr wrap="none" lIns="90000" tIns="46800" rIns="90000" bIns="46800" anchor="ctr" compatLnSpc="0"/>
          <a:lstStyle/>
          <a:p>
            <a:pPr eaLnBrk="1">
              <a:spcBef>
                <a:spcPts val="0"/>
              </a:spcBef>
              <a:spcAft>
                <a:spcPts val="0"/>
              </a:spcAft>
              <a:tabLst>
                <a:tab pos="0" algn="l"/>
                <a:tab pos="914400" algn="l"/>
                <a:tab pos="1828800" algn="l"/>
                <a:tab pos="2742565" algn="l"/>
                <a:tab pos="3657600" algn="l"/>
                <a:tab pos="4572000" algn="l"/>
                <a:tab pos="5485765" algn="l"/>
                <a:tab pos="6400165" algn="l"/>
                <a:tab pos="7315200" algn="l"/>
                <a:tab pos="8229600" algn="l"/>
                <a:tab pos="9144000" algn="l"/>
                <a:tab pos="10058400" algn="l"/>
              </a:tabLst>
              <a:defRPr/>
            </a:pPr>
            <a:endParaRPr lang="en-GB" sz="2400">
              <a:solidFill>
                <a:srgbClr val="000000"/>
              </a:solidFill>
              <a:latin typeface="Times New Roman" panose="02020603050405020304" pitchFamily="18"/>
              <a:ea typeface="Arial" panose="020B0604020202020204" pitchFamily="34"/>
              <a:cs typeface="Tahoma" panose="020B0604030504040204" pitchFamily="2"/>
            </a:endParaRPr>
          </a:p>
        </p:txBody>
      </p:sp>
      <p:sp>
        <p:nvSpPr>
          <p:cNvPr id="9" name="Freeform 8"/>
          <p:cNvSpPr/>
          <p:nvPr/>
        </p:nvSpPr>
        <p:spPr>
          <a:xfrm>
            <a:off x="1282700" y="2417763"/>
            <a:ext cx="2397125" cy="1323975"/>
          </a:xfrm>
          <a:custGeom>
            <a:avLst/>
            <a:gdLst>
              <a:gd name="f0" fmla="val 0"/>
              <a:gd name="f1" fmla="val 21600"/>
            </a:gdLst>
            <a:ahLst/>
            <a:cxnLst>
              <a:cxn ang="3">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compatLnSpc="0"/>
          <a:lstStyle/>
          <a:p>
            <a:pPr marL="342900" indent="-342900" algn="ctr" eaLnBrk="1">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3400" b="1" dirty="0">
                <a:latin typeface="Arial" panose="020B0604020202020204" pitchFamily="34"/>
                <a:ea typeface="Arial" panose="020B0604020202020204" pitchFamily="34"/>
                <a:cs typeface="Tahoma" panose="020B0604030504040204" pitchFamily="2"/>
              </a:rPr>
              <a:t>empirical</a:t>
            </a:r>
            <a:endParaRPr lang="en-GB" sz="3400" b="1" dirty="0">
              <a:latin typeface="Arial" panose="020B0604020202020204" pitchFamily="34"/>
              <a:ea typeface="Arial" panose="020B0604020202020204" pitchFamily="34"/>
              <a:cs typeface="Tahoma" panose="020B0604030504040204" pitchFamily="2"/>
            </a:endParaRPr>
          </a:p>
          <a:p>
            <a:pPr marL="342900" indent="-342900" algn="ctr" eaLnBrk="1">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3400" b="1" dirty="0">
                <a:latin typeface="Arial" panose="020B0604020202020204" pitchFamily="34"/>
                <a:ea typeface="Arial" panose="020B0604020202020204" pitchFamily="34"/>
                <a:cs typeface="Tahoma" panose="020B0604030504040204" pitchFamily="2"/>
              </a:rPr>
              <a:t>formula</a:t>
            </a:r>
            <a:endParaRPr lang="en-GB" sz="3400" b="1" dirty="0">
              <a:latin typeface="Arial" panose="020B0604020202020204" pitchFamily="34"/>
              <a:ea typeface="Arial" panose="020B0604020202020204" pitchFamily="34"/>
              <a:cs typeface="Tahoma" panose="020B0604030504040204" pitchFamily="2"/>
            </a:endParaRPr>
          </a:p>
        </p:txBody>
      </p:sp>
      <p:sp>
        <p:nvSpPr>
          <p:cNvPr id="10" name="Freeform 9"/>
          <p:cNvSpPr/>
          <p:nvPr/>
        </p:nvSpPr>
        <p:spPr>
          <a:xfrm>
            <a:off x="1282700" y="4967288"/>
            <a:ext cx="2627313" cy="1287462"/>
          </a:xfrm>
          <a:custGeom>
            <a:avLst/>
            <a:gdLst>
              <a:gd name="f0" fmla="val 0"/>
              <a:gd name="f1" fmla="val 21600"/>
            </a:gdLst>
            <a:ahLst/>
            <a:cxnLst>
              <a:cxn ang="3">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compatLnSpc="0"/>
          <a:lstStyle/>
          <a:p>
            <a:pPr marL="342900" indent="-342900" algn="ctr" eaLnBrk="1">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3400" b="1" dirty="0">
                <a:latin typeface="Arial" panose="020B0604020202020204" pitchFamily="34"/>
                <a:ea typeface="Arial" panose="020B0604020202020204" pitchFamily="34"/>
                <a:cs typeface="Tahoma" panose="020B0604030504040204" pitchFamily="2"/>
              </a:rPr>
              <a:t>molecular</a:t>
            </a:r>
            <a:endParaRPr lang="en-GB" sz="3400" b="1" dirty="0">
              <a:latin typeface="Arial" panose="020B0604020202020204" pitchFamily="34"/>
              <a:ea typeface="Arial" panose="020B0604020202020204" pitchFamily="34"/>
              <a:cs typeface="Tahoma" panose="020B0604030504040204" pitchFamily="2"/>
            </a:endParaRPr>
          </a:p>
          <a:p>
            <a:pPr marL="342900" indent="-342900" algn="ctr" eaLnBrk="1">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3400" b="1" dirty="0">
                <a:latin typeface="Arial" panose="020B0604020202020204" pitchFamily="34"/>
                <a:ea typeface="Arial" panose="020B0604020202020204" pitchFamily="34"/>
                <a:cs typeface="Tahoma" panose="020B0604030504040204" pitchFamily="2"/>
              </a:rPr>
              <a:t>formula</a:t>
            </a:r>
            <a:endParaRPr lang="en-GB" sz="3400" b="1" dirty="0">
              <a:latin typeface="Arial" panose="020B0604020202020204" pitchFamily="34"/>
              <a:ea typeface="Arial" panose="020B0604020202020204" pitchFamily="34"/>
              <a:cs typeface="Tahoma" panose="020B0604030504040204" pitchFamily="2"/>
            </a:endParaRPr>
          </a:p>
        </p:txBody>
      </p:sp>
      <p:sp>
        <p:nvSpPr>
          <p:cNvPr id="12" name="Text Box 12"/>
          <p:cNvSpPr txBox="1">
            <a:spLocks noChangeArrowheads="1"/>
          </p:cNvSpPr>
          <p:nvPr/>
        </p:nvSpPr>
        <p:spPr bwMode="auto">
          <a:xfrm>
            <a:off x="0" y="0"/>
            <a:ext cx="9144000" cy="723900"/>
          </a:xfrm>
          <a:prstGeom prst="rect">
            <a:avLst/>
          </a:prstGeom>
          <a:solidFill>
            <a:schemeClr val="accent6">
              <a:lumMod val="40000"/>
              <a:lumOff val="60000"/>
            </a:schemeClr>
          </a:solidFill>
          <a:ln>
            <a:noFill/>
          </a:ln>
          <a:effectLst/>
        </p:spPr>
        <p:txBody>
          <a:bodyPr>
            <a:spAutoFit/>
          </a:bodyPr>
          <a:lstStyle>
            <a:lvl1pPr eaLnBrk="0" hangingPunct="0">
              <a:tabLst>
                <a:tab pos="2160270" algn="l"/>
              </a:tabLst>
              <a:defRPr>
                <a:solidFill>
                  <a:schemeClr val="tx1"/>
                </a:solidFill>
                <a:latin typeface="Arial" panose="020B0604020202020204" pitchFamily="34" charset="0"/>
              </a:defRPr>
            </a:lvl1pPr>
            <a:lvl2pPr marL="742950" indent="-285750" eaLnBrk="0" hangingPunct="0">
              <a:tabLst>
                <a:tab pos="2160270" algn="l"/>
              </a:tabLst>
              <a:defRPr>
                <a:solidFill>
                  <a:schemeClr val="tx1"/>
                </a:solidFill>
                <a:latin typeface="Arial" panose="020B0604020202020204" pitchFamily="34" charset="0"/>
              </a:defRPr>
            </a:lvl2pPr>
            <a:lvl3pPr marL="1143000" indent="-228600" eaLnBrk="0" hangingPunct="0">
              <a:tabLst>
                <a:tab pos="2160270" algn="l"/>
              </a:tabLst>
              <a:defRPr>
                <a:solidFill>
                  <a:schemeClr val="tx1"/>
                </a:solidFill>
                <a:latin typeface="Arial" panose="020B0604020202020204" pitchFamily="34" charset="0"/>
              </a:defRPr>
            </a:lvl3pPr>
            <a:lvl4pPr marL="1600200" indent="-228600" eaLnBrk="0" hangingPunct="0">
              <a:tabLst>
                <a:tab pos="2160270" algn="l"/>
              </a:tabLst>
              <a:defRPr>
                <a:solidFill>
                  <a:schemeClr val="tx1"/>
                </a:solidFill>
                <a:latin typeface="Arial" panose="020B0604020202020204" pitchFamily="34" charset="0"/>
              </a:defRPr>
            </a:lvl4pPr>
            <a:lvl5pPr marL="2057400" indent="-228600" eaLnBrk="0" hangingPunct="0">
              <a:tabLst>
                <a:tab pos="216027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16027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16027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16027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160270" algn="l"/>
              </a:tabLst>
              <a:defRPr>
                <a:solidFill>
                  <a:schemeClr val="tx1"/>
                </a:solidFill>
                <a:latin typeface="Arial" panose="020B0604020202020204" pitchFamily="34" charset="0"/>
              </a:defRPr>
            </a:lvl9pPr>
          </a:lstStyle>
          <a:p>
            <a:pPr algn="ctr" eaLnBrk="1" hangingPunct="1">
              <a:defRPr/>
            </a:pPr>
            <a:endParaRPr lang="en-GB" altLang="en-US" sz="500" b="1" dirty="0" smtClean="0">
              <a:latin typeface="Tahoma" panose="020B0604030504040204" pitchFamily="34" charset="0"/>
              <a:ea typeface="+mn-ea"/>
            </a:endParaRPr>
          </a:p>
          <a:p>
            <a:pPr algn="ctr" eaLnBrk="1" hangingPunct="1">
              <a:defRPr/>
            </a:pPr>
            <a:r>
              <a:rPr lang="en-GB" sz="3600" b="1" dirty="0" smtClean="0">
                <a:ea typeface="MS PGothic" panose="020B0600070205080204" pitchFamily="34" charset="-128"/>
              </a:rPr>
              <a:t>Molecular </a:t>
            </a:r>
            <a:r>
              <a:rPr lang="en-GB" sz="3600" b="1" dirty="0">
                <a:ea typeface="MS PGothic" panose="020B0600070205080204" pitchFamily="34" charset="-128"/>
              </a:rPr>
              <a:t>Formula</a:t>
            </a:r>
            <a:endParaRPr lang="en-GB" altLang="en-US" sz="1400" b="1" baseline="30000" dirty="0" smtClean="0">
              <a:latin typeface="Tahoma" panose="020B0604030504040204" pitchFamily="34" charset="0"/>
              <a:ea typeface="+mn-ea"/>
            </a:endParaRPr>
          </a:p>
        </p:txBody>
      </p:sp>
      <p:sp>
        <p:nvSpPr>
          <p:cNvPr id="13" name="Freeform 12"/>
          <p:cNvSpPr/>
          <p:nvPr/>
        </p:nvSpPr>
        <p:spPr>
          <a:xfrm rot="5400000">
            <a:off x="1925637" y="3903663"/>
            <a:ext cx="1260475" cy="666750"/>
          </a:xfrm>
          <a:custGeom>
            <a:avLst>
              <a:gd name="f0" fmla="val 16200"/>
              <a:gd name="f1" fmla="val 5400"/>
            </a:avLst>
            <a:gdLst>
              <a:gd name="f2" fmla="val w"/>
              <a:gd name="f3" fmla="val h"/>
              <a:gd name="f4" fmla="val 0"/>
              <a:gd name="f5" fmla="val 21600"/>
              <a:gd name="f6" fmla="val 3375"/>
              <a:gd name="f7" fmla="val 10800"/>
              <a:gd name="f8" fmla="val 675"/>
              <a:gd name="f9" fmla="val 1350"/>
              <a:gd name="f10" fmla="val 2700"/>
              <a:gd name="f11" fmla="*/ f2 1 21600"/>
              <a:gd name="f12" fmla="*/ f3 1 21600"/>
              <a:gd name="f13" fmla="pin 3375 f0 21600"/>
              <a:gd name="f14" fmla="pin 0 f1 10800"/>
              <a:gd name="f15" fmla="val f14"/>
              <a:gd name="f16" fmla="val f13"/>
              <a:gd name="f17" fmla="+- 21600 0 f14"/>
              <a:gd name="f18" fmla="*/ f13 f11 1"/>
              <a:gd name="f19" fmla="*/ f14 f12 1"/>
              <a:gd name="f20" fmla="*/ 3375 f11 1"/>
              <a:gd name="f21" fmla="+- 21600 0 f16"/>
              <a:gd name="f22" fmla="*/ f17 f12 1"/>
              <a:gd name="f23" fmla="*/ f15 f12 1"/>
              <a:gd name="f24" fmla="*/ f21 f15 1"/>
              <a:gd name="f25" fmla="*/ f24 1 10800"/>
              <a:gd name="f26" fmla="+- f16 f25 0"/>
              <a:gd name="f27" fmla="*/ f26 f11 1"/>
            </a:gdLst>
            <a:ahLst>
              <a:ahXY gdRefX="f0" minX="f6" maxX="f5" gdRefY="f1" minY="f4" maxY="f7">
                <a:pos x="f18" y="f19"/>
              </a:ahXY>
            </a:ahLst>
            <a:cxnLst>
              <a:cxn ang="3">
                <a:pos x="hc" y="t"/>
              </a:cxn>
              <a:cxn ang="0">
                <a:pos x="r" y="vc"/>
              </a:cxn>
              <a:cxn ang="cd4">
                <a:pos x="hc" y="b"/>
              </a:cxn>
              <a:cxn ang="cd2">
                <a:pos x="l" y="vc"/>
              </a:cxn>
            </a:cxnLst>
            <a:rect l="f20" t="f23" r="f27" b="f22"/>
            <a:pathLst>
              <a:path w="21600" h="21600">
                <a:moveTo>
                  <a:pt x="f6" y="f15"/>
                </a:moveTo>
                <a:lnTo>
                  <a:pt x="f16" y="f15"/>
                </a:lnTo>
                <a:lnTo>
                  <a:pt x="f16" y="f4"/>
                </a:lnTo>
                <a:lnTo>
                  <a:pt x="f5" y="f7"/>
                </a:lnTo>
                <a:lnTo>
                  <a:pt x="f16" y="f5"/>
                </a:lnTo>
                <a:lnTo>
                  <a:pt x="f16" y="f17"/>
                </a:lnTo>
                <a:lnTo>
                  <a:pt x="f6" y="f17"/>
                </a:lnTo>
                <a:close/>
              </a:path>
              <a:path w="21600" h="21600">
                <a:moveTo>
                  <a:pt x="f4" y="f15"/>
                </a:moveTo>
                <a:lnTo>
                  <a:pt x="f8" y="f15"/>
                </a:lnTo>
                <a:lnTo>
                  <a:pt x="f8" y="f17"/>
                </a:lnTo>
                <a:lnTo>
                  <a:pt x="f4" y="f17"/>
                </a:lnTo>
                <a:close/>
              </a:path>
              <a:path w="21600" h="21600">
                <a:moveTo>
                  <a:pt x="f9" y="f15"/>
                </a:moveTo>
                <a:lnTo>
                  <a:pt x="f10" y="f15"/>
                </a:lnTo>
                <a:lnTo>
                  <a:pt x="f10" y="f17"/>
                </a:lnTo>
                <a:lnTo>
                  <a:pt x="f9" y="f17"/>
                </a:lnTo>
                <a:close/>
              </a:path>
            </a:pathLst>
          </a:custGeom>
          <a:solidFill>
            <a:srgbClr val="0099CC"/>
          </a:solidFill>
          <a:ln w="9360">
            <a:solidFill>
              <a:srgbClr val="000000"/>
            </a:solidFill>
            <a:prstDash val="solid"/>
            <a:miter/>
          </a:ln>
        </p:spPr>
        <p:txBody>
          <a:bodyPr wrap="none" lIns="90000" tIns="46800" rIns="90000" bIns="46800" anchor="ctr" compatLnSpc="0"/>
          <a:lstStyle/>
          <a:p>
            <a:pPr eaLnBrk="1">
              <a:spcBef>
                <a:spcPts val="0"/>
              </a:spcBef>
              <a:spcAft>
                <a:spcPts val="0"/>
              </a:spcAft>
              <a:tabLst>
                <a:tab pos="0" algn="l"/>
                <a:tab pos="914400" algn="l"/>
                <a:tab pos="1828800" algn="l"/>
                <a:tab pos="2742565" algn="l"/>
                <a:tab pos="3657600" algn="l"/>
                <a:tab pos="4572000" algn="l"/>
                <a:tab pos="5485765" algn="l"/>
                <a:tab pos="6400165" algn="l"/>
                <a:tab pos="7315200" algn="l"/>
                <a:tab pos="8229600" algn="l"/>
                <a:tab pos="9144000" algn="l"/>
                <a:tab pos="10058400" algn="l"/>
              </a:tabLst>
              <a:defRPr/>
            </a:pPr>
            <a:endParaRPr lang="en-GB" sz="2400">
              <a:solidFill>
                <a:srgbClr val="000000"/>
              </a:solidFill>
              <a:latin typeface="Times New Roman" panose="02020603050405020304" pitchFamily="18"/>
              <a:ea typeface="Arial" panose="020B0604020202020204" pitchFamily="34"/>
              <a:cs typeface="Tahoma" panose="020B0604030504040204" pitchFamily="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161925" y="1556792"/>
            <a:ext cx="8820150" cy="3727303"/>
          </a:xfrm>
        </p:spPr>
        <p:txBody>
          <a:bodyPr lIns="90000" tIns="46800" rIns="90000" bIns="46800">
            <a:spAutoFit/>
          </a:bodyPr>
          <a:lstStyle/>
          <a:p>
            <a:pPr marL="0" indent="0">
              <a:lnSpc>
                <a:spcPct val="90000"/>
              </a:lnSpc>
              <a:spcBef>
                <a:spcPts val="950"/>
              </a:spcBef>
              <a:buFontTx/>
              <a:buNone/>
            </a:pPr>
            <a:r>
              <a:rPr lang="en-GB" altLang="en-US" sz="3600" b="1" dirty="0" smtClean="0"/>
              <a:t>To find the molecular formula:</a:t>
            </a:r>
            <a:endParaRPr lang="en-GB" altLang="en-US" sz="3600" b="1" dirty="0" smtClean="0"/>
          </a:p>
          <a:p>
            <a:pPr marL="0" indent="0">
              <a:lnSpc>
                <a:spcPct val="90000"/>
              </a:lnSpc>
              <a:spcBef>
                <a:spcPts val="950"/>
              </a:spcBef>
              <a:buFontTx/>
              <a:buNone/>
            </a:pPr>
            <a:endParaRPr lang="en-GB" altLang="en-US" sz="3600" dirty="0" smtClean="0"/>
          </a:p>
          <a:p>
            <a:pPr marL="0" indent="0">
              <a:lnSpc>
                <a:spcPct val="90000"/>
              </a:lnSpc>
              <a:spcBef>
                <a:spcPts val="950"/>
              </a:spcBef>
              <a:buFontTx/>
              <a:buNone/>
            </a:pPr>
            <a:r>
              <a:rPr lang="en-GB" altLang="en-US" sz="3600" dirty="0" smtClean="0"/>
              <a:t>1. Find the empirical formula mass</a:t>
            </a:r>
            <a:endParaRPr lang="en-GB" altLang="en-US" sz="3600" dirty="0" smtClean="0"/>
          </a:p>
          <a:p>
            <a:pPr marL="0" indent="0">
              <a:lnSpc>
                <a:spcPct val="90000"/>
              </a:lnSpc>
              <a:spcBef>
                <a:spcPts val="950"/>
              </a:spcBef>
              <a:buFontTx/>
              <a:buNone/>
            </a:pPr>
            <a:r>
              <a:rPr lang="en-GB" altLang="en-US" sz="3600" dirty="0" smtClean="0"/>
              <a:t>2. </a:t>
            </a:r>
            <a:r>
              <a:rPr lang="en-GB" altLang="en-US" sz="3600" u="sng" dirty="0" smtClean="0"/>
              <a:t>molecular mass</a:t>
            </a:r>
            <a:r>
              <a:rPr lang="en-GB" altLang="en-US" sz="3600" dirty="0" smtClean="0"/>
              <a:t> = multiplier ratio</a:t>
            </a:r>
            <a:endParaRPr lang="en-GB" altLang="en-US" sz="3600" dirty="0" smtClean="0"/>
          </a:p>
          <a:p>
            <a:pPr marL="0" indent="0">
              <a:lnSpc>
                <a:spcPct val="90000"/>
              </a:lnSpc>
              <a:spcBef>
                <a:spcPts val="950"/>
              </a:spcBef>
              <a:buFontTx/>
              <a:buNone/>
            </a:pPr>
            <a:r>
              <a:rPr lang="en-GB" altLang="en-US" sz="3600" dirty="0"/>
              <a:t> </a:t>
            </a:r>
            <a:r>
              <a:rPr lang="en-GB" altLang="en-US" sz="3600" dirty="0" smtClean="0"/>
              <a:t>   empirical mass</a:t>
            </a:r>
            <a:endParaRPr lang="en-GB" altLang="en-US" sz="3600" dirty="0" smtClean="0"/>
          </a:p>
          <a:p>
            <a:pPr marL="0" indent="0">
              <a:lnSpc>
                <a:spcPct val="90000"/>
              </a:lnSpc>
              <a:spcBef>
                <a:spcPts val="950"/>
              </a:spcBef>
              <a:buFontTx/>
              <a:buNone/>
            </a:pPr>
            <a:r>
              <a:rPr lang="en-GB" altLang="en-US" sz="3600" dirty="0" smtClean="0"/>
              <a:t>3. Multiply empirical formulae by multiplier</a:t>
            </a:r>
            <a:endParaRPr lang="en-GB" altLang="en-US" sz="3600" dirty="0" smtClean="0"/>
          </a:p>
        </p:txBody>
      </p:sp>
      <p:sp>
        <p:nvSpPr>
          <p:cNvPr id="6" name="Text Box 12"/>
          <p:cNvSpPr txBox="1">
            <a:spLocks noChangeArrowheads="1"/>
          </p:cNvSpPr>
          <p:nvPr/>
        </p:nvSpPr>
        <p:spPr bwMode="auto">
          <a:xfrm>
            <a:off x="0" y="0"/>
            <a:ext cx="9144000" cy="738188"/>
          </a:xfrm>
          <a:prstGeom prst="rect">
            <a:avLst/>
          </a:prstGeom>
          <a:solidFill>
            <a:schemeClr val="accent6">
              <a:lumMod val="40000"/>
              <a:lumOff val="60000"/>
            </a:schemeClr>
          </a:solidFill>
          <a:ln>
            <a:noFill/>
          </a:ln>
          <a:effectLst/>
        </p:spPr>
        <p:txBody>
          <a:bodyPr>
            <a:spAutoFit/>
          </a:bodyPr>
          <a:lstStyle>
            <a:lvl1pPr eaLnBrk="0" hangingPunct="0">
              <a:tabLst>
                <a:tab pos="2160270" algn="l"/>
              </a:tabLst>
              <a:defRPr>
                <a:solidFill>
                  <a:schemeClr val="tx1"/>
                </a:solidFill>
                <a:latin typeface="Arial" panose="020B0604020202020204" pitchFamily="34" charset="0"/>
              </a:defRPr>
            </a:lvl1pPr>
            <a:lvl2pPr marL="742950" indent="-285750" eaLnBrk="0" hangingPunct="0">
              <a:tabLst>
                <a:tab pos="2160270" algn="l"/>
              </a:tabLst>
              <a:defRPr>
                <a:solidFill>
                  <a:schemeClr val="tx1"/>
                </a:solidFill>
                <a:latin typeface="Arial" panose="020B0604020202020204" pitchFamily="34" charset="0"/>
              </a:defRPr>
            </a:lvl2pPr>
            <a:lvl3pPr marL="1143000" indent="-228600" eaLnBrk="0" hangingPunct="0">
              <a:tabLst>
                <a:tab pos="2160270" algn="l"/>
              </a:tabLst>
              <a:defRPr>
                <a:solidFill>
                  <a:schemeClr val="tx1"/>
                </a:solidFill>
                <a:latin typeface="Arial" panose="020B0604020202020204" pitchFamily="34" charset="0"/>
              </a:defRPr>
            </a:lvl3pPr>
            <a:lvl4pPr marL="1600200" indent="-228600" eaLnBrk="0" hangingPunct="0">
              <a:tabLst>
                <a:tab pos="2160270" algn="l"/>
              </a:tabLst>
              <a:defRPr>
                <a:solidFill>
                  <a:schemeClr val="tx1"/>
                </a:solidFill>
                <a:latin typeface="Arial" panose="020B0604020202020204" pitchFamily="34" charset="0"/>
              </a:defRPr>
            </a:lvl4pPr>
            <a:lvl5pPr marL="2057400" indent="-228600" eaLnBrk="0" hangingPunct="0">
              <a:tabLst>
                <a:tab pos="216027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16027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16027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16027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160270" algn="l"/>
              </a:tabLst>
              <a:defRPr>
                <a:solidFill>
                  <a:schemeClr val="tx1"/>
                </a:solidFill>
                <a:latin typeface="Arial" panose="020B0604020202020204" pitchFamily="34" charset="0"/>
              </a:defRPr>
            </a:lvl9pPr>
          </a:lstStyle>
          <a:p>
            <a:pPr algn="ctr" eaLnBrk="1" hangingPunct="1">
              <a:defRPr/>
            </a:pPr>
            <a:endParaRPr lang="en-GB" altLang="en-US" sz="500" b="1" dirty="0" smtClean="0">
              <a:latin typeface="Tahoma" panose="020B0604030504040204" pitchFamily="34" charset="0"/>
              <a:ea typeface="+mn-ea"/>
            </a:endParaRPr>
          </a:p>
          <a:p>
            <a:pPr algn="ctr" eaLnBrk="1" hangingPunct="1">
              <a:defRPr/>
            </a:pPr>
            <a:r>
              <a:rPr lang="en-GB" sz="3600" b="1" dirty="0">
                <a:ea typeface="MS PGothic" panose="020B0600070205080204" pitchFamily="34" charset="-128"/>
              </a:rPr>
              <a:t>Molecular Formula</a:t>
            </a:r>
            <a:endParaRPr lang="en-GB" altLang="en-US" sz="1400" b="1" baseline="30000" dirty="0">
              <a:latin typeface="Tahoma" panose="020B0604030504040204" pitchFamily="34" charset="0"/>
              <a:ea typeface="MS PGothic" panose="020B0600070205080204" pitchFamily="34" charset="-128"/>
            </a:endParaRPr>
          </a:p>
        </p:txBody>
      </p:sp>
    </p:spTree>
  </p:cSld>
  <p:clrMapOvr>
    <a:masterClrMapping/>
  </p:clrMapOvr>
  <p:transition spd="slow"/>
  <p:timing>
    <p:tnLst>
      <p:par>
        <p:cTn id="1" dur="indefinite" restart="never" nodeType="tmRoot"/>
      </p:par>
    </p:tnLst>
    <p:bldLst>
      <p:bldP spid="3" grpId="0" build="p"/>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 Placeholder 2"/>
          <p:cNvSpPr>
            <a:spLocks noGrp="1"/>
          </p:cNvSpPr>
          <p:nvPr>
            <p:ph type="body" idx="4294967295"/>
          </p:nvPr>
        </p:nvSpPr>
        <p:spPr>
          <a:xfrm>
            <a:off x="400050" y="931863"/>
            <a:ext cx="8604250" cy="1673225"/>
          </a:xfrm>
        </p:spPr>
        <p:txBody>
          <a:bodyPr lIns="90000" tIns="46800" rIns="90000" bIns="46800">
            <a:spAutoFit/>
          </a:bodyPr>
          <a:lstStyle/>
          <a:p>
            <a:pPr marL="0" indent="0">
              <a:lnSpc>
                <a:spcPct val="90000"/>
              </a:lnSpc>
              <a:buClr>
                <a:srgbClr val="FFCC99"/>
              </a:buClr>
              <a:buSzPct val="45000"/>
              <a:buFontTx/>
              <a:buNone/>
            </a:pPr>
            <a:r>
              <a:rPr lang="en-GB" altLang="en-US" sz="3800" smtClean="0"/>
              <a:t>The empirical formula for ethene is CH</a:t>
            </a:r>
            <a:r>
              <a:rPr lang="en-GB" altLang="en-US" sz="3800" baseline="-25000" smtClean="0"/>
              <a:t>2</a:t>
            </a:r>
            <a:r>
              <a:rPr lang="en-GB" altLang="en-US" sz="3800" smtClean="0"/>
              <a:t>. Find the molecular formula if the molecular mass is 28.1 gmol</a:t>
            </a:r>
            <a:r>
              <a:rPr lang="en-GB" altLang="en-US" sz="3800" baseline="30000" smtClean="0"/>
              <a:t>-1</a:t>
            </a:r>
            <a:endParaRPr lang="en-GB" altLang="en-US" sz="3800" smtClean="0"/>
          </a:p>
        </p:txBody>
      </p:sp>
      <p:grpSp>
        <p:nvGrpSpPr>
          <p:cNvPr id="67587" name="Group 3"/>
          <p:cNvGrpSpPr/>
          <p:nvPr/>
        </p:nvGrpSpPr>
        <p:grpSpPr bwMode="auto">
          <a:xfrm>
            <a:off x="2579688" y="3705225"/>
            <a:ext cx="3055937" cy="1511300"/>
            <a:chOff x="3057480" y="4367159"/>
            <a:chExt cx="3055679" cy="1511279"/>
          </a:xfrm>
        </p:grpSpPr>
        <p:sp>
          <p:nvSpPr>
            <p:cNvPr id="5" name="Freeform 4"/>
            <p:cNvSpPr/>
            <p:nvPr/>
          </p:nvSpPr>
          <p:spPr>
            <a:xfrm>
              <a:off x="3141610" y="4367159"/>
              <a:ext cx="2795352" cy="1511279"/>
            </a:xfrm>
            <a:custGeom>
              <a:avLst/>
              <a:gdLst>
                <a:gd name="f0" fmla="val 0"/>
                <a:gd name="f1" fmla="val 21600"/>
              </a:gdLst>
              <a:ahLst/>
              <a:cxnLst>
                <a:cxn ang="3">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compatLnSpc="0"/>
            <a:lstStyle/>
            <a:p>
              <a:pPr marL="342900" indent="-342900" algn="ctr" eaLnBrk="1">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3800" dirty="0">
                  <a:latin typeface="Arial" panose="020B0604020202020204" pitchFamily="34"/>
                  <a:ea typeface="Arial" panose="020B0604020202020204" pitchFamily="34"/>
                  <a:cs typeface="Tahoma" panose="020B0604030504040204" pitchFamily="2"/>
                </a:rPr>
                <a:t>28.1 g/</a:t>
              </a:r>
              <a:r>
                <a:rPr lang="en-GB" sz="3800" dirty="0" err="1">
                  <a:latin typeface="Arial" panose="020B0604020202020204" pitchFamily="34"/>
                  <a:ea typeface="Arial" panose="020B0604020202020204" pitchFamily="34"/>
                  <a:cs typeface="Tahoma" panose="020B0604030504040204" pitchFamily="2"/>
                </a:rPr>
                <a:t>mol</a:t>
              </a:r>
              <a:endParaRPr lang="en-GB" sz="3800" dirty="0">
                <a:latin typeface="Arial" panose="020B0604020202020204" pitchFamily="34"/>
                <a:ea typeface="Arial" panose="020B0604020202020204" pitchFamily="34"/>
                <a:cs typeface="Tahoma" panose="020B0604030504040204" pitchFamily="2"/>
              </a:endParaRPr>
            </a:p>
            <a:p>
              <a:pPr marL="342900" indent="-342900" algn="ctr" eaLnBrk="1">
                <a:spcBef>
                  <a:spcPts val="1425"/>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3800" dirty="0">
                  <a:latin typeface="Arial" panose="020B0604020202020204" pitchFamily="34"/>
                  <a:ea typeface="Arial" panose="020B0604020202020204" pitchFamily="34"/>
                  <a:cs typeface="Tahoma" panose="020B0604030504040204" pitchFamily="2"/>
                </a:rPr>
                <a:t>14.03 g/</a:t>
              </a:r>
              <a:r>
                <a:rPr lang="en-GB" sz="3800" dirty="0" err="1">
                  <a:latin typeface="Arial" panose="020B0604020202020204" pitchFamily="34"/>
                  <a:ea typeface="Arial" panose="020B0604020202020204" pitchFamily="34"/>
                  <a:cs typeface="Tahoma" panose="020B0604030504040204" pitchFamily="2"/>
                </a:rPr>
                <a:t>mol</a:t>
              </a:r>
              <a:endParaRPr lang="en-GB" sz="3800" dirty="0">
                <a:latin typeface="Arial" panose="020B0604020202020204" pitchFamily="34"/>
                <a:ea typeface="Arial" panose="020B0604020202020204" pitchFamily="34"/>
                <a:cs typeface="Tahoma" panose="020B0604030504040204" pitchFamily="2"/>
              </a:endParaRPr>
            </a:p>
          </p:txBody>
        </p:sp>
        <p:sp>
          <p:nvSpPr>
            <p:cNvPr id="6" name="Straight Connector 5"/>
            <p:cNvSpPr/>
            <p:nvPr/>
          </p:nvSpPr>
          <p:spPr>
            <a:xfrm>
              <a:off x="3057480" y="5097399"/>
              <a:ext cx="3055679" cy="0"/>
            </a:xfrm>
            <a:prstGeom prst="line">
              <a:avLst/>
            </a:prstGeom>
            <a:noFill/>
            <a:ln w="38160">
              <a:solidFill>
                <a:srgbClr val="E1E1B7"/>
              </a:solidFill>
              <a:prstDash val="solid"/>
              <a:miter/>
            </a:ln>
          </p:spPr>
          <p:txBody>
            <a:bodyPr wrap="none" lIns="90000" tIns="46800" rIns="90000" bIns="46800" anchor="ctr" compatLnSpc="0"/>
            <a:lstStyle/>
            <a:p>
              <a:pPr eaLnBrk="1">
                <a:spcBef>
                  <a:spcPts val="0"/>
                </a:spcBef>
                <a:spcAft>
                  <a:spcPts val="0"/>
                </a:spcAft>
                <a:tabLst>
                  <a:tab pos="0" algn="l"/>
                  <a:tab pos="914400" algn="l"/>
                  <a:tab pos="1828800" algn="l"/>
                  <a:tab pos="2742565" algn="l"/>
                  <a:tab pos="3657600" algn="l"/>
                  <a:tab pos="4572000" algn="l"/>
                  <a:tab pos="5485765" algn="l"/>
                  <a:tab pos="6400165" algn="l"/>
                  <a:tab pos="7315200" algn="l"/>
                  <a:tab pos="8229600" algn="l"/>
                  <a:tab pos="9144000" algn="l"/>
                  <a:tab pos="10058400" algn="l"/>
                </a:tabLst>
                <a:defRPr/>
              </a:pPr>
              <a:endParaRPr lang="en-GB" sz="2400">
                <a:latin typeface="Times New Roman" panose="02020603050405020304" pitchFamily="18"/>
                <a:ea typeface="Arial" panose="020B0604020202020204" pitchFamily="34"/>
                <a:cs typeface="Tahoma" panose="020B0604030504040204" pitchFamily="2"/>
              </a:endParaRPr>
            </a:p>
          </p:txBody>
        </p:sp>
      </p:grpSp>
      <p:sp>
        <p:nvSpPr>
          <p:cNvPr id="7" name="Freeform 6"/>
          <p:cNvSpPr/>
          <p:nvPr/>
        </p:nvSpPr>
        <p:spPr>
          <a:xfrm>
            <a:off x="5672138" y="4029075"/>
            <a:ext cx="1949450" cy="790575"/>
          </a:xfrm>
          <a:custGeom>
            <a:avLst/>
            <a:gdLst>
              <a:gd name="f0" fmla="val 0"/>
              <a:gd name="f1" fmla="val 21600"/>
            </a:gdLst>
            <a:ahLst/>
            <a:cxnLst>
              <a:cxn ang="3">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compatLnSpc="0"/>
          <a:lstStyle/>
          <a:p>
            <a:pPr marL="342900" indent="-342900" eaLnBrk="1">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3800">
                <a:latin typeface="Arial" panose="020B0604020202020204" pitchFamily="34"/>
                <a:ea typeface="Arial" panose="020B0604020202020204" pitchFamily="34"/>
                <a:cs typeface="Tahoma" panose="020B0604030504040204" pitchFamily="2"/>
              </a:rPr>
              <a:t>= 2.00</a:t>
            </a:r>
            <a:endParaRPr lang="en-GB" sz="3800">
              <a:latin typeface="Arial" panose="020B0604020202020204" pitchFamily="34"/>
              <a:ea typeface="Arial" panose="020B0604020202020204" pitchFamily="34"/>
              <a:cs typeface="Tahoma" panose="020B0604030504040204" pitchFamily="2"/>
            </a:endParaRPr>
          </a:p>
        </p:txBody>
      </p:sp>
      <p:sp>
        <p:nvSpPr>
          <p:cNvPr id="8" name="Freeform 7"/>
          <p:cNvSpPr/>
          <p:nvPr/>
        </p:nvSpPr>
        <p:spPr>
          <a:xfrm>
            <a:off x="1331913" y="2914650"/>
            <a:ext cx="7142162" cy="790575"/>
          </a:xfrm>
          <a:custGeom>
            <a:avLst/>
            <a:gdLst>
              <a:gd name="f0" fmla="val 0"/>
              <a:gd name="f1" fmla="val 21600"/>
            </a:gdLst>
            <a:ahLst/>
            <a:cxnLst>
              <a:cxn ang="3">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compatLnSpc="0"/>
          <a:lstStyle/>
          <a:p>
            <a:pPr marL="342900" indent="-342900" eaLnBrk="1">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3800" dirty="0">
                <a:latin typeface="Arial" panose="020B0604020202020204" pitchFamily="34"/>
                <a:ea typeface="Arial" panose="020B0604020202020204" pitchFamily="34"/>
                <a:cs typeface="Tahoma" panose="020B0604030504040204" pitchFamily="2"/>
              </a:rPr>
              <a:t>empirical mass = 14.03 g/</a:t>
            </a:r>
            <a:r>
              <a:rPr lang="en-GB" sz="3800" dirty="0" err="1">
                <a:latin typeface="Arial" panose="020B0604020202020204" pitchFamily="34"/>
                <a:ea typeface="Arial" panose="020B0604020202020204" pitchFamily="34"/>
                <a:cs typeface="Tahoma" panose="020B0604030504040204" pitchFamily="2"/>
              </a:rPr>
              <a:t>mol</a:t>
            </a:r>
            <a:endParaRPr lang="en-GB" sz="3800" dirty="0">
              <a:latin typeface="Arial" panose="020B0604020202020204" pitchFamily="34"/>
              <a:ea typeface="Arial" panose="020B0604020202020204" pitchFamily="34"/>
              <a:cs typeface="Tahoma" panose="020B0604030504040204" pitchFamily="2"/>
            </a:endParaRPr>
          </a:p>
        </p:txBody>
      </p:sp>
      <p:sp>
        <p:nvSpPr>
          <p:cNvPr id="9" name="Freeform 8"/>
          <p:cNvSpPr/>
          <p:nvPr/>
        </p:nvSpPr>
        <p:spPr>
          <a:xfrm>
            <a:off x="1627188" y="5157788"/>
            <a:ext cx="5889625" cy="1143000"/>
          </a:xfrm>
          <a:custGeom>
            <a:avLst/>
            <a:gdLst>
              <a:gd name="f0" fmla="val 0"/>
              <a:gd name="f1" fmla="val 21600"/>
            </a:gdLst>
            <a:ahLst/>
            <a:cxnLst>
              <a:cxn ang="3">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compatLnSpc="0"/>
          <a:lstStyle/>
          <a:p>
            <a:pPr marL="342900" indent="-342900" algn="ctr" eaLnBrk="1">
              <a:spcBef>
                <a:spcPts val="0"/>
              </a:spcBef>
              <a:spcAft>
                <a:spcPts val="0"/>
              </a:spcAft>
              <a:tabLst>
                <a:tab pos="342265" algn="l"/>
                <a:tab pos="1256665" algn="l"/>
                <a:tab pos="2171065" algn="l"/>
                <a:tab pos="3085465" algn="l"/>
                <a:tab pos="3999865" algn="l"/>
                <a:tab pos="4914265" algn="l"/>
                <a:tab pos="5828665" algn="l"/>
                <a:tab pos="6743065" algn="l"/>
                <a:tab pos="7657465" algn="l"/>
                <a:tab pos="8571865" algn="l"/>
                <a:tab pos="9486265" algn="l"/>
                <a:tab pos="10400665" algn="l"/>
              </a:tabLst>
              <a:defRPr/>
            </a:pPr>
            <a:r>
              <a:rPr lang="en-GB" sz="5600">
                <a:latin typeface="Arial" panose="020B0604020202020204" pitchFamily="34"/>
                <a:ea typeface="Arial" panose="020B0604020202020204" pitchFamily="34"/>
                <a:cs typeface="Tahoma" panose="020B0604030504040204" pitchFamily="2"/>
              </a:rPr>
              <a:t>(CH</a:t>
            </a:r>
            <a:r>
              <a:rPr lang="en-GB" sz="5600" baseline="-25000">
                <a:latin typeface="Arial" panose="020B0604020202020204" pitchFamily="34"/>
                <a:ea typeface="Arial" panose="020B0604020202020204" pitchFamily="34"/>
                <a:cs typeface="Tahoma" panose="020B0604030504040204" pitchFamily="2"/>
              </a:rPr>
              <a:t>2</a:t>
            </a:r>
            <a:r>
              <a:rPr lang="en-GB" sz="5600">
                <a:latin typeface="Arial" panose="020B0604020202020204" pitchFamily="34"/>
                <a:ea typeface="Arial" panose="020B0604020202020204" pitchFamily="34"/>
                <a:cs typeface="Tahoma" panose="020B0604030504040204" pitchFamily="2"/>
              </a:rPr>
              <a:t>)</a:t>
            </a:r>
            <a:r>
              <a:rPr lang="en-GB" sz="5600" baseline="-25000">
                <a:latin typeface="Arial" panose="020B0604020202020204" pitchFamily="34"/>
                <a:ea typeface="Arial" panose="020B0604020202020204" pitchFamily="34"/>
                <a:cs typeface="Tahoma" panose="020B0604030504040204" pitchFamily="2"/>
              </a:rPr>
              <a:t>2 </a:t>
            </a:r>
            <a:r>
              <a:rPr lang="en-GB" sz="5600">
                <a:latin typeface="Symbol" panose="05050102010706020507"/>
                <a:ea typeface="Arial" panose="020B0604020202020204" pitchFamily="34"/>
                <a:cs typeface="Tahoma" panose="020B0604030504040204" pitchFamily="2"/>
              </a:rPr>
              <a:t></a:t>
            </a:r>
            <a:r>
              <a:rPr lang="en-GB" sz="5600">
                <a:latin typeface="Arial" panose="020B0604020202020204" pitchFamily="34"/>
                <a:ea typeface="Arial" panose="020B0604020202020204" pitchFamily="34"/>
                <a:cs typeface="Tahoma" panose="020B0604030504040204" pitchFamily="2"/>
              </a:rPr>
              <a:t> C</a:t>
            </a:r>
            <a:r>
              <a:rPr lang="en-GB" sz="5600" baseline="-25000">
                <a:latin typeface="Arial" panose="020B0604020202020204" pitchFamily="34"/>
                <a:ea typeface="Arial" panose="020B0604020202020204" pitchFamily="34"/>
                <a:cs typeface="Tahoma" panose="020B0604030504040204" pitchFamily="2"/>
              </a:rPr>
              <a:t>2</a:t>
            </a:r>
            <a:r>
              <a:rPr lang="en-GB" sz="5600">
                <a:latin typeface="Arial" panose="020B0604020202020204" pitchFamily="34"/>
                <a:ea typeface="Arial" panose="020B0604020202020204" pitchFamily="34"/>
                <a:cs typeface="Tahoma" panose="020B0604030504040204" pitchFamily="2"/>
              </a:rPr>
              <a:t>H</a:t>
            </a:r>
            <a:r>
              <a:rPr lang="en-GB" sz="5600" baseline="-25000">
                <a:latin typeface="Arial" panose="020B0604020202020204" pitchFamily="34"/>
                <a:ea typeface="Arial" panose="020B0604020202020204" pitchFamily="34"/>
                <a:cs typeface="Tahoma" panose="020B0604030504040204" pitchFamily="2"/>
              </a:rPr>
              <a:t>4</a:t>
            </a:r>
            <a:endParaRPr lang="en-GB" sz="5600" baseline="-25000">
              <a:latin typeface="Arial" panose="020B0604020202020204" pitchFamily="34"/>
              <a:ea typeface="Arial" panose="020B0604020202020204" pitchFamily="34"/>
              <a:cs typeface="Tahoma" panose="020B0604030504040204" pitchFamily="2"/>
            </a:endParaRPr>
          </a:p>
        </p:txBody>
      </p:sp>
      <p:sp>
        <p:nvSpPr>
          <p:cNvPr id="10" name="Text Box 12"/>
          <p:cNvSpPr txBox="1">
            <a:spLocks noChangeArrowheads="1"/>
          </p:cNvSpPr>
          <p:nvPr/>
        </p:nvSpPr>
        <p:spPr bwMode="auto">
          <a:xfrm>
            <a:off x="0" y="0"/>
            <a:ext cx="9144000" cy="738188"/>
          </a:xfrm>
          <a:prstGeom prst="rect">
            <a:avLst/>
          </a:prstGeom>
          <a:solidFill>
            <a:schemeClr val="accent6">
              <a:lumMod val="40000"/>
              <a:lumOff val="60000"/>
            </a:schemeClr>
          </a:solidFill>
          <a:ln>
            <a:noFill/>
          </a:ln>
          <a:effectLst/>
        </p:spPr>
        <p:txBody>
          <a:bodyPr>
            <a:spAutoFit/>
          </a:bodyPr>
          <a:lstStyle>
            <a:lvl1pPr eaLnBrk="0" hangingPunct="0">
              <a:tabLst>
                <a:tab pos="2160270" algn="l"/>
              </a:tabLst>
              <a:defRPr>
                <a:solidFill>
                  <a:schemeClr val="tx1"/>
                </a:solidFill>
                <a:latin typeface="Arial" panose="020B0604020202020204" pitchFamily="34" charset="0"/>
              </a:defRPr>
            </a:lvl1pPr>
            <a:lvl2pPr marL="742950" indent="-285750" eaLnBrk="0" hangingPunct="0">
              <a:tabLst>
                <a:tab pos="2160270" algn="l"/>
              </a:tabLst>
              <a:defRPr>
                <a:solidFill>
                  <a:schemeClr val="tx1"/>
                </a:solidFill>
                <a:latin typeface="Arial" panose="020B0604020202020204" pitchFamily="34" charset="0"/>
              </a:defRPr>
            </a:lvl2pPr>
            <a:lvl3pPr marL="1143000" indent="-228600" eaLnBrk="0" hangingPunct="0">
              <a:tabLst>
                <a:tab pos="2160270" algn="l"/>
              </a:tabLst>
              <a:defRPr>
                <a:solidFill>
                  <a:schemeClr val="tx1"/>
                </a:solidFill>
                <a:latin typeface="Arial" panose="020B0604020202020204" pitchFamily="34" charset="0"/>
              </a:defRPr>
            </a:lvl3pPr>
            <a:lvl4pPr marL="1600200" indent="-228600" eaLnBrk="0" hangingPunct="0">
              <a:tabLst>
                <a:tab pos="2160270" algn="l"/>
              </a:tabLst>
              <a:defRPr>
                <a:solidFill>
                  <a:schemeClr val="tx1"/>
                </a:solidFill>
                <a:latin typeface="Arial" panose="020B0604020202020204" pitchFamily="34" charset="0"/>
              </a:defRPr>
            </a:lvl4pPr>
            <a:lvl5pPr marL="2057400" indent="-228600" eaLnBrk="0" hangingPunct="0">
              <a:tabLst>
                <a:tab pos="2160270" algn="l"/>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2160270" algn="l"/>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2160270" algn="l"/>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2160270" algn="l"/>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2160270" algn="l"/>
              </a:tabLst>
              <a:defRPr>
                <a:solidFill>
                  <a:schemeClr val="tx1"/>
                </a:solidFill>
                <a:latin typeface="Arial" panose="020B0604020202020204" pitchFamily="34" charset="0"/>
              </a:defRPr>
            </a:lvl9pPr>
          </a:lstStyle>
          <a:p>
            <a:pPr algn="ctr" eaLnBrk="1" hangingPunct="1">
              <a:defRPr/>
            </a:pPr>
            <a:endParaRPr lang="en-GB" altLang="en-US" sz="500" b="1" dirty="0" smtClean="0">
              <a:latin typeface="Tahoma" panose="020B0604030504040204" pitchFamily="34" charset="0"/>
              <a:ea typeface="+mn-ea"/>
            </a:endParaRPr>
          </a:p>
          <a:p>
            <a:pPr algn="ctr" eaLnBrk="1" hangingPunct="1">
              <a:defRPr/>
            </a:pPr>
            <a:r>
              <a:rPr lang="en-GB" sz="3600" b="1" dirty="0">
                <a:ea typeface="MS PGothic" panose="020B0600070205080204" pitchFamily="34" charset="-128"/>
              </a:rPr>
              <a:t>Molecular Formula</a:t>
            </a:r>
            <a:endParaRPr lang="en-GB" altLang="en-US" sz="1400" b="1" baseline="30000" dirty="0">
              <a:latin typeface="Tahoma" panose="020B0604030504040204" pitchFamily="34" charset="0"/>
              <a:ea typeface="MS PGothic" panose="020B0600070205080204" pitchFamily="34" charset="-128"/>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7587"/>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7" grpId="1"/>
      <p:bldP spid="9" grpId="0" build="p"/>
      <p:bldP spid="9" grpId="1"/>
    </p:bldLst>
  </p:timing>
</p:sld>
</file>

<file path=ppt/slides/slide1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400254" y="1983278"/>
            <a:ext cx="2743746" cy="4123116"/>
          </a:xfrm>
          <a:prstGeom prst="rect">
            <a:avLst/>
          </a:prstGeom>
        </p:spPr>
      </p:pic>
      <p:sp>
        <p:nvSpPr>
          <p:cNvPr id="7" name="Rectangle 6"/>
          <p:cNvSpPr/>
          <p:nvPr/>
        </p:nvSpPr>
        <p:spPr>
          <a:xfrm>
            <a:off x="179512" y="2348880"/>
            <a:ext cx="6624736" cy="3108543"/>
          </a:xfrm>
          <a:prstGeom prst="rect">
            <a:avLst/>
          </a:prstGeom>
          <a:noFill/>
        </p:spPr>
        <p:txBody>
          <a:bodyPr wrap="square" lIns="91440" tIns="45720" rIns="91440" bIns="45720">
            <a:spAutoFit/>
          </a:bodyPr>
          <a:lstStyle/>
          <a:p>
            <a:r>
              <a:rPr lang="en-US" sz="2800" b="1" cap="none" spc="0" dirty="0" smtClean="0">
                <a:ln w="12700">
                  <a:solidFill>
                    <a:schemeClr val="tx2">
                      <a:lumMod val="75000"/>
                    </a:schemeClr>
                  </a:solidFill>
                  <a:prstDash val="solid"/>
                </a:ln>
                <a:solidFill>
                  <a:schemeClr val="bg1"/>
                </a:solidFill>
                <a:effectLst>
                  <a:outerShdw dist="38100" dir="2640000" algn="bl" rotWithShape="0">
                    <a:schemeClr val="tx2">
                      <a:lumMod val="75000"/>
                    </a:schemeClr>
                  </a:outerShdw>
                </a:effectLst>
              </a:rPr>
              <a:t>Use your knowledge of gases and moles to create an experiment that we’ll do next lesson to find the gas in this lighter…..</a:t>
            </a:r>
            <a:endParaRPr lang="en-US" sz="2800" b="1" cap="none" spc="0" dirty="0" smtClean="0">
              <a:ln w="12700">
                <a:solidFill>
                  <a:schemeClr val="tx2">
                    <a:lumMod val="75000"/>
                  </a:schemeClr>
                </a:solidFill>
                <a:prstDash val="solid"/>
              </a:ln>
              <a:solidFill>
                <a:schemeClr val="bg1"/>
              </a:solidFill>
              <a:effectLst>
                <a:outerShdw dist="38100" dir="2640000" algn="bl" rotWithShape="0">
                  <a:schemeClr val="tx2">
                    <a:lumMod val="75000"/>
                  </a:schemeClr>
                </a:outerShdw>
              </a:effectLst>
            </a:endParaRPr>
          </a:p>
          <a:p>
            <a:endParaRPr lang="en-US" sz="2800" b="1" dirty="0">
              <a:ln w="12700">
                <a:solidFill>
                  <a:schemeClr val="tx2">
                    <a:lumMod val="75000"/>
                  </a:schemeClr>
                </a:solidFill>
                <a:prstDash val="solid"/>
              </a:ln>
              <a:solidFill>
                <a:schemeClr val="bg1"/>
              </a:solidFill>
              <a:effectLst>
                <a:outerShdw dist="38100" dir="2640000" algn="bl" rotWithShape="0">
                  <a:schemeClr val="tx2">
                    <a:lumMod val="75000"/>
                  </a:schemeClr>
                </a:outerShdw>
              </a:effectLst>
            </a:endParaRPr>
          </a:p>
          <a:p>
            <a:r>
              <a:rPr lang="en-US" sz="2800" b="1" cap="none" spc="0" dirty="0" smtClean="0">
                <a:ln w="12700">
                  <a:solidFill>
                    <a:schemeClr val="tx2">
                      <a:lumMod val="75000"/>
                    </a:schemeClr>
                  </a:solidFill>
                  <a:prstDash val="solid"/>
                </a:ln>
                <a:solidFill>
                  <a:schemeClr val="bg1"/>
                </a:solidFill>
                <a:effectLst>
                  <a:outerShdw dist="38100" dir="2640000" algn="bl" rotWithShape="0">
                    <a:schemeClr val="tx2">
                      <a:lumMod val="75000"/>
                    </a:schemeClr>
                  </a:outerShdw>
                </a:effectLst>
              </a:rPr>
              <a:t>Hints: What data would you like?</a:t>
            </a:r>
            <a:endParaRPr lang="en-US" sz="2800" b="1" cap="none" spc="0" dirty="0" smtClean="0">
              <a:ln w="12700">
                <a:solidFill>
                  <a:schemeClr val="tx2">
                    <a:lumMod val="75000"/>
                  </a:schemeClr>
                </a:solidFill>
                <a:prstDash val="solid"/>
              </a:ln>
              <a:solidFill>
                <a:schemeClr val="bg1"/>
              </a:solidFill>
              <a:effectLst>
                <a:outerShdw dist="38100" dir="2640000" algn="bl" rotWithShape="0">
                  <a:schemeClr val="tx2">
                    <a:lumMod val="75000"/>
                  </a:schemeClr>
                </a:outerShdw>
              </a:effectLst>
            </a:endParaRPr>
          </a:p>
          <a:p>
            <a:r>
              <a:rPr lang="en-US" sz="2800" b="1" dirty="0" smtClean="0">
                <a:ln w="12700">
                  <a:solidFill>
                    <a:schemeClr val="tx2">
                      <a:lumMod val="75000"/>
                    </a:schemeClr>
                  </a:solidFill>
                  <a:prstDash val="solid"/>
                </a:ln>
                <a:solidFill>
                  <a:schemeClr val="bg1"/>
                </a:solidFill>
                <a:effectLst>
                  <a:outerShdw dist="38100" dir="2640000" algn="bl" rotWithShape="0">
                    <a:schemeClr val="tx2">
                      <a:lumMod val="75000"/>
                    </a:schemeClr>
                  </a:outerShdw>
                </a:effectLst>
              </a:rPr>
              <a:t>What data </a:t>
            </a:r>
            <a:r>
              <a:rPr lang="en-US" sz="2800" b="1" cap="none" spc="0" dirty="0" smtClean="0">
                <a:ln w="12700">
                  <a:solidFill>
                    <a:schemeClr val="tx2">
                      <a:lumMod val="75000"/>
                    </a:schemeClr>
                  </a:solidFill>
                  <a:prstDash val="solid"/>
                </a:ln>
                <a:solidFill>
                  <a:schemeClr val="bg1"/>
                </a:solidFill>
                <a:effectLst>
                  <a:outerShdw dist="38100" dir="2640000" algn="bl" rotWithShape="0">
                    <a:schemeClr val="tx2">
                      <a:lumMod val="75000"/>
                    </a:schemeClr>
                  </a:outerShdw>
                </a:effectLst>
              </a:rPr>
              <a:t>can you collect?</a:t>
            </a:r>
            <a:endParaRPr lang="en-US" sz="2800" b="1" cap="none" spc="0" dirty="0">
              <a:ln w="12700">
                <a:solidFill>
                  <a:schemeClr val="tx2">
                    <a:lumMod val="75000"/>
                  </a:schemeClr>
                </a:solidFill>
                <a:prstDash val="solid"/>
              </a:ln>
              <a:solidFill>
                <a:schemeClr val="bg1"/>
              </a:solidFill>
              <a:effectLst>
                <a:outerShdw dist="38100" dir="2640000" algn="bl" rotWithShape="0">
                  <a:schemeClr val="tx2">
                    <a:lumMod val="75000"/>
                  </a:schemeClr>
                </a:outerShdw>
              </a:effectLst>
            </a:endParaRPr>
          </a:p>
        </p:txBody>
      </p:sp>
      <p:pic>
        <p:nvPicPr>
          <p:cNvPr id="8" name="Picture 7"/>
          <p:cNvPicPr>
            <a:picLocks noChangeAspect="1"/>
          </p:cNvPicPr>
          <p:nvPr/>
        </p:nvPicPr>
        <p:blipFill>
          <a:blip r:embed="rId2"/>
          <a:stretch>
            <a:fillRect/>
          </a:stretch>
        </p:blipFill>
        <p:spPr>
          <a:xfrm>
            <a:off x="1259632" y="332656"/>
            <a:ext cx="6744641" cy="15146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42265" y="1031875"/>
            <a:ext cx="8696325" cy="524446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p>
            <a:pPr algn="ctr"/>
            <a:endParaRPr lang="en-US"/>
          </a:p>
        </p:txBody>
      </p:sp>
      <p:sp>
        <p:nvSpPr>
          <p:cNvPr id="4104" name="Text Box 8"/>
          <p:cNvSpPr txBox="1">
            <a:spLocks noChangeArrowheads="1"/>
          </p:cNvSpPr>
          <p:nvPr/>
        </p:nvSpPr>
        <p:spPr bwMode="auto">
          <a:xfrm>
            <a:off x="1141730" y="1488440"/>
            <a:ext cx="2277110" cy="521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en-US" sz="2800" dirty="0">
                <a:solidFill>
                  <a:srgbClr val="00B050"/>
                </a:solidFill>
                <a:cs typeface="Times New Roman" panose="02020603050405020304" pitchFamily="18" charset="0"/>
              </a:rPr>
              <a:t>Mg</a:t>
            </a:r>
            <a:r>
              <a:rPr lang="en-US" altLang="en-US" sz="2800" dirty="0">
                <a:solidFill>
                  <a:srgbClr val="FF0000"/>
                </a:solidFill>
                <a:cs typeface="Times New Roman" panose="02020603050405020304" pitchFamily="18" charset="0"/>
              </a:rPr>
              <a:t>S</a:t>
            </a:r>
            <a:r>
              <a:rPr lang="en-US" altLang="en-US" sz="2800" dirty="0">
                <a:solidFill>
                  <a:srgbClr val="0070C0"/>
                </a:solidFill>
                <a:cs typeface="Times New Roman" panose="02020603050405020304" pitchFamily="18" charset="0"/>
              </a:rPr>
              <a:t>O</a:t>
            </a:r>
            <a:r>
              <a:rPr lang="en-US" altLang="en-US" sz="2800" baseline="-25000" dirty="0">
                <a:solidFill>
                  <a:srgbClr val="0070C0"/>
                </a:solidFill>
                <a:cs typeface="Times New Roman" panose="02020603050405020304" pitchFamily="18" charset="0"/>
              </a:rPr>
              <a:t>4</a:t>
            </a:r>
            <a:r>
              <a:rPr lang="en-US" altLang="en-US" sz="2800" dirty="0">
                <a:cs typeface="Times New Roman" panose="02020603050405020304" pitchFamily="18" charset="0"/>
              </a:rPr>
              <a:t>.6</a:t>
            </a:r>
            <a:r>
              <a:rPr lang="en-US" altLang="en-US" sz="2800" dirty="0">
                <a:solidFill>
                  <a:srgbClr val="FFC000"/>
                </a:solidFill>
                <a:cs typeface="Times New Roman" panose="02020603050405020304" pitchFamily="18" charset="0"/>
              </a:rPr>
              <a:t>H</a:t>
            </a:r>
            <a:r>
              <a:rPr lang="en-US" altLang="en-US" sz="2800" baseline="-25000" dirty="0">
                <a:solidFill>
                  <a:srgbClr val="FFC000"/>
                </a:solidFill>
                <a:cs typeface="Times New Roman" panose="02020603050405020304" pitchFamily="18" charset="0"/>
              </a:rPr>
              <a:t>2</a:t>
            </a:r>
            <a:r>
              <a:rPr lang="en-US" altLang="en-US" sz="2800" dirty="0">
                <a:solidFill>
                  <a:srgbClr val="7030A0"/>
                </a:solidFill>
                <a:cs typeface="Times New Roman" panose="02020603050405020304" pitchFamily="18" charset="0"/>
              </a:rPr>
              <a:t>O</a:t>
            </a:r>
            <a:endParaRPr lang="en-US" altLang="en-US" sz="2800" dirty="0">
              <a:solidFill>
                <a:srgbClr val="7030A0"/>
              </a:solidFill>
              <a:cs typeface="Times New Roman" panose="02020603050405020304" pitchFamily="18" charset="0"/>
            </a:endParaRPr>
          </a:p>
        </p:txBody>
      </p:sp>
      <p:sp>
        <p:nvSpPr>
          <p:cNvPr id="12" name="Text Box 3"/>
          <p:cNvSpPr txBox="1">
            <a:spLocks noChangeArrowheads="1"/>
          </p:cNvSpPr>
          <p:nvPr/>
        </p:nvSpPr>
        <p:spPr bwMode="auto">
          <a:xfrm>
            <a:off x="0" y="0"/>
            <a:ext cx="9144000" cy="82232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GB" altLang="en-US" b="1">
                <a:latin typeface="Tahoma" panose="020B0604030504040204" pitchFamily="34" charset="0"/>
              </a:rPr>
              <a:t>Atomic and Molar mass</a:t>
            </a:r>
            <a:endParaRPr lang="en-GB" altLang="en-US" b="1">
              <a:latin typeface="Tahoma" panose="020B0604030504040204" pitchFamily="34" charset="0"/>
            </a:endParaRPr>
          </a:p>
          <a:p>
            <a:pPr algn="ctr" eaLnBrk="1" hangingPunct="1">
              <a:spcBef>
                <a:spcPct val="0"/>
              </a:spcBef>
              <a:buFontTx/>
              <a:buNone/>
            </a:pPr>
            <a:endParaRPr lang="en-GB" altLang="en-US" sz="1000" b="1" baseline="30000">
              <a:latin typeface="Tahoma" panose="020B0604030504040204" pitchFamily="34" charset="0"/>
            </a:endParaRPr>
          </a:p>
        </p:txBody>
      </p:sp>
      <p:pic>
        <p:nvPicPr>
          <p:cNvPr id="2" name="Picture 1"/>
          <p:cNvPicPr>
            <a:picLocks noChangeAspect="1"/>
          </p:cNvPicPr>
          <p:nvPr/>
        </p:nvPicPr>
        <p:blipFill>
          <a:blip r:embed="rId1"/>
          <a:stretch>
            <a:fillRect/>
          </a:stretch>
        </p:blipFill>
        <p:spPr>
          <a:xfrm>
            <a:off x="4191635" y="3149600"/>
            <a:ext cx="4391660" cy="2744470"/>
          </a:xfrm>
          <a:prstGeom prst="rect">
            <a:avLst/>
          </a:prstGeom>
        </p:spPr>
      </p:pic>
      <p:sp>
        <p:nvSpPr>
          <p:cNvPr id="5" name="Text Box 4"/>
          <p:cNvSpPr txBox="1"/>
          <p:nvPr/>
        </p:nvSpPr>
        <p:spPr>
          <a:xfrm>
            <a:off x="3599180" y="1365250"/>
            <a:ext cx="4596130" cy="645160"/>
          </a:xfrm>
          <a:prstGeom prst="rect">
            <a:avLst/>
          </a:prstGeom>
          <a:noFill/>
          <a:ln w="28575">
            <a:solidFill>
              <a:schemeClr val="tx1"/>
            </a:solidFill>
          </a:ln>
        </p:spPr>
        <p:txBody>
          <a:bodyPr wrap="square" rtlCol="0">
            <a:spAutoFit/>
          </a:bodyPr>
          <a:p>
            <a:r>
              <a:rPr lang="en-US" altLang="en-US"/>
              <a:t>This means a magnesium ion with 6 waters around it and an aqueous sulphate ion</a:t>
            </a:r>
            <a:endParaRPr lang="en-US" altLang="en-US"/>
          </a:p>
        </p:txBody>
      </p:sp>
      <p:sp>
        <p:nvSpPr>
          <p:cNvPr id="6" name="Text Box 5"/>
          <p:cNvSpPr txBox="1"/>
          <p:nvPr/>
        </p:nvSpPr>
        <p:spPr>
          <a:xfrm>
            <a:off x="1283335" y="2172335"/>
            <a:ext cx="6257925" cy="977265"/>
          </a:xfrm>
          <a:prstGeom prst="rect">
            <a:avLst/>
          </a:prstGeom>
          <a:noFill/>
        </p:spPr>
        <p:txBody>
          <a:bodyPr wrap="square" rtlCol="0" anchor="t">
            <a:spAutoFit/>
          </a:bodyPr>
          <a:p>
            <a:pPr marL="0" lvl="1" eaLnBrk="1">
              <a:lnSpc>
                <a:spcPct val="120000"/>
              </a:lnSpc>
              <a:spcBef>
                <a:spcPts val="0"/>
              </a:spcBef>
              <a:spcAft>
                <a:spcPts val="0"/>
              </a:spcAft>
              <a:buClr>
                <a:srgbClr val="99CCFF"/>
              </a:buClr>
              <a:buSzPct val="110000"/>
              <a:tabLst>
                <a:tab pos="170815" algn="l"/>
                <a:tab pos="1085215" algn="l"/>
                <a:tab pos="1999615" algn="l"/>
                <a:tab pos="2914015" algn="l"/>
                <a:tab pos="3828415" algn="l"/>
                <a:tab pos="4742815" algn="l"/>
                <a:tab pos="5657215" algn="l"/>
                <a:tab pos="6571615" algn="l"/>
                <a:tab pos="7486015" algn="l"/>
                <a:tab pos="8400415" algn="l"/>
                <a:tab pos="9314815" algn="l"/>
              </a:tabLst>
              <a:defRPr/>
            </a:pPr>
            <a:r>
              <a:rPr lang="en-US" altLang="en-US" sz="2400" dirty="0">
                <a:solidFill>
                  <a:srgbClr val="00B050"/>
                </a:solidFill>
                <a:latin typeface="Arial" panose="020B0604020202020204" pitchFamily="34"/>
                <a:ea typeface="Arial" panose="020B0604020202020204" pitchFamily="34"/>
                <a:cs typeface="Tahoma" panose="020B0604030504040204" pitchFamily="2"/>
                <a:sym typeface="+mn-ea"/>
              </a:rPr>
              <a:t>24</a:t>
            </a:r>
            <a:r>
              <a:rPr lang="en-US" sz="2400" dirty="0">
                <a:latin typeface="Arial" panose="020B0604020202020204" pitchFamily="34"/>
                <a:ea typeface="Arial" panose="020B0604020202020204" pitchFamily="34"/>
                <a:cs typeface="Tahoma" panose="020B0604030504040204" pitchFamily="2"/>
                <a:sym typeface="+mn-ea"/>
              </a:rPr>
              <a:t> + </a:t>
            </a:r>
            <a:r>
              <a:rPr lang="en-US" altLang="en-US" sz="2400" dirty="0">
                <a:solidFill>
                  <a:srgbClr val="FF0000"/>
                </a:solidFill>
                <a:latin typeface="Arial" panose="020B0604020202020204" pitchFamily="34"/>
                <a:ea typeface="Arial" panose="020B0604020202020204" pitchFamily="34"/>
                <a:cs typeface="Tahoma" panose="020B0604030504040204" pitchFamily="2"/>
                <a:sym typeface="+mn-ea"/>
              </a:rPr>
              <a:t>32</a:t>
            </a:r>
            <a:r>
              <a:rPr lang="en-US" sz="2400" dirty="0">
                <a:latin typeface="Arial" panose="020B0604020202020204" pitchFamily="34"/>
                <a:ea typeface="Arial" panose="020B0604020202020204" pitchFamily="34"/>
                <a:cs typeface="Tahoma" panose="020B0604030504040204" pitchFamily="2"/>
                <a:sym typeface="+mn-ea"/>
              </a:rPr>
              <a:t> + </a:t>
            </a:r>
            <a:r>
              <a:rPr lang="en-US" altLang="en-US" sz="2400" dirty="0">
                <a:solidFill>
                  <a:srgbClr val="0070C0"/>
                </a:solidFill>
                <a:latin typeface="Arial" panose="020B0604020202020204" pitchFamily="34"/>
                <a:ea typeface="Arial" panose="020B0604020202020204" pitchFamily="34"/>
                <a:cs typeface="Tahoma" panose="020B0604030504040204" pitchFamily="2"/>
                <a:sym typeface="+mn-ea"/>
              </a:rPr>
              <a:t>4</a:t>
            </a:r>
            <a:r>
              <a:rPr lang="en-US" sz="2400" dirty="0">
                <a:solidFill>
                  <a:srgbClr val="0070C0"/>
                </a:solidFill>
                <a:latin typeface="Arial" panose="020B0604020202020204" pitchFamily="34"/>
                <a:ea typeface="Arial" panose="020B0604020202020204" pitchFamily="34"/>
                <a:cs typeface="Tahoma" panose="020B0604030504040204" pitchFamily="2"/>
                <a:sym typeface="+mn-ea"/>
              </a:rPr>
              <a:t>(16) </a:t>
            </a:r>
            <a:r>
              <a:rPr lang="en-US" altLang="en-US" sz="2400" dirty="0">
                <a:solidFill>
                  <a:schemeClr val="tx1"/>
                </a:solidFill>
                <a:latin typeface="Arial" panose="020B0604020202020204" pitchFamily="34"/>
                <a:ea typeface="Arial" panose="020B0604020202020204" pitchFamily="34"/>
                <a:cs typeface="Tahoma" panose="020B0604030504040204" pitchFamily="2"/>
                <a:sym typeface="+mn-ea"/>
              </a:rPr>
              <a:t>+ </a:t>
            </a:r>
            <a:r>
              <a:rPr lang="en-US" altLang="en-US" sz="2400" dirty="0">
                <a:solidFill>
                  <a:srgbClr val="FFC000"/>
                </a:solidFill>
                <a:latin typeface="Arial" panose="020B0604020202020204" pitchFamily="34"/>
                <a:ea typeface="Arial" panose="020B0604020202020204" pitchFamily="34"/>
                <a:cs typeface="Tahoma" panose="020B0604030504040204" pitchFamily="2"/>
                <a:sym typeface="+mn-ea"/>
              </a:rPr>
              <a:t>12(1)</a:t>
            </a:r>
            <a:r>
              <a:rPr lang="en-US" altLang="en-US" sz="2400" dirty="0">
                <a:solidFill>
                  <a:schemeClr val="tx1"/>
                </a:solidFill>
                <a:latin typeface="Arial" panose="020B0604020202020204" pitchFamily="34"/>
                <a:ea typeface="Arial" panose="020B0604020202020204" pitchFamily="34"/>
                <a:cs typeface="Tahoma" panose="020B0604030504040204" pitchFamily="2"/>
                <a:sym typeface="+mn-ea"/>
              </a:rPr>
              <a:t> + </a:t>
            </a:r>
            <a:r>
              <a:rPr lang="en-US" altLang="en-US" sz="2400" dirty="0">
                <a:solidFill>
                  <a:srgbClr val="7030A0"/>
                </a:solidFill>
                <a:latin typeface="Arial" panose="020B0604020202020204" pitchFamily="34"/>
                <a:ea typeface="Arial" panose="020B0604020202020204" pitchFamily="34"/>
                <a:cs typeface="Tahoma" panose="020B0604030504040204" pitchFamily="2"/>
                <a:sym typeface="+mn-ea"/>
              </a:rPr>
              <a:t>6(16)</a:t>
            </a:r>
            <a:endParaRPr lang="en-US" altLang="en-US" sz="2400" dirty="0">
              <a:solidFill>
                <a:srgbClr val="7030A0"/>
              </a:solidFill>
              <a:latin typeface="Arial" panose="020B0604020202020204" pitchFamily="34"/>
              <a:ea typeface="Arial" panose="020B0604020202020204" pitchFamily="34"/>
              <a:cs typeface="Tahoma" panose="020B0604030504040204" pitchFamily="2"/>
              <a:sym typeface="+mn-ea"/>
            </a:endParaRPr>
          </a:p>
          <a:p>
            <a:pPr marL="0" lvl="1" eaLnBrk="1">
              <a:lnSpc>
                <a:spcPct val="120000"/>
              </a:lnSpc>
              <a:spcBef>
                <a:spcPts val="0"/>
              </a:spcBef>
              <a:spcAft>
                <a:spcPts val="0"/>
              </a:spcAft>
              <a:buClr>
                <a:srgbClr val="99CCFF"/>
              </a:buClr>
              <a:buSzPct val="110000"/>
              <a:tabLst>
                <a:tab pos="170815" algn="l"/>
                <a:tab pos="1085215" algn="l"/>
                <a:tab pos="1999615" algn="l"/>
                <a:tab pos="2914015" algn="l"/>
                <a:tab pos="3828415" algn="l"/>
                <a:tab pos="4742815" algn="l"/>
                <a:tab pos="5657215" algn="l"/>
                <a:tab pos="6571615" algn="l"/>
                <a:tab pos="7486015" algn="l"/>
                <a:tab pos="8400415" algn="l"/>
                <a:tab pos="9314815" algn="l"/>
              </a:tabLst>
              <a:defRPr/>
            </a:pPr>
            <a:r>
              <a:rPr lang="en-US" altLang="en-US" sz="2400" dirty="0">
                <a:solidFill>
                  <a:schemeClr val="tx1"/>
                </a:solidFill>
                <a:latin typeface="Arial" panose="020B0604020202020204" pitchFamily="34"/>
                <a:ea typeface="Arial" panose="020B0604020202020204" pitchFamily="34"/>
                <a:cs typeface="Tahoma" panose="020B0604030504040204" pitchFamily="2"/>
                <a:sym typeface="+mn-ea"/>
              </a:rPr>
              <a:t>= 228 g/mol</a:t>
            </a:r>
            <a:endParaRPr lang="en-US" altLang="en-US" sz="2400" dirty="0">
              <a:solidFill>
                <a:schemeClr val="tx1"/>
              </a:solidFill>
              <a:latin typeface="Arial" panose="020B0604020202020204" pitchFamily="34"/>
              <a:ea typeface="Arial" panose="020B0604020202020204" pitchFamily="34"/>
              <a:cs typeface="Tahoma" panose="020B0604030504040204" pitchFamily="2"/>
              <a:sym typeface="+mn-ea"/>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3"/>
          <p:cNvSpPr txBox="1">
            <a:spLocks noChangeArrowheads="1"/>
          </p:cNvSpPr>
          <p:nvPr/>
        </p:nvSpPr>
        <p:spPr bwMode="auto">
          <a:xfrm>
            <a:off x="0" y="0"/>
            <a:ext cx="9144000" cy="82232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GB" altLang="en-US" b="1">
                <a:latin typeface="Tahoma" panose="020B0604030504040204" pitchFamily="34" charset="0"/>
              </a:rPr>
              <a:t>Atomic and Molar mass</a:t>
            </a:r>
            <a:endParaRPr lang="en-GB" altLang="en-US" b="1">
              <a:latin typeface="Tahoma" panose="020B0604030504040204" pitchFamily="34" charset="0"/>
            </a:endParaRPr>
          </a:p>
          <a:p>
            <a:pPr algn="ctr" eaLnBrk="1" hangingPunct="1">
              <a:spcBef>
                <a:spcPct val="0"/>
              </a:spcBef>
              <a:buFontTx/>
              <a:buNone/>
            </a:pPr>
            <a:endParaRPr lang="en-GB" altLang="en-US" sz="1000" b="1" baseline="30000">
              <a:latin typeface="Tahoma" panose="020B0604030504040204" pitchFamily="34" charset="0"/>
            </a:endParaRPr>
          </a:p>
        </p:txBody>
      </p:sp>
      <p:sp>
        <p:nvSpPr>
          <p:cNvPr id="13" name="Freeform 12"/>
          <p:cNvSpPr/>
          <p:nvPr/>
        </p:nvSpPr>
        <p:spPr>
          <a:xfrm>
            <a:off x="684213" y="1412875"/>
            <a:ext cx="7977187" cy="4175125"/>
          </a:xfrm>
          <a:custGeom>
            <a:avLst/>
            <a:gdLst>
              <a:gd name="f0" fmla="val 0"/>
              <a:gd name="f1" fmla="val 21600"/>
            </a:gdLst>
            <a:ahLst/>
            <a:cxnLst>
              <a:cxn ang="3">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compatLnSpc="0"/>
          <a:lstStyle/>
          <a:p>
            <a:pPr marL="0" lvl="1" eaLnBrk="1">
              <a:lnSpc>
                <a:spcPct val="120000"/>
              </a:lnSpc>
              <a:spcBef>
                <a:spcPts val="0"/>
              </a:spcBef>
              <a:spcAft>
                <a:spcPts val="0"/>
              </a:spcAft>
              <a:buClr>
                <a:srgbClr val="99CCFF"/>
              </a:buClr>
              <a:buSzPct val="110000"/>
              <a:tabLst>
                <a:tab pos="0" algn="l"/>
                <a:tab pos="914400" algn="l"/>
                <a:tab pos="1828800" algn="l"/>
                <a:tab pos="2742565" algn="l"/>
                <a:tab pos="3657600" algn="l"/>
                <a:tab pos="4572000" algn="l"/>
                <a:tab pos="5485765" algn="l"/>
                <a:tab pos="6400165" algn="l"/>
                <a:tab pos="7315200" algn="l"/>
                <a:tab pos="8229600" algn="l"/>
                <a:tab pos="9144000" algn="l"/>
                <a:tab pos="10058400" algn="l"/>
              </a:tabLst>
              <a:defRPr/>
            </a:pPr>
            <a:r>
              <a:rPr lang="en-US" sz="3400" dirty="0">
                <a:latin typeface="Arial" panose="020B0604020202020204" pitchFamily="34"/>
                <a:ea typeface="Arial" panose="020B0604020202020204" pitchFamily="34"/>
                <a:cs typeface="Tahoma" panose="020B0604030504040204" pitchFamily="2"/>
              </a:rPr>
              <a:t>(</a:t>
            </a:r>
            <a:r>
              <a:rPr lang="en-US" sz="3400" dirty="0">
                <a:solidFill>
                  <a:srgbClr val="00B050"/>
                </a:solidFill>
                <a:latin typeface="Arial" panose="020B0604020202020204" pitchFamily="34"/>
                <a:ea typeface="Arial" panose="020B0604020202020204" pitchFamily="34"/>
                <a:cs typeface="Tahoma" panose="020B0604030504040204" pitchFamily="2"/>
              </a:rPr>
              <a:t>N</a:t>
            </a:r>
            <a:r>
              <a:rPr lang="en-US" sz="3400" dirty="0">
                <a:solidFill>
                  <a:srgbClr val="FF0000"/>
                </a:solidFill>
                <a:latin typeface="Arial" panose="020B0604020202020204" pitchFamily="34"/>
                <a:ea typeface="Arial" panose="020B0604020202020204" pitchFamily="34"/>
                <a:cs typeface="Tahoma" panose="020B0604030504040204" pitchFamily="2"/>
              </a:rPr>
              <a:t>H</a:t>
            </a:r>
            <a:r>
              <a:rPr lang="en-US" sz="3400" baseline="-25000" dirty="0">
                <a:solidFill>
                  <a:srgbClr val="FF0000"/>
                </a:solidFill>
                <a:latin typeface="Arial" panose="020B0604020202020204" pitchFamily="34"/>
                <a:ea typeface="Arial" panose="020B0604020202020204" pitchFamily="34"/>
                <a:cs typeface="Tahoma" panose="020B0604030504040204" pitchFamily="2"/>
              </a:rPr>
              <a:t>4</a:t>
            </a:r>
            <a:r>
              <a:rPr lang="en-US" sz="3400" dirty="0">
                <a:latin typeface="Arial" panose="020B0604020202020204" pitchFamily="34"/>
                <a:ea typeface="Arial" panose="020B0604020202020204" pitchFamily="34"/>
                <a:cs typeface="Tahoma" panose="020B0604030504040204" pitchFamily="2"/>
              </a:rPr>
              <a:t>)</a:t>
            </a:r>
            <a:r>
              <a:rPr lang="en-US" sz="3400" baseline="-25000" dirty="0">
                <a:latin typeface="Arial" panose="020B0604020202020204" pitchFamily="34"/>
                <a:ea typeface="Arial" panose="020B0604020202020204" pitchFamily="34"/>
                <a:cs typeface="Tahoma" panose="020B0604030504040204" pitchFamily="2"/>
              </a:rPr>
              <a:t>2</a:t>
            </a:r>
            <a:r>
              <a:rPr lang="en-US" sz="3400" dirty="0">
                <a:solidFill>
                  <a:srgbClr val="7030A0"/>
                </a:solidFill>
                <a:latin typeface="Arial" panose="020B0604020202020204" pitchFamily="34"/>
                <a:ea typeface="Arial" panose="020B0604020202020204" pitchFamily="34"/>
                <a:cs typeface="Tahoma" panose="020B0604030504040204" pitchFamily="2"/>
              </a:rPr>
              <a:t>S</a:t>
            </a:r>
            <a:r>
              <a:rPr lang="en-US" sz="3400" dirty="0">
                <a:solidFill>
                  <a:srgbClr val="0070C0"/>
                </a:solidFill>
                <a:latin typeface="Arial" panose="020B0604020202020204" pitchFamily="34"/>
                <a:ea typeface="Arial" panose="020B0604020202020204" pitchFamily="34"/>
                <a:cs typeface="Tahoma" panose="020B0604030504040204" pitchFamily="2"/>
              </a:rPr>
              <a:t>O</a:t>
            </a:r>
            <a:r>
              <a:rPr lang="en-US" sz="3400" baseline="-25000" dirty="0">
                <a:solidFill>
                  <a:srgbClr val="0070C0"/>
                </a:solidFill>
                <a:latin typeface="Arial" panose="020B0604020202020204" pitchFamily="34"/>
                <a:ea typeface="Arial" panose="020B0604020202020204" pitchFamily="34"/>
                <a:cs typeface="Tahoma" panose="020B0604030504040204" pitchFamily="2"/>
              </a:rPr>
              <a:t>4</a:t>
            </a:r>
            <a:r>
              <a:rPr lang="en-US" sz="3400" dirty="0">
                <a:solidFill>
                  <a:srgbClr val="0070C0"/>
                </a:solidFill>
                <a:latin typeface="Arial" panose="020B0604020202020204" pitchFamily="34"/>
                <a:ea typeface="Arial" panose="020B0604020202020204" pitchFamily="34"/>
                <a:cs typeface="Tahoma" panose="020B0604030504040204" pitchFamily="2"/>
              </a:rPr>
              <a:t> </a:t>
            </a:r>
            <a:r>
              <a:rPr lang="en-US" sz="3400" dirty="0">
                <a:latin typeface="Arial" panose="020B0604020202020204" pitchFamily="34"/>
                <a:ea typeface="Arial" panose="020B0604020202020204" pitchFamily="34"/>
                <a:cs typeface="Tahoma" panose="020B0604030504040204" pitchFamily="2"/>
              </a:rPr>
              <a:t>(</a:t>
            </a:r>
            <a:r>
              <a:rPr lang="en-US" altLang="en-US" sz="3400" dirty="0">
                <a:latin typeface="Arial" panose="020B0604020202020204" pitchFamily="34"/>
                <a:ea typeface="Arial" panose="020B0604020202020204" pitchFamily="34"/>
                <a:cs typeface="Tahoma" panose="020B0604030504040204" pitchFamily="2"/>
              </a:rPr>
              <a:t>Ammonium Sulphate</a:t>
            </a:r>
            <a:r>
              <a:rPr lang="en-US" sz="3400" dirty="0">
                <a:latin typeface="Arial" panose="020B0604020202020204" pitchFamily="34"/>
                <a:ea typeface="Arial" panose="020B0604020202020204" pitchFamily="34"/>
                <a:cs typeface="Tahoma" panose="020B0604030504040204" pitchFamily="2"/>
              </a:rPr>
              <a:t>)</a:t>
            </a:r>
            <a:endParaRPr lang="en-US" sz="3400" dirty="0">
              <a:latin typeface="Arial" panose="020B0604020202020204" pitchFamily="34"/>
              <a:ea typeface="Arial" panose="020B0604020202020204" pitchFamily="34"/>
              <a:cs typeface="Tahoma" panose="020B0604030504040204" pitchFamily="2"/>
            </a:endParaRPr>
          </a:p>
          <a:p>
            <a:pPr marL="0" lvl="1" eaLnBrk="1">
              <a:lnSpc>
                <a:spcPct val="120000"/>
              </a:lnSpc>
              <a:spcBef>
                <a:spcPts val="0"/>
              </a:spcBef>
              <a:spcAft>
                <a:spcPts val="0"/>
              </a:spcAft>
              <a:buClr>
                <a:srgbClr val="99CCFF"/>
              </a:buClr>
              <a:buSzPct val="110000"/>
              <a:tabLst>
                <a:tab pos="170815" algn="l"/>
                <a:tab pos="1085215" algn="l"/>
                <a:tab pos="1999615" algn="l"/>
                <a:tab pos="2914015" algn="l"/>
                <a:tab pos="3828415" algn="l"/>
                <a:tab pos="4742815" algn="l"/>
                <a:tab pos="5657215" algn="l"/>
                <a:tab pos="6571615" algn="l"/>
                <a:tab pos="7486015" algn="l"/>
                <a:tab pos="8400415" algn="l"/>
                <a:tab pos="9314815" algn="l"/>
              </a:tabLst>
              <a:defRPr/>
            </a:pPr>
            <a:r>
              <a:rPr lang="en-US" altLang="en-US" sz="3400" dirty="0">
                <a:solidFill>
                  <a:srgbClr val="00B050"/>
                </a:solidFill>
                <a:latin typeface="Arial" panose="020B0604020202020204" pitchFamily="34"/>
                <a:ea typeface="Arial" panose="020B0604020202020204" pitchFamily="34"/>
                <a:cs typeface="Tahoma" panose="020B0604030504040204" pitchFamily="2"/>
              </a:rPr>
              <a:t>2(14) </a:t>
            </a:r>
            <a:r>
              <a:rPr lang="en-US" sz="3400" dirty="0">
                <a:latin typeface="Arial" panose="020B0604020202020204" pitchFamily="34"/>
                <a:ea typeface="Arial" panose="020B0604020202020204" pitchFamily="34"/>
                <a:cs typeface="Tahoma" panose="020B0604030504040204" pitchFamily="2"/>
              </a:rPr>
              <a:t>+ </a:t>
            </a:r>
            <a:r>
              <a:rPr lang="en-US" altLang="en-US" sz="3400" dirty="0">
                <a:solidFill>
                  <a:srgbClr val="FF0000"/>
                </a:solidFill>
                <a:latin typeface="Arial" panose="020B0604020202020204" pitchFamily="34"/>
                <a:ea typeface="Arial" panose="020B0604020202020204" pitchFamily="34"/>
                <a:cs typeface="Tahoma" panose="020B0604030504040204" pitchFamily="2"/>
              </a:rPr>
              <a:t>8(</a:t>
            </a:r>
            <a:r>
              <a:rPr lang="en-US" sz="3400" dirty="0">
                <a:solidFill>
                  <a:srgbClr val="FF0000"/>
                </a:solidFill>
                <a:latin typeface="Arial" panose="020B0604020202020204" pitchFamily="34"/>
                <a:ea typeface="Arial" panose="020B0604020202020204" pitchFamily="34"/>
                <a:cs typeface="Tahoma" panose="020B0604030504040204" pitchFamily="2"/>
              </a:rPr>
              <a:t>1</a:t>
            </a:r>
            <a:r>
              <a:rPr lang="en-US" altLang="en-US" sz="3400" dirty="0">
                <a:solidFill>
                  <a:srgbClr val="FF0000"/>
                </a:solidFill>
                <a:latin typeface="Arial" panose="020B0604020202020204" pitchFamily="34"/>
                <a:ea typeface="Arial" panose="020B0604020202020204" pitchFamily="34"/>
                <a:cs typeface="Tahoma" panose="020B0604030504040204" pitchFamily="2"/>
              </a:rPr>
              <a:t>)</a:t>
            </a:r>
            <a:r>
              <a:rPr lang="en-US" sz="3400" dirty="0">
                <a:solidFill>
                  <a:srgbClr val="FF0000"/>
                </a:solidFill>
                <a:latin typeface="Arial" panose="020B0604020202020204" pitchFamily="34"/>
                <a:ea typeface="Arial" panose="020B0604020202020204" pitchFamily="34"/>
                <a:cs typeface="Tahoma" panose="020B0604030504040204" pitchFamily="2"/>
              </a:rPr>
              <a:t> </a:t>
            </a:r>
            <a:r>
              <a:rPr lang="en-US" sz="3400" dirty="0">
                <a:latin typeface="Arial" panose="020B0604020202020204" pitchFamily="34"/>
                <a:ea typeface="Arial" panose="020B0604020202020204" pitchFamily="34"/>
                <a:cs typeface="Tahoma" panose="020B0604030504040204" pitchFamily="2"/>
              </a:rPr>
              <a:t>+ </a:t>
            </a:r>
            <a:r>
              <a:rPr lang="en-US" altLang="en-US" sz="3400" dirty="0">
                <a:solidFill>
                  <a:srgbClr val="7030A0"/>
                </a:solidFill>
                <a:latin typeface="Arial" panose="020B0604020202020204" pitchFamily="34"/>
                <a:ea typeface="Arial" panose="020B0604020202020204" pitchFamily="34"/>
                <a:cs typeface="Tahoma" panose="020B0604030504040204" pitchFamily="2"/>
              </a:rPr>
              <a:t>32</a:t>
            </a:r>
            <a:r>
              <a:rPr lang="en-US" sz="3400" dirty="0">
                <a:latin typeface="Arial" panose="020B0604020202020204" pitchFamily="34"/>
                <a:ea typeface="Arial" panose="020B0604020202020204" pitchFamily="34"/>
                <a:cs typeface="Tahoma" panose="020B0604030504040204" pitchFamily="2"/>
              </a:rPr>
              <a:t> + </a:t>
            </a:r>
            <a:r>
              <a:rPr lang="en-US" altLang="en-US" sz="3400" dirty="0">
                <a:solidFill>
                  <a:srgbClr val="0070C0"/>
                </a:solidFill>
                <a:latin typeface="Arial" panose="020B0604020202020204" pitchFamily="34"/>
                <a:ea typeface="Arial" panose="020B0604020202020204" pitchFamily="34"/>
                <a:cs typeface="Tahoma" panose="020B0604030504040204" pitchFamily="2"/>
              </a:rPr>
              <a:t>4</a:t>
            </a:r>
            <a:r>
              <a:rPr lang="en-US" sz="3400" dirty="0">
                <a:solidFill>
                  <a:srgbClr val="0070C0"/>
                </a:solidFill>
                <a:latin typeface="Arial" panose="020B0604020202020204" pitchFamily="34"/>
                <a:ea typeface="Arial" panose="020B0604020202020204" pitchFamily="34"/>
                <a:cs typeface="Tahoma" panose="020B0604030504040204" pitchFamily="2"/>
              </a:rPr>
              <a:t>(16)</a:t>
            </a:r>
            <a:r>
              <a:rPr lang="en-US" sz="3400" dirty="0">
                <a:latin typeface="Arial" panose="020B0604020202020204" pitchFamily="34"/>
                <a:ea typeface="Arial" panose="020B0604020202020204" pitchFamily="34"/>
                <a:cs typeface="Tahoma" panose="020B0604030504040204" pitchFamily="2"/>
              </a:rPr>
              <a:t> 					= </a:t>
            </a:r>
            <a:r>
              <a:rPr lang="en-US" altLang="en-US" sz="3400" dirty="0">
                <a:latin typeface="Arial" panose="020B0604020202020204" pitchFamily="34"/>
                <a:ea typeface="Arial" panose="020B0604020202020204" pitchFamily="34"/>
                <a:cs typeface="Tahoma" panose="020B0604030504040204" pitchFamily="2"/>
              </a:rPr>
              <a:t>132</a:t>
            </a:r>
            <a:r>
              <a:rPr lang="en-US" sz="3400" dirty="0">
                <a:latin typeface="Arial" panose="020B0604020202020204" pitchFamily="34"/>
                <a:ea typeface="Arial" panose="020B0604020202020204" pitchFamily="34"/>
                <a:cs typeface="Tahoma" panose="020B0604030504040204" pitchFamily="2"/>
              </a:rPr>
              <a:t> g/</a:t>
            </a:r>
            <a:r>
              <a:rPr lang="en-US" sz="3400" dirty="0" err="1">
                <a:latin typeface="Arial" panose="020B0604020202020204" pitchFamily="34"/>
                <a:ea typeface="Arial" panose="020B0604020202020204" pitchFamily="34"/>
                <a:cs typeface="Tahoma" panose="020B0604030504040204" pitchFamily="2"/>
              </a:rPr>
              <a:t>mol</a:t>
            </a:r>
            <a:endParaRPr lang="en-US" sz="3400" dirty="0">
              <a:latin typeface="Arial" panose="020B0604020202020204" pitchFamily="34"/>
              <a:ea typeface="Arial" panose="020B0604020202020204" pitchFamily="34"/>
              <a:cs typeface="Tahoma" panose="020B0604030504040204" pitchFamily="2"/>
            </a:endParaRPr>
          </a:p>
          <a:p>
            <a:pPr marL="0" lvl="1" eaLnBrk="1">
              <a:lnSpc>
                <a:spcPct val="120000"/>
              </a:lnSpc>
              <a:spcBef>
                <a:spcPts val="3400"/>
              </a:spcBef>
              <a:spcAft>
                <a:spcPts val="0"/>
              </a:spcAft>
              <a:buClr>
                <a:srgbClr val="99CCFF"/>
              </a:buClr>
              <a:buSzPct val="110000"/>
              <a:tabLst>
                <a:tab pos="0" algn="l"/>
                <a:tab pos="914400" algn="l"/>
                <a:tab pos="1828800" algn="l"/>
                <a:tab pos="2742565" algn="l"/>
                <a:tab pos="3657600" algn="l"/>
                <a:tab pos="4572000" algn="l"/>
                <a:tab pos="5485765" algn="l"/>
                <a:tab pos="6400165" algn="l"/>
                <a:tab pos="7315200" algn="l"/>
                <a:tab pos="8229600" algn="l"/>
                <a:tab pos="9144000" algn="l"/>
                <a:tab pos="10058400" algn="l"/>
              </a:tabLst>
              <a:defRPr/>
            </a:pPr>
            <a:r>
              <a:rPr lang="en-US" sz="3400" dirty="0">
                <a:solidFill>
                  <a:srgbClr val="00B050"/>
                </a:solidFill>
                <a:latin typeface="Arial" panose="020B0604020202020204" pitchFamily="34"/>
                <a:ea typeface="Arial" panose="020B0604020202020204" pitchFamily="34"/>
                <a:cs typeface="Tahoma" panose="020B0604030504040204" pitchFamily="2"/>
              </a:rPr>
              <a:t>Al</a:t>
            </a:r>
            <a:r>
              <a:rPr lang="en-US" sz="3400" dirty="0">
                <a:latin typeface="Arial" panose="020B0604020202020204" pitchFamily="34"/>
                <a:ea typeface="Arial" panose="020B0604020202020204" pitchFamily="34"/>
                <a:cs typeface="Tahoma" panose="020B0604030504040204" pitchFamily="2"/>
              </a:rPr>
              <a:t>(</a:t>
            </a:r>
            <a:r>
              <a:rPr lang="en-US" sz="3400" dirty="0">
                <a:solidFill>
                  <a:srgbClr val="FF0000"/>
                </a:solidFill>
                <a:latin typeface="Arial" panose="020B0604020202020204" pitchFamily="34"/>
                <a:ea typeface="Arial" panose="020B0604020202020204" pitchFamily="34"/>
                <a:cs typeface="Tahoma" panose="020B0604030504040204" pitchFamily="2"/>
              </a:rPr>
              <a:t>N</a:t>
            </a:r>
            <a:r>
              <a:rPr lang="en-US" sz="3400" dirty="0">
                <a:solidFill>
                  <a:srgbClr val="0070C0"/>
                </a:solidFill>
                <a:latin typeface="Arial" panose="020B0604020202020204" pitchFamily="34"/>
                <a:ea typeface="Arial" panose="020B0604020202020204" pitchFamily="34"/>
                <a:cs typeface="Tahoma" panose="020B0604030504040204" pitchFamily="2"/>
              </a:rPr>
              <a:t>O</a:t>
            </a:r>
            <a:r>
              <a:rPr lang="en-US" sz="3400" baseline="-25000" dirty="0">
                <a:solidFill>
                  <a:srgbClr val="0070C0"/>
                </a:solidFill>
                <a:latin typeface="Arial" panose="020B0604020202020204" pitchFamily="34"/>
                <a:ea typeface="Arial" panose="020B0604020202020204" pitchFamily="34"/>
                <a:cs typeface="Tahoma" panose="020B0604030504040204" pitchFamily="2"/>
              </a:rPr>
              <a:t>3</a:t>
            </a:r>
            <a:r>
              <a:rPr lang="en-US" sz="3400" dirty="0">
                <a:latin typeface="Arial" panose="020B0604020202020204" pitchFamily="34"/>
                <a:ea typeface="Arial" panose="020B0604020202020204" pitchFamily="34"/>
                <a:cs typeface="Tahoma" panose="020B0604030504040204" pitchFamily="2"/>
              </a:rPr>
              <a:t>)</a:t>
            </a:r>
            <a:r>
              <a:rPr lang="en-US" sz="3400" baseline="-25000" dirty="0">
                <a:latin typeface="Arial" panose="020B0604020202020204" pitchFamily="34"/>
                <a:ea typeface="Arial" panose="020B0604020202020204" pitchFamily="34"/>
                <a:cs typeface="Tahoma" panose="020B0604030504040204" pitchFamily="2"/>
              </a:rPr>
              <a:t>3</a:t>
            </a:r>
            <a:r>
              <a:rPr lang="en-US" sz="3400" baseline="-25000" dirty="0">
                <a:solidFill>
                  <a:srgbClr val="0070C0"/>
                </a:solidFill>
                <a:latin typeface="Arial" panose="020B0604020202020204" pitchFamily="34"/>
                <a:ea typeface="Arial" panose="020B0604020202020204" pitchFamily="34"/>
                <a:cs typeface="Tahoma" panose="020B0604030504040204" pitchFamily="2"/>
              </a:rPr>
              <a:t> </a:t>
            </a:r>
            <a:r>
              <a:rPr lang="en-US" sz="3400" baseline="-25000" dirty="0">
                <a:latin typeface="Arial" panose="020B0604020202020204" pitchFamily="34"/>
                <a:ea typeface="Arial" panose="020B0604020202020204" pitchFamily="34"/>
                <a:cs typeface="Tahoma" panose="020B0604030504040204" pitchFamily="2"/>
              </a:rPr>
              <a:t> </a:t>
            </a:r>
            <a:r>
              <a:rPr lang="en-US" sz="3400" dirty="0">
                <a:latin typeface="Arial" panose="020B0604020202020204" pitchFamily="34"/>
                <a:ea typeface="Arial" panose="020B0604020202020204" pitchFamily="34"/>
                <a:cs typeface="Tahoma" panose="020B0604030504040204" pitchFamily="2"/>
              </a:rPr>
              <a:t>(</a:t>
            </a:r>
            <a:r>
              <a:rPr lang="en-US" altLang="en-US" sz="3400" dirty="0">
                <a:latin typeface="Arial" panose="020B0604020202020204" pitchFamily="34"/>
                <a:ea typeface="Arial" panose="020B0604020202020204" pitchFamily="34"/>
                <a:cs typeface="Tahoma" panose="020B0604030504040204" pitchFamily="2"/>
              </a:rPr>
              <a:t>Aluminium Nitrate</a:t>
            </a:r>
            <a:r>
              <a:rPr lang="en-US" sz="3400" dirty="0">
                <a:latin typeface="Arial" panose="020B0604020202020204" pitchFamily="34"/>
                <a:ea typeface="Arial" panose="020B0604020202020204" pitchFamily="34"/>
                <a:cs typeface="Tahoma" panose="020B0604030504040204" pitchFamily="2"/>
              </a:rPr>
              <a:t>)</a:t>
            </a:r>
            <a:endParaRPr lang="en-US" sz="3400" baseline="-25000" dirty="0">
              <a:latin typeface="Arial" panose="020B0604020202020204" pitchFamily="34"/>
              <a:ea typeface="Arial" panose="020B0604020202020204" pitchFamily="34"/>
              <a:cs typeface="Tahoma" panose="020B0604030504040204" pitchFamily="2"/>
            </a:endParaRPr>
          </a:p>
          <a:p>
            <a:pPr marL="0" lvl="1" eaLnBrk="1">
              <a:lnSpc>
                <a:spcPct val="120000"/>
              </a:lnSpc>
              <a:spcBef>
                <a:spcPts val="0"/>
              </a:spcBef>
              <a:spcAft>
                <a:spcPts val="0"/>
              </a:spcAft>
              <a:buClr>
                <a:srgbClr val="99CCFF"/>
              </a:buClr>
              <a:buSzPct val="110000"/>
              <a:tabLst>
                <a:tab pos="170815" algn="l"/>
                <a:tab pos="1085215" algn="l"/>
                <a:tab pos="1999615" algn="l"/>
                <a:tab pos="2914015" algn="l"/>
                <a:tab pos="3828415" algn="l"/>
                <a:tab pos="4742815" algn="l"/>
                <a:tab pos="5657215" algn="l"/>
                <a:tab pos="6571615" algn="l"/>
                <a:tab pos="7486015" algn="l"/>
                <a:tab pos="8400415" algn="l"/>
                <a:tab pos="9314815" algn="l"/>
              </a:tabLst>
              <a:defRPr/>
            </a:pPr>
            <a:r>
              <a:rPr lang="en-US" altLang="en-US" sz="3400" dirty="0">
                <a:solidFill>
                  <a:srgbClr val="00B050"/>
                </a:solidFill>
                <a:latin typeface="Arial" panose="020B0604020202020204" pitchFamily="34"/>
                <a:ea typeface="Arial" panose="020B0604020202020204" pitchFamily="34"/>
                <a:cs typeface="Tahoma" panose="020B0604030504040204" pitchFamily="2"/>
              </a:rPr>
              <a:t>27</a:t>
            </a:r>
            <a:r>
              <a:rPr lang="en-US" sz="3400" dirty="0">
                <a:latin typeface="Arial" panose="020B0604020202020204" pitchFamily="34"/>
                <a:ea typeface="Arial" panose="020B0604020202020204" pitchFamily="34"/>
                <a:cs typeface="Tahoma" panose="020B0604030504040204" pitchFamily="2"/>
              </a:rPr>
              <a:t> + </a:t>
            </a:r>
            <a:r>
              <a:rPr lang="en-US" altLang="en-US" sz="3400" dirty="0">
                <a:solidFill>
                  <a:srgbClr val="FF0000"/>
                </a:solidFill>
                <a:latin typeface="Arial" panose="020B0604020202020204" pitchFamily="34"/>
                <a:ea typeface="Arial" panose="020B0604020202020204" pitchFamily="34"/>
                <a:cs typeface="Tahoma" panose="020B0604030504040204" pitchFamily="2"/>
              </a:rPr>
              <a:t>3</a:t>
            </a:r>
            <a:r>
              <a:rPr lang="en-US" sz="3400" dirty="0">
                <a:solidFill>
                  <a:srgbClr val="FF0000"/>
                </a:solidFill>
                <a:latin typeface="Arial" panose="020B0604020202020204" pitchFamily="34"/>
                <a:ea typeface="Arial" panose="020B0604020202020204" pitchFamily="34"/>
                <a:cs typeface="Tahoma" panose="020B0604030504040204" pitchFamily="2"/>
              </a:rPr>
              <a:t>(1</a:t>
            </a:r>
            <a:r>
              <a:rPr lang="en-US" altLang="en-US" sz="3400" dirty="0">
                <a:solidFill>
                  <a:srgbClr val="FF0000"/>
                </a:solidFill>
                <a:latin typeface="Arial" panose="020B0604020202020204" pitchFamily="34"/>
                <a:ea typeface="Arial" panose="020B0604020202020204" pitchFamily="34"/>
                <a:cs typeface="Tahoma" panose="020B0604030504040204" pitchFamily="2"/>
              </a:rPr>
              <a:t>4</a:t>
            </a:r>
            <a:r>
              <a:rPr lang="en-US" sz="3400" dirty="0">
                <a:solidFill>
                  <a:srgbClr val="FF0000"/>
                </a:solidFill>
                <a:latin typeface="Arial" panose="020B0604020202020204" pitchFamily="34"/>
                <a:ea typeface="Arial" panose="020B0604020202020204" pitchFamily="34"/>
                <a:cs typeface="Tahoma" panose="020B0604030504040204" pitchFamily="2"/>
              </a:rPr>
              <a:t>)</a:t>
            </a:r>
            <a:r>
              <a:rPr lang="en-US" sz="3400" dirty="0">
                <a:latin typeface="Arial" panose="020B0604020202020204" pitchFamily="34"/>
                <a:ea typeface="Arial" panose="020B0604020202020204" pitchFamily="34"/>
                <a:cs typeface="Tahoma" panose="020B0604030504040204" pitchFamily="2"/>
              </a:rPr>
              <a:t> + </a:t>
            </a:r>
            <a:r>
              <a:rPr lang="en-US" altLang="en-US" sz="3400" dirty="0">
                <a:solidFill>
                  <a:srgbClr val="0070C0"/>
                </a:solidFill>
                <a:latin typeface="Arial" panose="020B0604020202020204" pitchFamily="34"/>
                <a:ea typeface="Arial" panose="020B0604020202020204" pitchFamily="34"/>
                <a:cs typeface="Tahoma" panose="020B0604030504040204" pitchFamily="2"/>
              </a:rPr>
              <a:t>9</a:t>
            </a:r>
            <a:r>
              <a:rPr lang="en-US" sz="3400" dirty="0">
                <a:solidFill>
                  <a:srgbClr val="0070C0"/>
                </a:solidFill>
                <a:latin typeface="Arial" panose="020B0604020202020204" pitchFamily="34"/>
                <a:ea typeface="Arial" panose="020B0604020202020204" pitchFamily="34"/>
                <a:cs typeface="Tahoma" panose="020B0604030504040204" pitchFamily="2"/>
              </a:rPr>
              <a:t>(16) 	</a:t>
            </a:r>
            <a:r>
              <a:rPr lang="en-US" sz="3400" dirty="0">
                <a:latin typeface="Arial" panose="020B0604020202020204" pitchFamily="34"/>
                <a:ea typeface="Arial" panose="020B0604020202020204" pitchFamily="34"/>
                <a:cs typeface="Tahoma" panose="020B0604030504040204" pitchFamily="2"/>
              </a:rPr>
              <a:t>				</a:t>
            </a:r>
            <a:endParaRPr lang="en-US" sz="3400" dirty="0">
              <a:latin typeface="Arial" panose="020B0604020202020204" pitchFamily="34"/>
              <a:ea typeface="Arial" panose="020B0604020202020204" pitchFamily="34"/>
              <a:cs typeface="Tahoma" panose="020B0604030504040204" pitchFamily="2"/>
            </a:endParaRPr>
          </a:p>
          <a:p>
            <a:pPr marL="0" lvl="1" eaLnBrk="1">
              <a:lnSpc>
                <a:spcPct val="120000"/>
              </a:lnSpc>
              <a:spcBef>
                <a:spcPts val="0"/>
              </a:spcBef>
              <a:spcAft>
                <a:spcPts val="0"/>
              </a:spcAft>
              <a:buClr>
                <a:srgbClr val="99CCFF"/>
              </a:buClr>
              <a:buSzPct val="110000"/>
              <a:tabLst>
                <a:tab pos="170815" algn="l"/>
                <a:tab pos="1085215" algn="l"/>
                <a:tab pos="1999615" algn="l"/>
                <a:tab pos="2914015" algn="l"/>
                <a:tab pos="3828415" algn="l"/>
                <a:tab pos="4742815" algn="l"/>
                <a:tab pos="5657215" algn="l"/>
                <a:tab pos="6571615" algn="l"/>
                <a:tab pos="7486015" algn="l"/>
                <a:tab pos="8400415" algn="l"/>
                <a:tab pos="9314815" algn="l"/>
              </a:tabLst>
              <a:defRPr/>
            </a:pPr>
            <a:r>
              <a:rPr lang="en-US" sz="3400" dirty="0">
                <a:latin typeface="Arial" panose="020B0604020202020204" pitchFamily="34"/>
                <a:ea typeface="Arial" panose="020B0604020202020204" pitchFamily="34"/>
                <a:cs typeface="Tahoma" panose="020B0604030504040204" pitchFamily="2"/>
              </a:rPr>
              <a:t>= </a:t>
            </a:r>
            <a:r>
              <a:rPr lang="en-US" altLang="en-US" sz="3400" dirty="0">
                <a:latin typeface="Arial" panose="020B0604020202020204" pitchFamily="34"/>
                <a:ea typeface="Arial" panose="020B0604020202020204" pitchFamily="34"/>
                <a:cs typeface="Tahoma" panose="020B0604030504040204" pitchFamily="2"/>
              </a:rPr>
              <a:t>213</a:t>
            </a:r>
            <a:r>
              <a:rPr lang="en-US" sz="3400" dirty="0">
                <a:latin typeface="Arial" panose="020B0604020202020204" pitchFamily="34"/>
                <a:ea typeface="Arial" panose="020B0604020202020204" pitchFamily="34"/>
                <a:cs typeface="Tahoma" panose="020B0604030504040204" pitchFamily="2"/>
              </a:rPr>
              <a:t> g/</a:t>
            </a:r>
            <a:r>
              <a:rPr lang="en-US" sz="3400" dirty="0" err="1">
                <a:latin typeface="Arial" panose="020B0604020202020204" pitchFamily="34"/>
                <a:ea typeface="Arial" panose="020B0604020202020204" pitchFamily="34"/>
                <a:cs typeface="Tahoma" panose="020B0604030504040204" pitchFamily="2"/>
              </a:rPr>
              <a:t>mol</a:t>
            </a:r>
            <a:endParaRPr lang="en-US" sz="3400" dirty="0">
              <a:latin typeface="Arial" panose="020B0604020202020204" pitchFamily="34"/>
              <a:ea typeface="Arial" panose="020B0604020202020204" pitchFamily="34"/>
              <a:cs typeface="Tahoma" panose="020B0604030504040204" pitchFamily="2"/>
            </a:endParaRPr>
          </a:p>
        </p:txBody>
      </p:sp>
      <p:sp>
        <p:nvSpPr>
          <p:cNvPr id="14" name="Rectangle 13"/>
          <p:cNvSpPr/>
          <p:nvPr/>
        </p:nvSpPr>
        <p:spPr>
          <a:xfrm>
            <a:off x="457200" y="1125538"/>
            <a:ext cx="7210425" cy="230346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15" name="Rectangle 14"/>
          <p:cNvSpPr/>
          <p:nvPr/>
        </p:nvSpPr>
        <p:spPr>
          <a:xfrm>
            <a:off x="755650" y="3513138"/>
            <a:ext cx="6778625" cy="2665412"/>
          </a:xfrm>
          <a:prstGeom prst="rect">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3"/>
          <p:cNvSpPr txBox="1">
            <a:spLocks noChangeArrowheads="1"/>
          </p:cNvSpPr>
          <p:nvPr/>
        </p:nvSpPr>
        <p:spPr bwMode="auto">
          <a:xfrm>
            <a:off x="0" y="0"/>
            <a:ext cx="9144000" cy="82232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US" altLang="en-GB" b="1">
                <a:latin typeface="Tahoma" panose="020B0604030504040204" pitchFamily="34" charset="0"/>
              </a:rPr>
              <a:t>Diatomics X</a:t>
            </a:r>
            <a:r>
              <a:rPr lang="en-US" altLang="en-GB" b="1" baseline="-25000">
                <a:latin typeface="Tahoma" panose="020B0604030504040204" pitchFamily="34" charset="0"/>
              </a:rPr>
              <a:t>2</a:t>
            </a:r>
            <a:endParaRPr lang="en-GB" altLang="en-US" b="1">
              <a:latin typeface="Tahoma" panose="020B0604030504040204" pitchFamily="34" charset="0"/>
            </a:endParaRPr>
          </a:p>
          <a:p>
            <a:pPr algn="ctr" eaLnBrk="1" hangingPunct="1">
              <a:spcBef>
                <a:spcPct val="0"/>
              </a:spcBef>
              <a:buFontTx/>
              <a:buNone/>
            </a:pPr>
            <a:endParaRPr lang="en-GB" altLang="en-US" sz="1000" b="1" baseline="30000">
              <a:latin typeface="Tahoma" panose="020B0604030504040204" pitchFamily="34" charset="0"/>
            </a:endParaRPr>
          </a:p>
        </p:txBody>
      </p:sp>
      <p:pic>
        <p:nvPicPr>
          <p:cNvPr id="2" name="Picture 1"/>
          <p:cNvPicPr>
            <a:picLocks noChangeAspect="1"/>
          </p:cNvPicPr>
          <p:nvPr/>
        </p:nvPicPr>
        <p:blipFill>
          <a:blip r:embed="rId1"/>
          <a:stretch>
            <a:fillRect/>
          </a:stretch>
        </p:blipFill>
        <p:spPr>
          <a:xfrm>
            <a:off x="182245" y="1114425"/>
            <a:ext cx="8779510" cy="5333365"/>
          </a:xfrm>
          <a:prstGeom prst="rect">
            <a:avLst/>
          </a:prstGeom>
        </p:spPr>
      </p:pic>
    </p:spTree>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descr="FG03_02-02UN"/>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95288" y="1484313"/>
            <a:ext cx="8610600" cy="403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ext Box 3"/>
          <p:cNvSpPr txBox="1">
            <a:spLocks noChangeArrowheads="1"/>
          </p:cNvSpPr>
          <p:nvPr/>
        </p:nvSpPr>
        <p:spPr bwMode="auto">
          <a:xfrm>
            <a:off x="0" y="0"/>
            <a:ext cx="9144000" cy="723900"/>
          </a:xfrm>
          <a:prstGeom prst="rect">
            <a:avLst/>
          </a:prstGeom>
          <a:solidFill>
            <a:srgbClr val="00FF00"/>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US" altLang="en-US" b="1" dirty="0"/>
              <a:t>Formulae - moles of atoms/ moles of ions</a:t>
            </a:r>
            <a:endParaRPr lang="en-GB" altLang="en-US" sz="1000" b="1" baseline="30000" dirty="0">
              <a:latin typeface="Tahoma" panose="020B0604030504040204"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stretch>
            <a:fillRect/>
          </a:stretch>
        </p:blipFill>
        <p:spPr>
          <a:xfrm>
            <a:off x="35496" y="140733"/>
            <a:ext cx="6149148" cy="2880320"/>
          </a:xfrm>
          <a:prstGeom prst="rect">
            <a:avLst/>
          </a:prstGeom>
        </p:spPr>
      </p:pic>
      <p:pic>
        <p:nvPicPr>
          <p:cNvPr id="5" name="Picture 4"/>
          <p:cNvPicPr>
            <a:picLocks noChangeAspect="1"/>
          </p:cNvPicPr>
          <p:nvPr/>
        </p:nvPicPr>
        <p:blipFill>
          <a:blip r:embed="rId2"/>
          <a:stretch>
            <a:fillRect/>
          </a:stretch>
        </p:blipFill>
        <p:spPr>
          <a:xfrm>
            <a:off x="3695559" y="2855526"/>
            <a:ext cx="5436096" cy="4035529"/>
          </a:xfrm>
          <a:prstGeom prst="rect">
            <a:avLst/>
          </a:prstGeom>
        </p:spPr>
      </p:pic>
      <p:sp>
        <p:nvSpPr>
          <p:cNvPr id="6" name="TextBox 5"/>
          <p:cNvSpPr txBox="1"/>
          <p:nvPr/>
        </p:nvSpPr>
        <p:spPr>
          <a:xfrm>
            <a:off x="6413607" y="1124744"/>
            <a:ext cx="2504981" cy="1200329"/>
          </a:xfrm>
          <a:prstGeom prst="rect">
            <a:avLst/>
          </a:prstGeom>
          <a:noFill/>
        </p:spPr>
        <p:txBody>
          <a:bodyPr wrap="none" rtlCol="0">
            <a:spAutoFit/>
          </a:bodyPr>
          <a:lstStyle/>
          <a:p>
            <a:pPr algn="ctr"/>
            <a:r>
              <a:rPr lang="en-US" dirty="0" smtClean="0">
                <a:solidFill>
                  <a:srgbClr val="00B050"/>
                </a:solidFill>
              </a:rPr>
              <a:t>Lithium</a:t>
            </a:r>
            <a:r>
              <a:rPr lang="en-US" dirty="0" smtClean="0"/>
              <a:t> </a:t>
            </a:r>
            <a:r>
              <a:rPr lang="en-US" dirty="0" smtClean="0">
                <a:solidFill>
                  <a:srgbClr val="0033CC"/>
                </a:solidFill>
              </a:rPr>
              <a:t>phosphide</a:t>
            </a:r>
            <a:endParaRPr lang="en-US" dirty="0" smtClean="0">
              <a:solidFill>
                <a:srgbClr val="0033CC"/>
              </a:solidFill>
            </a:endParaRPr>
          </a:p>
          <a:p>
            <a:pPr algn="ctr"/>
            <a:r>
              <a:rPr lang="en-US" dirty="0" smtClean="0">
                <a:solidFill>
                  <a:srgbClr val="00B050"/>
                </a:solidFill>
              </a:rPr>
              <a:t>Li</a:t>
            </a:r>
            <a:r>
              <a:rPr lang="en-US" baseline="-25000" dirty="0" smtClean="0">
                <a:solidFill>
                  <a:srgbClr val="00B050"/>
                </a:solidFill>
              </a:rPr>
              <a:t>3</a:t>
            </a:r>
            <a:r>
              <a:rPr lang="en-US" dirty="0" smtClean="0">
                <a:solidFill>
                  <a:srgbClr val="0033CC"/>
                </a:solidFill>
              </a:rPr>
              <a:t>P</a:t>
            </a:r>
            <a:endParaRPr lang="en-US" dirty="0" smtClean="0">
              <a:solidFill>
                <a:srgbClr val="0033CC"/>
              </a:solidFill>
            </a:endParaRPr>
          </a:p>
          <a:p>
            <a:pPr algn="ctr"/>
            <a:r>
              <a:rPr lang="en-US" dirty="0" smtClean="0"/>
              <a:t>Charges must balance</a:t>
            </a:r>
            <a:endParaRPr lang="en-US" dirty="0" smtClean="0"/>
          </a:p>
          <a:p>
            <a:pPr algn="ctr"/>
            <a:r>
              <a:rPr lang="en-US" dirty="0" smtClean="0">
                <a:solidFill>
                  <a:srgbClr val="00B050"/>
                </a:solidFill>
              </a:rPr>
              <a:t>(3 × 1+) </a:t>
            </a:r>
            <a:r>
              <a:rPr lang="en-US" dirty="0" smtClean="0">
                <a:solidFill>
                  <a:srgbClr val="FF0000"/>
                </a:solidFill>
              </a:rPr>
              <a:t>+ </a:t>
            </a:r>
            <a:r>
              <a:rPr lang="en-US" dirty="0" smtClean="0">
                <a:solidFill>
                  <a:srgbClr val="0033CC"/>
                </a:solidFill>
              </a:rPr>
              <a:t>(3-) </a:t>
            </a:r>
            <a:r>
              <a:rPr lang="en-US" dirty="0" smtClean="0">
                <a:solidFill>
                  <a:srgbClr val="FF0000"/>
                </a:solidFill>
              </a:rPr>
              <a:t>= 0</a:t>
            </a:r>
            <a:endParaRPr lang="en-US" dirty="0" smtClean="0">
              <a:solidFill>
                <a:srgbClr val="FF0000"/>
              </a:solidFill>
            </a:endParaRPr>
          </a:p>
        </p:txBody>
      </p:sp>
      <p:sp>
        <p:nvSpPr>
          <p:cNvPr id="7" name="TextBox 6"/>
          <p:cNvSpPr txBox="1"/>
          <p:nvPr/>
        </p:nvSpPr>
        <p:spPr>
          <a:xfrm>
            <a:off x="323528" y="3212976"/>
            <a:ext cx="2589171" cy="1200329"/>
          </a:xfrm>
          <a:prstGeom prst="rect">
            <a:avLst/>
          </a:prstGeom>
          <a:noFill/>
        </p:spPr>
        <p:txBody>
          <a:bodyPr wrap="none" rtlCol="0">
            <a:spAutoFit/>
          </a:bodyPr>
          <a:lstStyle/>
          <a:p>
            <a:pPr algn="ctr"/>
            <a:r>
              <a:rPr lang="en-US" dirty="0" smtClean="0">
                <a:solidFill>
                  <a:srgbClr val="00B050"/>
                </a:solidFill>
              </a:rPr>
              <a:t>Calcium</a:t>
            </a:r>
            <a:r>
              <a:rPr lang="en-US" dirty="0" smtClean="0"/>
              <a:t> </a:t>
            </a:r>
            <a:r>
              <a:rPr lang="en-US" dirty="0" smtClean="0">
                <a:solidFill>
                  <a:srgbClr val="0033CC"/>
                </a:solidFill>
              </a:rPr>
              <a:t>Nitride</a:t>
            </a:r>
            <a:endParaRPr lang="en-US" dirty="0" smtClean="0">
              <a:solidFill>
                <a:srgbClr val="0033CC"/>
              </a:solidFill>
            </a:endParaRPr>
          </a:p>
          <a:p>
            <a:pPr algn="ctr"/>
            <a:r>
              <a:rPr lang="en-US" dirty="0" smtClean="0">
                <a:solidFill>
                  <a:srgbClr val="00B050"/>
                </a:solidFill>
              </a:rPr>
              <a:t>Ca</a:t>
            </a:r>
            <a:r>
              <a:rPr lang="en-US" baseline="-25000" dirty="0" smtClean="0">
                <a:solidFill>
                  <a:srgbClr val="00B050"/>
                </a:solidFill>
              </a:rPr>
              <a:t>3</a:t>
            </a:r>
            <a:r>
              <a:rPr lang="en-US" dirty="0" smtClean="0">
                <a:solidFill>
                  <a:srgbClr val="0033CC"/>
                </a:solidFill>
              </a:rPr>
              <a:t>N</a:t>
            </a:r>
            <a:r>
              <a:rPr lang="en-US" baseline="-25000" dirty="0" smtClean="0">
                <a:solidFill>
                  <a:srgbClr val="0033CC"/>
                </a:solidFill>
              </a:rPr>
              <a:t>2</a:t>
            </a:r>
            <a:endParaRPr lang="en-US" baseline="-25000" dirty="0" smtClean="0">
              <a:solidFill>
                <a:srgbClr val="0033CC"/>
              </a:solidFill>
            </a:endParaRPr>
          </a:p>
          <a:p>
            <a:pPr algn="ctr"/>
            <a:r>
              <a:rPr lang="en-US" dirty="0" smtClean="0"/>
              <a:t>Charges must balance</a:t>
            </a:r>
            <a:endParaRPr lang="en-US" dirty="0" smtClean="0"/>
          </a:p>
          <a:p>
            <a:pPr algn="ctr"/>
            <a:r>
              <a:rPr lang="en-US" dirty="0" smtClean="0">
                <a:solidFill>
                  <a:srgbClr val="00B050"/>
                </a:solidFill>
              </a:rPr>
              <a:t>(3 × 2+) </a:t>
            </a:r>
            <a:r>
              <a:rPr lang="en-US" dirty="0" smtClean="0">
                <a:solidFill>
                  <a:srgbClr val="FF0000"/>
                </a:solidFill>
              </a:rPr>
              <a:t>+ </a:t>
            </a:r>
            <a:r>
              <a:rPr lang="en-US" dirty="0" smtClean="0">
                <a:solidFill>
                  <a:srgbClr val="0033CC"/>
                </a:solidFill>
              </a:rPr>
              <a:t>(2 ×3-) </a:t>
            </a:r>
            <a:r>
              <a:rPr lang="en-US" dirty="0" smtClean="0">
                <a:solidFill>
                  <a:srgbClr val="FF0000"/>
                </a:solidFill>
              </a:rPr>
              <a:t>= 0</a:t>
            </a:r>
            <a:endParaRPr lang="en-US" dirty="0" smtClean="0">
              <a:solidFill>
                <a:srgbClr val="FF0000"/>
              </a:solidFill>
            </a:endParaRPr>
          </a:p>
        </p:txBody>
      </p:sp>
      <p:sp>
        <p:nvSpPr>
          <p:cNvPr id="8" name="TextBox 7"/>
          <p:cNvSpPr txBox="1"/>
          <p:nvPr/>
        </p:nvSpPr>
        <p:spPr>
          <a:xfrm>
            <a:off x="467544" y="5085184"/>
            <a:ext cx="2589171" cy="1200329"/>
          </a:xfrm>
          <a:prstGeom prst="rect">
            <a:avLst/>
          </a:prstGeom>
          <a:noFill/>
        </p:spPr>
        <p:txBody>
          <a:bodyPr wrap="none" rtlCol="0">
            <a:spAutoFit/>
          </a:bodyPr>
          <a:lstStyle/>
          <a:p>
            <a:pPr algn="ctr"/>
            <a:r>
              <a:rPr lang="en-US" dirty="0" smtClean="0">
                <a:solidFill>
                  <a:srgbClr val="00B050"/>
                </a:solidFill>
              </a:rPr>
              <a:t>Nickel (II)</a:t>
            </a:r>
            <a:r>
              <a:rPr lang="en-US" dirty="0" smtClean="0"/>
              <a:t> </a:t>
            </a:r>
            <a:r>
              <a:rPr lang="en-US" dirty="0" smtClean="0">
                <a:solidFill>
                  <a:srgbClr val="0033CC"/>
                </a:solidFill>
              </a:rPr>
              <a:t>Chloride</a:t>
            </a:r>
            <a:endParaRPr lang="en-US" dirty="0" smtClean="0">
              <a:solidFill>
                <a:srgbClr val="0033CC"/>
              </a:solidFill>
            </a:endParaRPr>
          </a:p>
          <a:p>
            <a:pPr algn="ctr"/>
            <a:r>
              <a:rPr lang="en-US" dirty="0" smtClean="0">
                <a:solidFill>
                  <a:srgbClr val="00B050"/>
                </a:solidFill>
              </a:rPr>
              <a:t>Ni</a:t>
            </a:r>
            <a:r>
              <a:rPr lang="en-US" dirty="0" smtClean="0">
                <a:solidFill>
                  <a:srgbClr val="0033CC"/>
                </a:solidFill>
              </a:rPr>
              <a:t>Cl</a:t>
            </a:r>
            <a:r>
              <a:rPr lang="en-US" baseline="-25000" dirty="0" smtClean="0">
                <a:solidFill>
                  <a:srgbClr val="0033CC"/>
                </a:solidFill>
              </a:rPr>
              <a:t>2</a:t>
            </a:r>
            <a:endParaRPr lang="en-US" baseline="-25000" dirty="0" smtClean="0">
              <a:solidFill>
                <a:srgbClr val="0033CC"/>
              </a:solidFill>
            </a:endParaRPr>
          </a:p>
          <a:p>
            <a:pPr algn="ctr"/>
            <a:r>
              <a:rPr lang="en-US" dirty="0" smtClean="0"/>
              <a:t>Charges must balance</a:t>
            </a:r>
            <a:endParaRPr lang="en-US" dirty="0" smtClean="0"/>
          </a:p>
          <a:p>
            <a:pPr algn="ctr"/>
            <a:r>
              <a:rPr lang="en-US" dirty="0" smtClean="0">
                <a:solidFill>
                  <a:srgbClr val="00B050"/>
                </a:solidFill>
              </a:rPr>
              <a:t>(2+) </a:t>
            </a:r>
            <a:r>
              <a:rPr lang="en-US" dirty="0" smtClean="0">
                <a:solidFill>
                  <a:srgbClr val="FF0000"/>
                </a:solidFill>
              </a:rPr>
              <a:t>+ </a:t>
            </a:r>
            <a:r>
              <a:rPr lang="en-US" dirty="0" smtClean="0">
                <a:solidFill>
                  <a:srgbClr val="0033CC"/>
                </a:solidFill>
              </a:rPr>
              <a:t>(2 ×1-) </a:t>
            </a:r>
            <a:r>
              <a:rPr lang="en-US" dirty="0" smtClean="0">
                <a:solidFill>
                  <a:srgbClr val="FF0000"/>
                </a:solidFill>
              </a:rPr>
              <a:t>= 0</a:t>
            </a:r>
            <a:endParaRPr lang="en-US" dirty="0" smtClean="0">
              <a:solidFill>
                <a:srgbClr val="FF0000"/>
              </a:solidFill>
            </a:endParaRPr>
          </a:p>
        </p:txBody>
      </p:sp>
      <p:sp>
        <p:nvSpPr>
          <p:cNvPr id="9" name="Text Box 12"/>
          <p:cNvSpPr txBox="1">
            <a:spLocks noChangeArrowheads="1"/>
          </p:cNvSpPr>
          <p:nvPr/>
        </p:nvSpPr>
        <p:spPr bwMode="auto">
          <a:xfrm>
            <a:off x="6328660" y="0"/>
            <a:ext cx="2815340" cy="777875"/>
          </a:xfrm>
          <a:prstGeom prst="rect">
            <a:avLst/>
          </a:prstGeom>
          <a:solidFill>
            <a:srgbClr val="00FF00"/>
          </a:solidFill>
          <a:ln>
            <a:noFill/>
          </a:ln>
        </p:spPr>
        <p:txBody>
          <a:bodyPr wrap="square">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GB" altLang="en-US" sz="3600" b="1" dirty="0" smtClean="0">
                <a:latin typeface="Tahoma" panose="020B0604030504040204" pitchFamily="34" charset="0"/>
              </a:rPr>
              <a:t>IONIC</a:t>
            </a:r>
            <a:endParaRPr lang="en-GB" altLang="en-US" sz="1400" b="1" baseline="30000" dirty="0">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663824" y="937432"/>
            <a:ext cx="7740650" cy="953135"/>
          </a:xfrm>
          <a:prstGeom prst="rect">
            <a:avLst/>
          </a:prstGeom>
          <a:noFill/>
          <a:ln w="9525">
            <a:solidFill>
              <a:schemeClr val="tx1"/>
            </a:solidFill>
            <a:miter lim="800000"/>
          </a:ln>
          <a:extLst>
            <a:ext uri="{909E8E84-426E-40DD-AFC4-6F175D3DCCD1}">
              <a14:hiddenFill xmlns:a14="http://schemas.microsoft.com/office/drawing/2010/main">
                <a:solidFill>
                  <a:srgbClr val="FFFFFF"/>
                </a:solidFill>
              </a14:hiddenFill>
            </a:ext>
          </a:extLst>
        </p:spPr>
        <p:txBody>
          <a:bodyPr>
            <a:spAutoFit/>
          </a:bodyPr>
          <a:lstStyle>
            <a:lvl1pPr marL="1071880" indent="-1071880">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l" eaLnBrk="1" hangingPunct="1">
              <a:spcBef>
                <a:spcPct val="0"/>
              </a:spcBef>
              <a:buFontTx/>
              <a:buNone/>
            </a:pPr>
            <a:r>
              <a:rPr lang="en-US" altLang="en-GB" sz="2800" b="1">
                <a:solidFill>
                  <a:srgbClr val="FF0000"/>
                </a:solidFill>
                <a:latin typeface="Tahoma" panose="020B0604030504040204" pitchFamily="34" charset="0"/>
                <a:sym typeface="+mn-ea"/>
              </a:rPr>
              <a:t>		         </a:t>
            </a:r>
            <a:r>
              <a:rPr lang="en-GB" altLang="en-US" sz="2800" b="1">
                <a:solidFill>
                  <a:srgbClr val="FF0000"/>
                </a:solidFill>
                <a:latin typeface="Tahoma" panose="020B0604030504040204" pitchFamily="34" charset="0"/>
                <a:sym typeface="+mn-ea"/>
              </a:rPr>
              <a:t>n</a:t>
            </a:r>
            <a:r>
              <a:rPr lang="en-GB" altLang="en-US" sz="2800" b="1">
                <a:latin typeface="Tahoma" panose="020B0604030504040204" pitchFamily="34" charset="0"/>
                <a:sym typeface="+mn-ea"/>
              </a:rPr>
              <a:t>= </a:t>
            </a:r>
            <a:r>
              <a:rPr lang="en-GB" altLang="en-US" sz="2800" b="1" u="sng">
                <a:solidFill>
                  <a:srgbClr val="0070C0"/>
                </a:solidFill>
                <a:latin typeface="Tahoma" panose="020B0604030504040204" pitchFamily="34" charset="0"/>
                <a:sym typeface="+mn-ea"/>
              </a:rPr>
              <a:t>m</a:t>
            </a:r>
            <a:endParaRPr lang="en-GB" altLang="en-US" sz="2800" b="1" u="sng">
              <a:solidFill>
                <a:srgbClr val="0070C0"/>
              </a:solidFill>
              <a:latin typeface="Tahoma" panose="020B0604030504040204" pitchFamily="34" charset="0"/>
            </a:endParaRPr>
          </a:p>
          <a:p>
            <a:pPr algn="l" eaLnBrk="1" hangingPunct="1">
              <a:spcBef>
                <a:spcPct val="0"/>
              </a:spcBef>
              <a:buFontTx/>
              <a:buNone/>
            </a:pPr>
            <a:r>
              <a:rPr lang="en-GB" altLang="en-US" sz="2800" b="1">
                <a:latin typeface="Tahoma" panose="020B0604030504040204" pitchFamily="34" charset="0"/>
                <a:sym typeface="+mn-ea"/>
              </a:rPr>
              <a:t>                                   </a:t>
            </a:r>
            <a:r>
              <a:rPr lang="en-GB" altLang="en-US" sz="2800" b="1" baseline="-25000">
                <a:latin typeface="Tahoma" panose="020B0604030504040204" pitchFamily="34" charset="0"/>
                <a:sym typeface="+mn-ea"/>
              </a:rPr>
              <a:t> </a:t>
            </a:r>
            <a:r>
              <a:rPr lang="en-GB" altLang="en-US" sz="2800" b="1">
                <a:solidFill>
                  <a:srgbClr val="7030A0"/>
                </a:solidFill>
                <a:latin typeface="Tahoma" panose="020B0604030504040204" pitchFamily="34" charset="0"/>
                <a:sym typeface="+mn-ea"/>
              </a:rPr>
              <a:t>M</a:t>
            </a:r>
            <a:r>
              <a:rPr lang="en-GB" altLang="en-US" sz="2800" b="1" baseline="-25000">
                <a:solidFill>
                  <a:srgbClr val="7030A0"/>
                </a:solidFill>
                <a:latin typeface="Tahoma" panose="020B0604030504040204" pitchFamily="34" charset="0"/>
                <a:sym typeface="+mn-ea"/>
              </a:rPr>
              <a:t>r</a:t>
            </a:r>
            <a:endParaRPr lang="en-GB" altLang="en-US" sz="2800" b="1" baseline="-25000">
              <a:solidFill>
                <a:srgbClr val="7030A0"/>
              </a:solidFill>
              <a:latin typeface="Tahoma" panose="020B0604030504040204" pitchFamily="34" charset="0"/>
            </a:endParaRPr>
          </a:p>
        </p:txBody>
      </p:sp>
      <p:sp>
        <p:nvSpPr>
          <p:cNvPr id="21507" name="Text Box 3"/>
          <p:cNvSpPr txBox="1">
            <a:spLocks noChangeArrowheads="1"/>
          </p:cNvSpPr>
          <p:nvPr/>
        </p:nvSpPr>
        <p:spPr bwMode="auto">
          <a:xfrm>
            <a:off x="0" y="0"/>
            <a:ext cx="9144000" cy="82232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GB" altLang="en-US" b="1">
                <a:latin typeface="Tahoma" panose="020B0604030504040204" pitchFamily="34" charset="0"/>
              </a:rPr>
              <a:t>MOLES</a:t>
            </a:r>
            <a:endParaRPr lang="en-GB" altLang="en-US" b="1">
              <a:latin typeface="Tahoma" panose="020B0604030504040204" pitchFamily="34" charset="0"/>
            </a:endParaRPr>
          </a:p>
          <a:p>
            <a:pPr algn="ctr" eaLnBrk="1" hangingPunct="1">
              <a:spcBef>
                <a:spcPct val="0"/>
              </a:spcBef>
              <a:buFontTx/>
              <a:buNone/>
            </a:pPr>
            <a:endParaRPr lang="en-GB" altLang="en-US" sz="1000" b="1" baseline="30000">
              <a:latin typeface="Tahoma" panose="020B0604030504040204" pitchFamily="34" charset="0"/>
            </a:endParaRPr>
          </a:p>
        </p:txBody>
      </p:sp>
      <p:sp>
        <p:nvSpPr>
          <p:cNvPr id="21508" name="Text Box 6"/>
          <p:cNvSpPr txBox="1">
            <a:spLocks noChangeArrowheads="1"/>
          </p:cNvSpPr>
          <p:nvPr/>
        </p:nvSpPr>
        <p:spPr bwMode="auto">
          <a:xfrm>
            <a:off x="3903911" y="2107419"/>
            <a:ext cx="18002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sz="2400" b="1">
                <a:solidFill>
                  <a:srgbClr val="0070C0"/>
                </a:solidFill>
                <a:latin typeface="Tahoma" panose="020B0604030504040204" pitchFamily="34" charset="0"/>
              </a:rPr>
              <a:t>Mass (g)</a:t>
            </a:r>
            <a:endParaRPr lang="en-GB" altLang="en-US" sz="2400" b="1" baseline="30000">
              <a:solidFill>
                <a:srgbClr val="0070C0"/>
              </a:solidFill>
              <a:latin typeface="Tahoma" panose="020B0604030504040204" pitchFamily="34" charset="0"/>
            </a:endParaRPr>
          </a:p>
        </p:txBody>
      </p:sp>
      <p:sp>
        <p:nvSpPr>
          <p:cNvPr id="21509" name="Line 7"/>
          <p:cNvSpPr>
            <a:spLocks noChangeShapeType="1"/>
          </p:cNvSpPr>
          <p:nvPr/>
        </p:nvSpPr>
        <p:spPr bwMode="auto">
          <a:xfrm>
            <a:off x="3545136" y="2675744"/>
            <a:ext cx="2519363"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en-US"/>
          </a:p>
        </p:txBody>
      </p:sp>
      <p:sp>
        <p:nvSpPr>
          <p:cNvPr id="21510" name="Text Box 8"/>
          <p:cNvSpPr txBox="1">
            <a:spLocks noChangeArrowheads="1"/>
          </p:cNvSpPr>
          <p:nvPr/>
        </p:nvSpPr>
        <p:spPr bwMode="auto">
          <a:xfrm>
            <a:off x="2822824" y="2747182"/>
            <a:ext cx="42481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sz="2400" b="1">
                <a:solidFill>
                  <a:srgbClr val="7030A0"/>
                </a:solidFill>
                <a:latin typeface="Tahoma" panose="020B0604030504040204" pitchFamily="34" charset="0"/>
              </a:rPr>
              <a:t>Molar mass (g mol</a:t>
            </a:r>
            <a:r>
              <a:rPr lang="en-GB" altLang="en-US" sz="2400" b="1" baseline="30000">
                <a:solidFill>
                  <a:srgbClr val="7030A0"/>
                </a:solidFill>
                <a:latin typeface="Tahoma" panose="020B0604030504040204" pitchFamily="34" charset="0"/>
              </a:rPr>
              <a:t>-1</a:t>
            </a:r>
            <a:r>
              <a:rPr lang="en-GB" altLang="en-US" sz="2400" b="1">
                <a:solidFill>
                  <a:srgbClr val="7030A0"/>
                </a:solidFill>
                <a:latin typeface="Tahoma" panose="020B0604030504040204" pitchFamily="34" charset="0"/>
              </a:rPr>
              <a:t>)</a:t>
            </a:r>
            <a:endParaRPr lang="en-GB" altLang="en-US" sz="2400" b="1" baseline="30000">
              <a:solidFill>
                <a:srgbClr val="7030A0"/>
              </a:solidFill>
              <a:latin typeface="Tahoma" panose="020B0604030504040204" pitchFamily="34" charset="0"/>
            </a:endParaRPr>
          </a:p>
        </p:txBody>
      </p:sp>
      <p:sp>
        <p:nvSpPr>
          <p:cNvPr id="21513" name="Rectangle 1"/>
          <p:cNvSpPr>
            <a:spLocks noChangeArrowheads="1"/>
          </p:cNvSpPr>
          <p:nvPr/>
        </p:nvSpPr>
        <p:spPr bwMode="auto">
          <a:xfrm>
            <a:off x="820034" y="2164569"/>
            <a:ext cx="271335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sz="2400" b="1">
                <a:solidFill>
                  <a:srgbClr val="FF0000"/>
                </a:solidFill>
                <a:latin typeface="Tahoma" panose="020B0604030504040204" pitchFamily="34" charset="0"/>
              </a:rPr>
              <a:t>Moles (mol.) </a:t>
            </a:r>
            <a:r>
              <a:rPr lang="en-GB" altLang="en-US" sz="2400" b="1">
                <a:latin typeface="Tahoma" panose="020B0604030504040204" pitchFamily="34" charset="0"/>
              </a:rPr>
              <a:t>  = </a:t>
            </a:r>
            <a:endParaRPr lang="en-GB" altLang="en-US" sz="2400" b="1" baseline="30000">
              <a:latin typeface="Tahoma" panose="020B0604030504040204" pitchFamily="34" charset="0"/>
            </a:endParaRPr>
          </a:p>
        </p:txBody>
      </p:sp>
      <p:sp>
        <p:nvSpPr>
          <p:cNvPr id="3" name="Rectangle 2"/>
          <p:cNvSpPr/>
          <p:nvPr/>
        </p:nvSpPr>
        <p:spPr>
          <a:xfrm>
            <a:off x="394970" y="3483610"/>
            <a:ext cx="8749030" cy="2245360"/>
          </a:xfrm>
          <a:prstGeom prst="rect">
            <a:avLst/>
          </a:prstGeom>
          <a:noFill/>
          <a:extLst>
            <a:ext uri="{909E8E84-426E-40DD-AFC4-6F175D3DCCD1}">
              <a14:hiddenFill xmlns:a14="http://schemas.microsoft.com/office/drawing/2010/main">
                <a:solidFill>
                  <a:srgbClr val="E6F2AC"/>
                </a:solidFill>
              </a14:hiddenFill>
            </a:ext>
          </a:extLst>
        </p:spPr>
        <p:txBody>
          <a:bodyPr wrap="square">
            <a:spAutoFit/>
          </a:bodyPr>
          <a:lstStyle/>
          <a:p>
            <a:pPr eaLnBrk="1" hangingPunct="1">
              <a:spcAft>
                <a:spcPts val="0"/>
              </a:spcAft>
              <a:buClr>
                <a:srgbClr val="FFCC99"/>
              </a:buClr>
              <a:buSzPct val="45000"/>
              <a:defRPr/>
            </a:pPr>
            <a:r>
              <a:rPr lang="en-GB" sz="2800" dirty="0">
                <a:latin typeface="+mn-lt"/>
                <a:ea typeface="MS PGothic" panose="020B0600070205080204" pitchFamily="34" charset="-128"/>
              </a:rPr>
              <a:t>How many </a:t>
            </a:r>
            <a:r>
              <a:rPr lang="en-GB" sz="2800" dirty="0">
                <a:solidFill>
                  <a:srgbClr val="FF0000"/>
                </a:solidFill>
                <a:latin typeface="+mn-lt"/>
                <a:ea typeface="MS PGothic" panose="020B0600070205080204" pitchFamily="34" charset="-128"/>
              </a:rPr>
              <a:t>moles </a:t>
            </a:r>
            <a:r>
              <a:rPr lang="en-GB" sz="2800" dirty="0">
                <a:latin typeface="+mn-lt"/>
                <a:ea typeface="MS PGothic" panose="020B0600070205080204" pitchFamily="34" charset="-128"/>
              </a:rPr>
              <a:t>of carbon are in </a:t>
            </a:r>
            <a:r>
              <a:rPr lang="en-GB" sz="2800" dirty="0">
                <a:solidFill>
                  <a:srgbClr val="0070C0"/>
                </a:solidFill>
                <a:latin typeface="+mn-lt"/>
                <a:ea typeface="MS PGothic" panose="020B0600070205080204" pitchFamily="34" charset="-128"/>
              </a:rPr>
              <a:t>26 g</a:t>
            </a:r>
            <a:r>
              <a:rPr lang="en-GB" sz="2800" dirty="0">
                <a:latin typeface="+mn-lt"/>
                <a:ea typeface="MS PGothic" panose="020B0600070205080204" pitchFamily="34" charset="-128"/>
              </a:rPr>
              <a:t> of </a:t>
            </a:r>
            <a:r>
              <a:rPr lang="en-GB" sz="2800" dirty="0">
                <a:solidFill>
                  <a:srgbClr val="7030A0"/>
                </a:solidFill>
                <a:latin typeface="+mn-lt"/>
                <a:ea typeface="MS PGothic" panose="020B0600070205080204" pitchFamily="34" charset="-128"/>
              </a:rPr>
              <a:t>carbon</a:t>
            </a:r>
            <a:r>
              <a:rPr lang="en-GB" sz="2800" dirty="0">
                <a:latin typeface="+mn-lt"/>
                <a:ea typeface="MS PGothic" panose="020B0600070205080204" pitchFamily="34" charset="-128"/>
              </a:rPr>
              <a:t>?</a:t>
            </a:r>
            <a:endParaRPr lang="en-GB" sz="2800" dirty="0">
              <a:latin typeface="+mn-lt"/>
              <a:ea typeface="MS PGothic" panose="020B0600070205080204" pitchFamily="34" charset="-128"/>
            </a:endParaRPr>
          </a:p>
          <a:p>
            <a:pPr eaLnBrk="1" hangingPunct="1">
              <a:spcAft>
                <a:spcPts val="0"/>
              </a:spcAft>
              <a:buClr>
                <a:srgbClr val="FFCC99"/>
              </a:buClr>
              <a:buSzPct val="45000"/>
              <a:defRPr/>
            </a:pPr>
            <a:endParaRPr lang="en-GB" sz="2800" dirty="0">
              <a:latin typeface="+mn-lt"/>
              <a:ea typeface="MS PGothic" panose="020B0600070205080204" pitchFamily="34" charset="-128"/>
            </a:endParaRPr>
          </a:p>
          <a:p>
            <a:pPr eaLnBrk="1" hangingPunct="1">
              <a:spcAft>
                <a:spcPts val="0"/>
              </a:spcAft>
              <a:buClr>
                <a:srgbClr val="FFCC99"/>
              </a:buClr>
              <a:buSzPct val="45000"/>
              <a:defRPr/>
            </a:pPr>
            <a:endParaRPr lang="en-GB" sz="2800" dirty="0">
              <a:latin typeface="+mn-lt"/>
              <a:ea typeface="MS PGothic" panose="020B0600070205080204" pitchFamily="34" charset="-128"/>
            </a:endParaRPr>
          </a:p>
          <a:p>
            <a:pPr eaLnBrk="1" hangingPunct="1">
              <a:spcAft>
                <a:spcPts val="0"/>
              </a:spcAft>
              <a:buClr>
                <a:srgbClr val="FFCC99"/>
              </a:buClr>
              <a:buSzPct val="45000"/>
              <a:defRPr/>
            </a:pPr>
            <a:r>
              <a:rPr lang="en-US" altLang="en-GB" sz="2800" b="1" dirty="0">
                <a:solidFill>
                  <a:srgbClr val="FF0000"/>
                </a:solidFill>
                <a:latin typeface="+mn-lt"/>
                <a:ea typeface="MS PGothic" panose="020B0600070205080204" pitchFamily="34" charset="-128"/>
              </a:rPr>
              <a:t>	</a:t>
            </a:r>
            <a:r>
              <a:rPr lang="en-GB" sz="2800" b="1" dirty="0">
                <a:solidFill>
                  <a:srgbClr val="FF0000"/>
                </a:solidFill>
                <a:latin typeface="+mn-lt"/>
                <a:ea typeface="MS PGothic" panose="020B0600070205080204" pitchFamily="34" charset="-128"/>
              </a:rPr>
              <a:t>n</a:t>
            </a:r>
            <a:r>
              <a:rPr lang="en-GB" sz="2800" b="1" dirty="0">
                <a:latin typeface="+mn-lt"/>
                <a:ea typeface="MS PGothic" panose="020B0600070205080204" pitchFamily="34" charset="-128"/>
              </a:rPr>
              <a:t>= </a:t>
            </a:r>
            <a:r>
              <a:rPr lang="en-GB" sz="2800" b="1" u="sng" dirty="0">
                <a:solidFill>
                  <a:srgbClr val="0070C0"/>
                </a:solidFill>
                <a:latin typeface="+mn-lt"/>
                <a:ea typeface="MS PGothic" panose="020B0600070205080204" pitchFamily="34" charset="-128"/>
              </a:rPr>
              <a:t>m</a:t>
            </a:r>
            <a:r>
              <a:rPr lang="en-GB" sz="2800" b="1" dirty="0">
                <a:latin typeface="+mn-lt"/>
                <a:ea typeface="MS PGothic" panose="020B0600070205080204" pitchFamily="34" charset="-128"/>
              </a:rPr>
              <a:t>  = </a:t>
            </a:r>
            <a:r>
              <a:rPr lang="en-GB" sz="2800" b="1" u="sng" dirty="0">
                <a:solidFill>
                  <a:srgbClr val="0070C0"/>
                </a:solidFill>
                <a:latin typeface="+mn-lt"/>
                <a:ea typeface="MS PGothic" panose="020B0600070205080204" pitchFamily="34" charset="-128"/>
              </a:rPr>
              <a:t>26</a:t>
            </a:r>
            <a:r>
              <a:rPr lang="en-GB" sz="2800" b="1" dirty="0">
                <a:latin typeface="+mn-lt"/>
                <a:ea typeface="MS PGothic" panose="020B0600070205080204" pitchFamily="34" charset="-128"/>
              </a:rPr>
              <a:t>  = </a:t>
            </a:r>
            <a:r>
              <a:rPr lang="en-GB" sz="2800" b="1" dirty="0">
                <a:solidFill>
                  <a:srgbClr val="FF0000"/>
                </a:solidFill>
                <a:latin typeface="+mn-lt"/>
                <a:ea typeface="MS PGothic" panose="020B0600070205080204" pitchFamily="34" charset="-128"/>
              </a:rPr>
              <a:t>2.2 moles</a:t>
            </a:r>
            <a:endParaRPr lang="en-GB" sz="2800" b="1" dirty="0">
              <a:solidFill>
                <a:srgbClr val="FF0000"/>
              </a:solidFill>
              <a:latin typeface="+mn-lt"/>
              <a:ea typeface="MS PGothic" panose="020B0600070205080204" pitchFamily="34" charset="-128"/>
            </a:endParaRPr>
          </a:p>
          <a:p>
            <a:pPr eaLnBrk="1" hangingPunct="1">
              <a:spcAft>
                <a:spcPts val="0"/>
              </a:spcAft>
              <a:buClr>
                <a:srgbClr val="FFCC99"/>
              </a:buClr>
              <a:buSzPct val="45000"/>
              <a:defRPr/>
            </a:pPr>
            <a:r>
              <a:rPr lang="en-GB" sz="2800" dirty="0">
                <a:latin typeface="+mn-lt"/>
                <a:ea typeface="MS PGothic" panose="020B0600070205080204" pitchFamily="34" charset="-128"/>
              </a:rPr>
              <a:t>     </a:t>
            </a:r>
            <a:r>
              <a:rPr lang="en-US" altLang="en-GB" sz="2800" dirty="0">
                <a:latin typeface="+mn-lt"/>
                <a:ea typeface="MS PGothic" panose="020B0600070205080204" pitchFamily="34" charset="-128"/>
              </a:rPr>
              <a:t>	     </a:t>
            </a:r>
            <a:r>
              <a:rPr lang="en-GB" sz="2800" b="1" dirty="0">
                <a:solidFill>
                  <a:srgbClr val="7030A0"/>
                </a:solidFill>
                <a:latin typeface="+mn-lt"/>
                <a:ea typeface="MS PGothic" panose="020B0600070205080204" pitchFamily="34" charset="-128"/>
              </a:rPr>
              <a:t>M</a:t>
            </a:r>
            <a:r>
              <a:rPr lang="en-GB" sz="2800" b="1" baseline="-25000" dirty="0">
                <a:solidFill>
                  <a:srgbClr val="7030A0"/>
                </a:solidFill>
                <a:latin typeface="+mn-lt"/>
                <a:ea typeface="MS PGothic" panose="020B0600070205080204" pitchFamily="34" charset="-128"/>
              </a:rPr>
              <a:t>r</a:t>
            </a:r>
            <a:r>
              <a:rPr lang="en-GB" sz="2800" b="1" baseline="-25000" dirty="0">
                <a:latin typeface="+mn-lt"/>
                <a:ea typeface="MS PGothic" panose="020B0600070205080204" pitchFamily="34" charset="-128"/>
              </a:rPr>
              <a:t>	</a:t>
            </a:r>
            <a:r>
              <a:rPr lang="en-GB" sz="2800" b="1" dirty="0">
                <a:latin typeface="+mn-lt"/>
                <a:ea typeface="MS PGothic" panose="020B0600070205080204" pitchFamily="34" charset="-128"/>
              </a:rPr>
              <a:t>    </a:t>
            </a:r>
            <a:r>
              <a:rPr lang="en-GB" sz="2800" b="1" dirty="0">
                <a:solidFill>
                  <a:srgbClr val="7030A0"/>
                </a:solidFill>
                <a:latin typeface="+mn-lt"/>
                <a:ea typeface="MS PGothic" panose="020B0600070205080204" pitchFamily="34" charset="-128"/>
              </a:rPr>
              <a:t>12</a:t>
            </a:r>
            <a:endParaRPr lang="en-GB" sz="2800" b="1" baseline="-25000" dirty="0">
              <a:solidFill>
                <a:srgbClr val="7030A0"/>
              </a:solidFill>
              <a:latin typeface="+mn-lt"/>
              <a:ea typeface="MS PGothic" panose="020B0600070205080204" pitchFamily="34" charset="-128"/>
            </a:endParaRPr>
          </a:p>
        </p:txBody>
      </p:sp>
      <p:pic>
        <p:nvPicPr>
          <p:cNvPr id="21515" name="Picture 3"/>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7288461" y="4221969"/>
            <a:ext cx="8001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50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5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5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5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p:bldP spid="21510" grpId="0"/>
      <p:bldP spid="215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132856"/>
            <a:ext cx="8229600" cy="2016224"/>
          </a:xfrm>
          <a:solidFill>
            <a:srgbClr val="A6EEF8"/>
          </a:solidFill>
        </p:spPr>
        <p:txBody>
          <a:bodyPr/>
          <a:lstStyle/>
          <a:p>
            <a:r>
              <a:rPr lang="en-US" sz="6600" b="1" dirty="0" smtClean="0"/>
              <a:t>The Mole</a:t>
            </a:r>
            <a:endParaRPr lang="en-US" sz="6600"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5" name="Rectangle 1031"/>
          <p:cNvSpPr>
            <a:spLocks noChangeArrowheads="1"/>
          </p:cNvSpPr>
          <p:nvPr/>
        </p:nvSpPr>
        <p:spPr bwMode="auto">
          <a:xfrm>
            <a:off x="0" y="0"/>
            <a:ext cx="44196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0"/>
              </a:spcBef>
              <a:defRPr kumimoji="1" sz="2400">
                <a:solidFill>
                  <a:schemeClr val="tx1"/>
                </a:solidFill>
                <a:latin typeface="Times New Roman" panose="02020603050405020304" pitchFamily="18" charset="0"/>
                <a:ea typeface="PMingLiU" panose="02020500000000000000" pitchFamily="18" charset="-120"/>
              </a:defRPr>
            </a:lvl1pPr>
            <a:lvl2pPr>
              <a:spcBef>
                <a:spcPct val="0"/>
              </a:spcBef>
              <a:defRPr kumimoji="1" sz="2400">
                <a:solidFill>
                  <a:schemeClr val="tx1"/>
                </a:solidFill>
                <a:latin typeface="Times New Roman" panose="02020603050405020304" pitchFamily="18" charset="0"/>
                <a:ea typeface="PMingLiU" panose="02020500000000000000" pitchFamily="18" charset="-120"/>
              </a:defRPr>
            </a:lvl2pPr>
            <a:lvl3pPr>
              <a:spcBef>
                <a:spcPct val="0"/>
              </a:spcBef>
              <a:defRPr kumimoji="1" sz="2400">
                <a:solidFill>
                  <a:schemeClr val="tx1"/>
                </a:solidFill>
                <a:latin typeface="Times New Roman" panose="02020603050405020304" pitchFamily="18" charset="0"/>
                <a:ea typeface="PMingLiU" panose="02020500000000000000" pitchFamily="18" charset="-120"/>
              </a:defRPr>
            </a:lvl3pPr>
            <a:lvl4pPr>
              <a:spcBef>
                <a:spcPct val="0"/>
              </a:spcBef>
              <a:defRPr kumimoji="1" sz="2400">
                <a:solidFill>
                  <a:schemeClr val="tx1"/>
                </a:solidFill>
                <a:latin typeface="Times New Roman" panose="02020603050405020304" pitchFamily="18" charset="0"/>
                <a:ea typeface="PMingLiU" panose="02020500000000000000" pitchFamily="18" charset="-120"/>
              </a:defRPr>
            </a:lvl4pPr>
            <a:lvl5pPr>
              <a:spcBef>
                <a:spcPct val="0"/>
              </a:spcBef>
              <a:defRPr kumimoji="1" sz="2400">
                <a:solidFill>
                  <a:schemeClr val="tx1"/>
                </a:solidFill>
                <a:latin typeface="Times New Roman" panose="02020603050405020304" pitchFamily="18" charset="0"/>
                <a:ea typeface="PMingLiU" panose="02020500000000000000" pitchFamily="18" charset="-120"/>
              </a:defRPr>
            </a:lvl5pPr>
            <a:lvl6pPr marL="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9144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13716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18288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algn="ctr"/>
            <a:r>
              <a:rPr lang="en-US" altLang="zh-TW" sz="2000" b="1" i="0">
                <a:latin typeface="Arial" panose="020B0604020202020204" pitchFamily="34" charset="0"/>
              </a:rPr>
              <a:t>2.1</a:t>
            </a:r>
            <a:r>
              <a:rPr lang="en-US" altLang="zh-TW" sz="2000" i="0">
                <a:latin typeface="Arial" panose="020B0604020202020204" pitchFamily="34" charset="0"/>
              </a:rPr>
              <a:t>    The Mole (SB p.32)</a:t>
            </a:r>
            <a:endParaRPr lang="en-US" altLang="zh-TW" sz="2000" i="0">
              <a:latin typeface="Arial" panose="020B0604020202020204" pitchFamily="34" charset="0"/>
            </a:endParaRPr>
          </a:p>
        </p:txBody>
      </p:sp>
      <p:sp>
        <p:nvSpPr>
          <p:cNvPr id="135170" name="Rectangle 1026"/>
          <p:cNvSpPr>
            <a:spLocks noChangeArrowheads="1"/>
          </p:cNvSpPr>
          <p:nvPr/>
        </p:nvSpPr>
        <p:spPr bwMode="auto">
          <a:xfrm>
            <a:off x="171450" y="2503805"/>
            <a:ext cx="8972550" cy="95313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38100">
                <a:solidFill>
                  <a:srgbClr val="FF99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574675" indent="-574675">
              <a:spcBef>
                <a:spcPct val="0"/>
              </a:spcBef>
              <a:defRPr kumimoji="1" sz="2400">
                <a:solidFill>
                  <a:schemeClr val="tx1"/>
                </a:solidFill>
                <a:latin typeface="Times New Roman" panose="02020603050405020304" pitchFamily="18" charset="0"/>
                <a:ea typeface="PMingLiU" panose="02020500000000000000" pitchFamily="18" charset="-120"/>
              </a:defRPr>
            </a:lvl1pPr>
            <a:lvl2pPr marL="1222375" indent="-457200">
              <a:spcBef>
                <a:spcPct val="0"/>
              </a:spcBef>
              <a:defRPr kumimoji="1" sz="2400">
                <a:solidFill>
                  <a:schemeClr val="tx1"/>
                </a:solidFill>
                <a:latin typeface="Times New Roman" panose="02020603050405020304" pitchFamily="18" charset="0"/>
                <a:ea typeface="PMingLiU" panose="02020500000000000000" pitchFamily="18" charset="-120"/>
              </a:defRPr>
            </a:lvl2pPr>
            <a:lvl3pPr marL="1870075" indent="-457200">
              <a:spcBef>
                <a:spcPct val="0"/>
              </a:spcBef>
              <a:defRPr kumimoji="1" sz="2400">
                <a:solidFill>
                  <a:schemeClr val="tx1"/>
                </a:solidFill>
                <a:latin typeface="Times New Roman" panose="02020603050405020304" pitchFamily="18" charset="0"/>
                <a:ea typeface="PMingLiU" panose="02020500000000000000" pitchFamily="18" charset="-120"/>
              </a:defRPr>
            </a:lvl3pPr>
            <a:lvl4pPr marL="2517775" indent="-457200">
              <a:spcBef>
                <a:spcPct val="0"/>
              </a:spcBef>
              <a:defRPr kumimoji="1" sz="2400">
                <a:solidFill>
                  <a:schemeClr val="tx1"/>
                </a:solidFill>
                <a:latin typeface="Times New Roman" panose="02020603050405020304" pitchFamily="18" charset="0"/>
                <a:ea typeface="PMingLiU" panose="02020500000000000000" pitchFamily="18" charset="-120"/>
              </a:defRPr>
            </a:lvl4pPr>
            <a:lvl5pPr marL="3165475" indent="-457200">
              <a:spcBef>
                <a:spcPct val="0"/>
              </a:spcBef>
              <a:defRPr kumimoji="1" sz="2400">
                <a:solidFill>
                  <a:schemeClr val="tx1"/>
                </a:solidFill>
                <a:latin typeface="Times New Roman" panose="02020603050405020304" pitchFamily="18" charset="0"/>
                <a:ea typeface="PMingLiU" panose="02020500000000000000" pitchFamily="18" charset="-120"/>
              </a:defRPr>
            </a:lvl5pPr>
            <a:lvl6pPr marL="36226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40798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45370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49942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a:lnSpc>
                <a:spcPct val="100000"/>
              </a:lnSpc>
              <a:spcBef>
                <a:spcPct val="50000"/>
              </a:spcBef>
            </a:pPr>
            <a:r>
              <a:rPr lang="en-US" altLang="zh-TW" sz="2800" i="0">
                <a:solidFill>
                  <a:schemeClr val="tx1"/>
                </a:solidFill>
                <a:latin typeface="Tahoma" panose="020B0604030504040204" pitchFamily="34" charset="0"/>
                <a:ea typeface="DFKai-SB" panose="03000509000000000000" pitchFamily="65" charset="-128"/>
                <a:cs typeface="Tahoma" panose="020B0604030504040204" pitchFamily="34" charset="0"/>
              </a:rPr>
              <a:t>Find the </a:t>
            </a:r>
            <a:r>
              <a:rPr lang="en-US" altLang="zh-TW" sz="2800" i="0">
                <a:solidFill>
                  <a:srgbClr val="0070C0"/>
                </a:solidFill>
                <a:latin typeface="Tahoma" panose="020B0604030504040204" pitchFamily="34" charset="0"/>
                <a:ea typeface="DFKai-SB" panose="03000509000000000000" pitchFamily="65" charset="-128"/>
                <a:cs typeface="Tahoma" panose="020B0604030504040204" pitchFamily="34" charset="0"/>
              </a:rPr>
              <a:t>mass </a:t>
            </a:r>
            <a:r>
              <a:rPr lang="en-US" altLang="zh-TW" sz="2800" i="0">
                <a:solidFill>
                  <a:schemeClr val="tx1"/>
                </a:solidFill>
                <a:latin typeface="Tahoma" panose="020B0604030504040204" pitchFamily="34" charset="0"/>
                <a:ea typeface="DFKai-SB" panose="03000509000000000000" pitchFamily="65" charset="-128"/>
                <a:cs typeface="Tahoma" panose="020B0604030504040204" pitchFamily="34" charset="0"/>
              </a:rPr>
              <a:t>in grams of </a:t>
            </a:r>
            <a:r>
              <a:rPr lang="en-US" altLang="zh-TW" sz="2800" i="0">
                <a:solidFill>
                  <a:srgbClr val="FF0000"/>
                </a:solidFill>
                <a:latin typeface="Tahoma" panose="020B0604030504040204" pitchFamily="34" charset="0"/>
                <a:ea typeface="DFKai-SB" panose="03000509000000000000" pitchFamily="65" charset="-128"/>
                <a:cs typeface="Tahoma" panose="020B0604030504040204" pitchFamily="34" charset="0"/>
              </a:rPr>
              <a:t>0.01 mole </a:t>
            </a:r>
            <a:r>
              <a:rPr lang="en-US" altLang="zh-TW" sz="2800" i="0">
                <a:solidFill>
                  <a:schemeClr val="tx1"/>
                </a:solidFill>
                <a:latin typeface="Tahoma" panose="020B0604030504040204" pitchFamily="34" charset="0"/>
                <a:ea typeface="DFKai-SB" panose="03000509000000000000" pitchFamily="65" charset="-128"/>
                <a:cs typeface="Tahoma" panose="020B0604030504040204" pitchFamily="34" charset="0"/>
              </a:rPr>
              <a:t>of</a:t>
            </a:r>
            <a:r>
              <a:rPr lang="en-US" altLang="zh-TW" sz="2800" i="0">
                <a:solidFill>
                  <a:srgbClr val="7030A0"/>
                </a:solidFill>
                <a:latin typeface="Tahoma" panose="020B0604030504040204" pitchFamily="34" charset="0"/>
                <a:ea typeface="DFKai-SB" panose="03000509000000000000" pitchFamily="65" charset="-128"/>
                <a:cs typeface="Tahoma" panose="020B0604030504040204" pitchFamily="34" charset="0"/>
              </a:rPr>
              <a:t> zinc sulphide </a:t>
            </a:r>
            <a:r>
              <a:rPr lang="en-US" altLang="zh-TW" sz="2800" i="1">
                <a:solidFill>
                  <a:srgbClr val="7030A0"/>
                </a:solidFill>
                <a:latin typeface="Tahoma" panose="020B0604030504040204" pitchFamily="34" charset="0"/>
                <a:ea typeface="DFKai-SB" panose="03000509000000000000" pitchFamily="65" charset="-128"/>
                <a:cs typeface="Tahoma" panose="020B0604030504040204" pitchFamily="34" charset="0"/>
              </a:rPr>
              <a:t>(R.</a:t>
            </a:r>
            <a:r>
              <a:rPr lang="en-US" altLang="en-US" sz="2800" i="1">
                <a:solidFill>
                  <a:srgbClr val="7030A0"/>
                </a:solidFill>
                <a:latin typeface="Tahoma" panose="020B0604030504040204" pitchFamily="34" charset="0"/>
                <a:ea typeface="DFKai-SB" panose="03000509000000000000" pitchFamily="65" charset="-128"/>
                <a:cs typeface="Tahoma" panose="020B0604030504040204" pitchFamily="34" charset="0"/>
              </a:rPr>
              <a:t>A</a:t>
            </a:r>
            <a:r>
              <a:rPr lang="en-US" altLang="zh-TW" sz="2800" i="1">
                <a:solidFill>
                  <a:srgbClr val="7030A0"/>
                </a:solidFill>
                <a:latin typeface="Tahoma" panose="020B0604030504040204" pitchFamily="34" charset="0"/>
                <a:ea typeface="DFKai-SB" panose="03000509000000000000" pitchFamily="65" charset="-128"/>
                <a:cs typeface="Tahoma" panose="020B0604030504040204" pitchFamily="34" charset="0"/>
              </a:rPr>
              <a:t>.</a:t>
            </a:r>
            <a:r>
              <a:rPr lang="en-US" altLang="en-US" sz="2800" i="1">
                <a:solidFill>
                  <a:srgbClr val="7030A0"/>
                </a:solidFill>
                <a:latin typeface="Tahoma" panose="020B0604030504040204" pitchFamily="34" charset="0"/>
                <a:ea typeface="DFKai-SB" panose="03000509000000000000" pitchFamily="65" charset="-128"/>
                <a:cs typeface="Tahoma" panose="020B0604030504040204" pitchFamily="34" charset="0"/>
              </a:rPr>
              <a:t>M</a:t>
            </a:r>
            <a:r>
              <a:rPr lang="en-US" altLang="zh-TW" sz="2800" i="1">
                <a:solidFill>
                  <a:srgbClr val="7030A0"/>
                </a:solidFill>
                <a:latin typeface="Tahoma" panose="020B0604030504040204" pitchFamily="34" charset="0"/>
                <a:ea typeface="DFKai-SB" panose="03000509000000000000" pitchFamily="65" charset="-128"/>
                <a:cs typeface="Tahoma" panose="020B0604030504040204" pitchFamily="34" charset="0"/>
              </a:rPr>
              <a:t>.:  S = 32.1, Zn = 65.4</a:t>
            </a:r>
            <a:r>
              <a:rPr lang="en-US" altLang="zh-TW" sz="2800" i="1">
                <a:solidFill>
                  <a:srgbClr val="7030A0"/>
                </a:solidFill>
                <a:latin typeface="Tahoma" panose="020B0604030504040204" pitchFamily="34" charset="0"/>
                <a:ea typeface="DFKai-SB" panose="03000509000000000000" pitchFamily="65" charset="-128"/>
                <a:cs typeface="Tahoma" panose="020B0604030504040204" pitchFamily="34" charset="0"/>
                <a:sym typeface="+mn-ea"/>
              </a:rPr>
              <a:t>)</a:t>
            </a:r>
            <a:endParaRPr lang="en-US" altLang="zh-TW" sz="2800" b="1" i="1">
              <a:solidFill>
                <a:srgbClr val="7030A0"/>
              </a:solidFill>
              <a:latin typeface="Tahoma" panose="020B0604030504040204" pitchFamily="34" charset="0"/>
              <a:ea typeface="DFKai-SB" panose="03000509000000000000" pitchFamily="65" charset="-128"/>
              <a:cs typeface="Tahoma" panose="020B0604030504040204" pitchFamily="34" charset="0"/>
              <a:sym typeface="+mn-ea"/>
            </a:endParaRPr>
          </a:p>
        </p:txBody>
      </p:sp>
      <p:sp>
        <p:nvSpPr>
          <p:cNvPr id="8" name="Text Box 3"/>
          <p:cNvSpPr txBox="1">
            <a:spLocks noChangeArrowheads="1"/>
          </p:cNvSpPr>
          <p:nvPr/>
        </p:nvSpPr>
        <p:spPr bwMode="auto">
          <a:xfrm>
            <a:off x="0" y="0"/>
            <a:ext cx="9144000" cy="82232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GB" altLang="en-US" b="1">
                <a:latin typeface="Tahoma" panose="020B0604030504040204" pitchFamily="34" charset="0"/>
              </a:rPr>
              <a:t>MOLES AND MOLECULES</a:t>
            </a:r>
            <a:endParaRPr lang="en-GB" altLang="en-US" b="1">
              <a:latin typeface="Tahoma" panose="020B0604030504040204" pitchFamily="34" charset="0"/>
            </a:endParaRPr>
          </a:p>
          <a:p>
            <a:pPr algn="ctr" eaLnBrk="1" hangingPunct="1">
              <a:spcBef>
                <a:spcPct val="0"/>
              </a:spcBef>
              <a:buFontTx/>
              <a:buNone/>
            </a:pPr>
            <a:endParaRPr lang="en-GB" altLang="en-US" sz="1000" b="1" baseline="30000">
              <a:latin typeface="Tahoma" panose="020B0604030504040204" pitchFamily="34" charset="0"/>
            </a:endParaRPr>
          </a:p>
        </p:txBody>
      </p:sp>
      <p:sp>
        <p:nvSpPr>
          <p:cNvPr id="23554" name="Text Box 2"/>
          <p:cNvSpPr txBox="1">
            <a:spLocks noChangeArrowheads="1"/>
          </p:cNvSpPr>
          <p:nvPr/>
        </p:nvSpPr>
        <p:spPr bwMode="auto">
          <a:xfrm>
            <a:off x="577850" y="3456940"/>
            <a:ext cx="7816850" cy="3486785"/>
          </a:xfrm>
          <a:prstGeom prst="rect">
            <a:avLst/>
          </a:prstGeom>
          <a:solidFill>
            <a:schemeClr val="bg1"/>
          </a:solidFill>
          <a:ln w="9525">
            <a:noFill/>
            <a:miter lim="800000"/>
          </a:ln>
        </p:spPr>
        <p:txBody>
          <a:bodyPr wrap="square">
            <a:spAutoFit/>
          </a:bodyPr>
          <a:lstStyle>
            <a:lvl1pPr marL="1071880" indent="-1071880">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l" eaLnBrk="1" hangingPunct="1">
              <a:spcBef>
                <a:spcPct val="0"/>
              </a:spcBef>
              <a:buFontTx/>
              <a:buNone/>
            </a:pPr>
            <a:endParaRPr lang="en-GB" altLang="en-US" sz="800" b="1">
              <a:latin typeface="Tahoma" panose="020B0604030504040204" pitchFamily="34" charset="0"/>
            </a:endParaRPr>
          </a:p>
          <a:p>
            <a:pPr algn="l" eaLnBrk="1" hangingPunct="1">
              <a:spcBef>
                <a:spcPct val="0"/>
              </a:spcBef>
              <a:buFontTx/>
              <a:buNone/>
            </a:pPr>
            <a:r>
              <a:rPr lang="en-US" altLang="en-GB" sz="2800" b="1">
                <a:solidFill>
                  <a:schemeClr val="tx1"/>
                </a:solidFill>
                <a:latin typeface="Tahoma" panose="020B0604030504040204" pitchFamily="34" charset="0"/>
              </a:rPr>
              <a:t>                 </a:t>
            </a:r>
            <a:r>
              <a:rPr lang="en-US" altLang="en-GB" sz="2800" b="1">
                <a:solidFill>
                  <a:srgbClr val="FF0000"/>
                </a:solidFill>
                <a:latin typeface="Tahoma" panose="020B0604030504040204" pitchFamily="34" charset="0"/>
              </a:rPr>
              <a:t>    </a:t>
            </a:r>
            <a:r>
              <a:rPr lang="en-GB" altLang="en-US" sz="2800" b="1">
                <a:solidFill>
                  <a:srgbClr val="FF0000"/>
                </a:solidFill>
                <a:latin typeface="Tahoma" panose="020B0604030504040204" pitchFamily="34" charset="0"/>
              </a:rPr>
              <a:t>n</a:t>
            </a:r>
            <a:r>
              <a:rPr lang="en-GB" altLang="en-US" sz="2800" b="1">
                <a:latin typeface="Tahoma" panose="020B0604030504040204" pitchFamily="34" charset="0"/>
              </a:rPr>
              <a:t>= </a:t>
            </a:r>
            <a:r>
              <a:rPr lang="en-GB" altLang="en-US" sz="2800" b="1" u="sng">
                <a:solidFill>
                  <a:srgbClr val="0070C0"/>
                </a:solidFill>
                <a:latin typeface="Tahoma" panose="020B0604030504040204" pitchFamily="34" charset="0"/>
              </a:rPr>
              <a:t>m</a:t>
            </a:r>
            <a:endParaRPr lang="en-GB" altLang="en-US" sz="2800" b="1" u="sng">
              <a:solidFill>
                <a:srgbClr val="0070C0"/>
              </a:solidFill>
              <a:latin typeface="Tahoma" panose="020B0604030504040204" pitchFamily="34" charset="0"/>
            </a:endParaRPr>
          </a:p>
          <a:p>
            <a:pPr algn="l" eaLnBrk="1" hangingPunct="1">
              <a:spcBef>
                <a:spcPct val="0"/>
              </a:spcBef>
              <a:buFontTx/>
              <a:buNone/>
            </a:pPr>
            <a:r>
              <a:rPr lang="en-GB" altLang="en-US" sz="2800" b="1">
                <a:latin typeface="Tahoma" panose="020B0604030504040204" pitchFamily="34" charset="0"/>
              </a:rPr>
              <a:t>                          </a:t>
            </a:r>
            <a:r>
              <a:rPr lang="en-GB" altLang="en-US" sz="2800" b="1" baseline="-25000">
                <a:latin typeface="Tahoma" panose="020B0604030504040204" pitchFamily="34" charset="0"/>
              </a:rPr>
              <a:t> </a:t>
            </a:r>
            <a:r>
              <a:rPr lang="en-GB" altLang="en-US" sz="2800" b="1">
                <a:solidFill>
                  <a:srgbClr val="7030A0"/>
                </a:solidFill>
                <a:latin typeface="Tahoma" panose="020B0604030504040204" pitchFamily="34" charset="0"/>
              </a:rPr>
              <a:t>M</a:t>
            </a:r>
            <a:r>
              <a:rPr lang="en-GB" altLang="en-US" sz="2800" b="1" baseline="-25000">
                <a:solidFill>
                  <a:srgbClr val="7030A0"/>
                </a:solidFill>
                <a:latin typeface="Tahoma" panose="020B0604030504040204" pitchFamily="34" charset="0"/>
              </a:rPr>
              <a:t>r</a:t>
            </a:r>
            <a:endParaRPr lang="en-GB" altLang="en-US" sz="2800" b="1" baseline="-25000">
              <a:solidFill>
                <a:srgbClr val="7030A0"/>
              </a:solidFill>
              <a:latin typeface="Tahoma" panose="020B0604030504040204" pitchFamily="34" charset="0"/>
            </a:endParaRPr>
          </a:p>
          <a:p>
            <a:pPr algn="l" eaLnBrk="1" hangingPunct="1">
              <a:spcBef>
                <a:spcPct val="0"/>
              </a:spcBef>
              <a:buFontTx/>
              <a:buNone/>
            </a:pPr>
            <a:endParaRPr lang="en-GB" altLang="en-US" sz="2800" b="1" baseline="-25000">
              <a:solidFill>
                <a:srgbClr val="00B0F0"/>
              </a:solidFill>
              <a:latin typeface="Tahoma" panose="020B0604030504040204" pitchFamily="34" charset="0"/>
            </a:endParaRPr>
          </a:p>
          <a:p>
            <a:pPr algn="l" eaLnBrk="1" hangingPunct="1">
              <a:spcBef>
                <a:spcPct val="0"/>
              </a:spcBef>
              <a:buFontTx/>
              <a:buNone/>
            </a:pPr>
            <a:r>
              <a:rPr lang="en-US" altLang="en-GB" sz="2800" b="1">
                <a:solidFill>
                  <a:srgbClr val="0070C0"/>
                </a:solidFill>
                <a:latin typeface="Tahoma" panose="020B0604030504040204" pitchFamily="34" charset="0"/>
                <a:sym typeface="+mn-ea"/>
              </a:rPr>
              <a:t>                 </a:t>
            </a:r>
            <a:r>
              <a:rPr lang="en-US" altLang="en-US" sz="2800" b="1">
                <a:solidFill>
                  <a:srgbClr val="0070C0"/>
                </a:solidFill>
                <a:latin typeface="Tahoma" panose="020B0604030504040204" pitchFamily="34" charset="0"/>
                <a:sym typeface="+mn-ea"/>
              </a:rPr>
              <a:t>	</a:t>
            </a:r>
            <a:r>
              <a:rPr lang="en-GB" altLang="en-US" sz="2800" b="1">
                <a:solidFill>
                  <a:srgbClr val="0070C0"/>
                </a:solidFill>
                <a:latin typeface="Tahoma" panose="020B0604030504040204" pitchFamily="34" charset="0"/>
                <a:sym typeface="+mn-ea"/>
              </a:rPr>
              <a:t>m </a:t>
            </a:r>
            <a:r>
              <a:rPr lang="en-US" altLang="en-GB" sz="2800" b="1">
                <a:solidFill>
                  <a:schemeClr val="tx1"/>
                </a:solidFill>
                <a:latin typeface="Tahoma" panose="020B0604030504040204" pitchFamily="34" charset="0"/>
                <a:sym typeface="+mn-ea"/>
              </a:rPr>
              <a:t>= </a:t>
            </a:r>
            <a:r>
              <a:rPr lang="en-GB" altLang="en-US" sz="2800" b="1">
                <a:solidFill>
                  <a:srgbClr val="FF0000"/>
                </a:solidFill>
                <a:latin typeface="Tahoma" panose="020B0604030504040204" pitchFamily="34" charset="0"/>
                <a:sym typeface="+mn-ea"/>
              </a:rPr>
              <a:t>n </a:t>
            </a:r>
            <a:r>
              <a:rPr lang="en-US" altLang="en-GB" sz="2800" b="1">
                <a:latin typeface="Tahoma" panose="020B0604030504040204" pitchFamily="34" charset="0"/>
                <a:sym typeface="+mn-ea"/>
              </a:rPr>
              <a:t>x</a:t>
            </a:r>
            <a:r>
              <a:rPr lang="en-US" altLang="en-GB" sz="2800" b="1">
                <a:solidFill>
                  <a:srgbClr val="FF0000"/>
                </a:solidFill>
                <a:latin typeface="Tahoma" panose="020B0604030504040204" pitchFamily="34" charset="0"/>
                <a:sym typeface="+mn-ea"/>
              </a:rPr>
              <a:t> </a:t>
            </a:r>
            <a:r>
              <a:rPr lang="en-GB" altLang="en-US" sz="2800" b="1">
                <a:solidFill>
                  <a:srgbClr val="7030A0"/>
                </a:solidFill>
                <a:latin typeface="Tahoma" panose="020B0604030504040204" pitchFamily="34" charset="0"/>
                <a:sym typeface="+mn-ea"/>
              </a:rPr>
              <a:t>M</a:t>
            </a:r>
            <a:r>
              <a:rPr lang="en-GB" altLang="en-US" sz="2800" b="1" baseline="-25000">
                <a:solidFill>
                  <a:srgbClr val="7030A0"/>
                </a:solidFill>
                <a:latin typeface="Tahoma" panose="020B0604030504040204" pitchFamily="34" charset="0"/>
                <a:sym typeface="+mn-ea"/>
              </a:rPr>
              <a:t>r </a:t>
            </a:r>
            <a:endParaRPr lang="en-GB" altLang="en-US" sz="2800" b="1" baseline="-25000">
              <a:solidFill>
                <a:srgbClr val="7030A0"/>
              </a:solidFill>
              <a:latin typeface="Tahoma" panose="020B0604030504040204" pitchFamily="34" charset="0"/>
              <a:sym typeface="+mn-ea"/>
            </a:endParaRPr>
          </a:p>
          <a:p>
            <a:pPr algn="l" eaLnBrk="1" hangingPunct="1">
              <a:spcBef>
                <a:spcPct val="0"/>
              </a:spcBef>
              <a:buFontTx/>
              <a:buNone/>
            </a:pPr>
            <a:endParaRPr lang="en-GB" altLang="en-US" sz="2800" b="1" baseline="-25000">
              <a:solidFill>
                <a:srgbClr val="00B0F0"/>
              </a:solidFill>
              <a:latin typeface="Tahoma" panose="020B0604030504040204" pitchFamily="34" charset="0"/>
              <a:sym typeface="+mn-ea"/>
            </a:endParaRPr>
          </a:p>
          <a:p>
            <a:pPr algn="l" eaLnBrk="1" hangingPunct="1">
              <a:spcBef>
                <a:spcPct val="0"/>
              </a:spcBef>
              <a:buFontTx/>
              <a:buNone/>
            </a:pPr>
            <a:r>
              <a:rPr lang="en-US" altLang="en-GB" sz="2800" b="1">
                <a:latin typeface="Tahoma" panose="020B0604030504040204" pitchFamily="34" charset="0"/>
                <a:sym typeface="+mn-ea"/>
              </a:rPr>
              <a:t>   </a:t>
            </a:r>
            <a:r>
              <a:rPr lang="en-US" altLang="en-GB" sz="2800" b="1">
                <a:solidFill>
                  <a:srgbClr val="FF0000"/>
                </a:solidFill>
                <a:latin typeface="Tahoma" panose="020B0604030504040204" pitchFamily="34" charset="0"/>
                <a:sym typeface="+mn-ea"/>
              </a:rPr>
              <a:t>              </a:t>
            </a:r>
            <a:r>
              <a:rPr lang="en-US" altLang="en-US" sz="2800" b="1">
                <a:solidFill>
                  <a:srgbClr val="0070C0"/>
                </a:solidFill>
                <a:latin typeface="Tahoma" panose="020B0604030504040204" pitchFamily="34" charset="0"/>
                <a:sym typeface="+mn-ea"/>
              </a:rPr>
              <a:t>	</a:t>
            </a:r>
            <a:r>
              <a:rPr lang="en-GB" altLang="en-US" sz="2800" b="1">
                <a:solidFill>
                  <a:srgbClr val="0070C0"/>
                </a:solidFill>
                <a:latin typeface="Tahoma" panose="020B0604030504040204" pitchFamily="34" charset="0"/>
                <a:sym typeface="+mn-ea"/>
              </a:rPr>
              <a:t>m </a:t>
            </a:r>
            <a:r>
              <a:rPr lang="en-US" altLang="en-GB" sz="2800" b="1">
                <a:solidFill>
                  <a:schemeClr val="tx1"/>
                </a:solidFill>
                <a:latin typeface="Tahoma" panose="020B0604030504040204" pitchFamily="34" charset="0"/>
                <a:sym typeface="+mn-ea"/>
              </a:rPr>
              <a:t>= </a:t>
            </a:r>
            <a:r>
              <a:rPr lang="en-US" altLang="en-GB" sz="2800" b="1">
                <a:solidFill>
                  <a:srgbClr val="FF0000"/>
                </a:solidFill>
                <a:latin typeface="Tahoma" panose="020B0604030504040204" pitchFamily="34" charset="0"/>
                <a:sym typeface="+mn-ea"/>
              </a:rPr>
              <a:t>0.01</a:t>
            </a:r>
            <a:r>
              <a:rPr lang="en-GB" altLang="en-US" sz="2800" b="1">
                <a:solidFill>
                  <a:srgbClr val="FF0000"/>
                </a:solidFill>
                <a:latin typeface="Tahoma" panose="020B0604030504040204" pitchFamily="34" charset="0"/>
                <a:sym typeface="+mn-ea"/>
              </a:rPr>
              <a:t> </a:t>
            </a:r>
            <a:r>
              <a:rPr lang="en-US" altLang="en-GB" sz="2800" b="1">
                <a:latin typeface="Tahoma" panose="020B0604030504040204" pitchFamily="34" charset="0"/>
                <a:sym typeface="+mn-ea"/>
              </a:rPr>
              <a:t>x</a:t>
            </a:r>
            <a:r>
              <a:rPr lang="en-US" altLang="en-GB" sz="2800" b="1">
                <a:solidFill>
                  <a:srgbClr val="FF0000"/>
                </a:solidFill>
                <a:latin typeface="Tahoma" panose="020B0604030504040204" pitchFamily="34" charset="0"/>
                <a:sym typeface="+mn-ea"/>
              </a:rPr>
              <a:t> </a:t>
            </a:r>
            <a:r>
              <a:rPr lang="en-US" altLang="en-GB" sz="2800" b="1">
                <a:solidFill>
                  <a:srgbClr val="7030A0"/>
                </a:solidFill>
                <a:latin typeface="Tahoma" panose="020B0604030504040204" pitchFamily="34" charset="0"/>
                <a:sym typeface="+mn-ea"/>
              </a:rPr>
              <a:t>(65.</a:t>
            </a:r>
            <a:r>
              <a:rPr lang="en-US" altLang="en-US" sz="2800" b="1">
                <a:solidFill>
                  <a:srgbClr val="7030A0"/>
                </a:solidFill>
                <a:latin typeface="Tahoma" panose="020B0604030504040204" pitchFamily="34" charset="0"/>
                <a:sym typeface="+mn-ea"/>
              </a:rPr>
              <a:t>4</a:t>
            </a:r>
            <a:r>
              <a:rPr lang="en-US" altLang="en-GB" sz="2800" b="1">
                <a:solidFill>
                  <a:srgbClr val="7030A0"/>
                </a:solidFill>
                <a:latin typeface="Tahoma" panose="020B0604030504040204" pitchFamily="34" charset="0"/>
                <a:sym typeface="+mn-ea"/>
              </a:rPr>
              <a:t> + 32.1)</a:t>
            </a:r>
            <a:r>
              <a:rPr lang="en-GB" altLang="en-US" sz="2800" b="1" baseline="-25000">
                <a:solidFill>
                  <a:srgbClr val="7030A0"/>
                </a:solidFill>
                <a:latin typeface="Tahoma" panose="020B0604030504040204" pitchFamily="34" charset="0"/>
                <a:sym typeface="+mn-ea"/>
              </a:rPr>
              <a:t> </a:t>
            </a:r>
            <a:endParaRPr lang="en-GB" altLang="en-US" sz="2800" b="1" baseline="-25000">
              <a:solidFill>
                <a:srgbClr val="7030A0"/>
              </a:solidFill>
              <a:latin typeface="Tahoma" panose="020B0604030504040204" pitchFamily="34" charset="0"/>
              <a:sym typeface="+mn-ea"/>
            </a:endParaRPr>
          </a:p>
          <a:p>
            <a:pPr algn="l" eaLnBrk="1" hangingPunct="1">
              <a:spcBef>
                <a:spcPct val="0"/>
              </a:spcBef>
              <a:buFontTx/>
              <a:buNone/>
            </a:pPr>
            <a:endParaRPr lang="en-GB" altLang="en-US" sz="2800" b="1" baseline="-25000">
              <a:solidFill>
                <a:srgbClr val="00B0F0"/>
              </a:solidFill>
              <a:latin typeface="Tahoma" panose="020B0604030504040204" pitchFamily="34" charset="0"/>
              <a:sym typeface="+mn-ea"/>
            </a:endParaRPr>
          </a:p>
          <a:p>
            <a:pPr algn="l" eaLnBrk="1" hangingPunct="1">
              <a:spcBef>
                <a:spcPct val="0"/>
              </a:spcBef>
              <a:buFontTx/>
              <a:buNone/>
            </a:pPr>
            <a:r>
              <a:rPr lang="en-US" altLang="en-GB" sz="2800" b="1">
                <a:solidFill>
                  <a:srgbClr val="00B050"/>
                </a:solidFill>
                <a:latin typeface="Tahoma" panose="020B0604030504040204" pitchFamily="34" charset="0"/>
                <a:sym typeface="+mn-ea"/>
              </a:rPr>
              <a:t>		</a:t>
            </a:r>
            <a:r>
              <a:rPr lang="en-GB" altLang="en-US" sz="2800" b="1">
                <a:solidFill>
                  <a:srgbClr val="0070C0"/>
                </a:solidFill>
                <a:latin typeface="Tahoma" panose="020B0604030504040204" pitchFamily="34" charset="0"/>
                <a:sym typeface="+mn-ea"/>
              </a:rPr>
              <a:t>m </a:t>
            </a:r>
            <a:r>
              <a:rPr lang="en-US" altLang="en-GB" sz="2800" b="1">
                <a:solidFill>
                  <a:schemeClr val="tx1"/>
                </a:solidFill>
                <a:latin typeface="Tahoma" panose="020B0604030504040204" pitchFamily="34" charset="0"/>
                <a:sym typeface="+mn-ea"/>
              </a:rPr>
              <a:t>=</a:t>
            </a:r>
            <a:r>
              <a:rPr lang="en-US" altLang="en-GB" sz="2800" b="1">
                <a:solidFill>
                  <a:srgbClr val="0070C0"/>
                </a:solidFill>
                <a:latin typeface="Tahoma" panose="020B0604030504040204" pitchFamily="34" charset="0"/>
                <a:sym typeface="+mn-ea"/>
              </a:rPr>
              <a:t> </a:t>
            </a:r>
            <a:r>
              <a:rPr lang="en-US" altLang="en-US" sz="2800" b="1">
                <a:solidFill>
                  <a:srgbClr val="0070C0"/>
                </a:solidFill>
                <a:latin typeface="Tahoma" panose="020B0604030504040204" pitchFamily="34" charset="0"/>
                <a:sym typeface="+mn-ea"/>
              </a:rPr>
              <a:t>0.975g</a:t>
            </a:r>
            <a:r>
              <a:rPr lang="en-GB" altLang="en-US" sz="2800" b="1">
                <a:solidFill>
                  <a:srgbClr val="0070C0"/>
                </a:solidFill>
                <a:latin typeface="Tahoma" panose="020B0604030504040204" pitchFamily="34" charset="0"/>
                <a:sym typeface="+mn-ea"/>
              </a:rPr>
              <a:t>                   </a:t>
            </a:r>
            <a:r>
              <a:rPr lang="en-GB" altLang="en-US" sz="2800" b="1" baseline="-25000">
                <a:solidFill>
                  <a:srgbClr val="0070C0"/>
                </a:solidFill>
                <a:latin typeface="Tahoma" panose="020B0604030504040204" pitchFamily="34" charset="0"/>
                <a:sym typeface="+mn-ea"/>
              </a:rPr>
              <a:t> </a:t>
            </a:r>
            <a:endParaRPr lang="en-GB" altLang="en-US" sz="2800" b="1" baseline="-25000">
              <a:solidFill>
                <a:srgbClr val="0070C0"/>
              </a:solidFill>
              <a:latin typeface="Tahoma" panose="020B0604030504040204" pitchFamily="34" charset="0"/>
            </a:endParaRPr>
          </a:p>
          <a:p>
            <a:pPr algn="l" eaLnBrk="1" hangingPunct="1">
              <a:spcBef>
                <a:spcPct val="0"/>
              </a:spcBef>
              <a:buFontTx/>
              <a:buNone/>
            </a:pPr>
            <a:endParaRPr lang="en-GB" altLang="en-US" sz="2800" b="1" baseline="-25000">
              <a:solidFill>
                <a:srgbClr val="0070C0"/>
              </a:solidFill>
              <a:latin typeface="Tahoma" panose="020B0604030504040204" pitchFamily="34" charset="0"/>
            </a:endParaRPr>
          </a:p>
        </p:txBody>
      </p:sp>
      <p:sp>
        <p:nvSpPr>
          <p:cNvPr id="21506" name="Text Box 2"/>
          <p:cNvSpPr txBox="1">
            <a:spLocks noChangeArrowheads="1"/>
          </p:cNvSpPr>
          <p:nvPr/>
        </p:nvSpPr>
        <p:spPr bwMode="auto">
          <a:xfrm>
            <a:off x="787649" y="1185082"/>
            <a:ext cx="7740650" cy="1076325"/>
          </a:xfrm>
          <a:prstGeom prst="rect">
            <a:avLst/>
          </a:prstGeom>
          <a:noFill/>
          <a:ln w="9525">
            <a:solidFill>
              <a:schemeClr val="tx1"/>
            </a:solidFill>
            <a:miter lim="800000"/>
          </a:ln>
          <a:extLst>
            <a:ext uri="{909E8E84-426E-40DD-AFC4-6F175D3DCCD1}">
              <a14:hiddenFill xmlns:a14="http://schemas.microsoft.com/office/drawing/2010/main">
                <a:solidFill>
                  <a:srgbClr val="FFFFFF"/>
                </a:solidFill>
              </a14:hiddenFill>
            </a:ext>
          </a:extLst>
        </p:spPr>
        <p:txBody>
          <a:bodyPr>
            <a:spAutoFit/>
          </a:bodyPr>
          <a:lstStyle>
            <a:lvl1pPr marL="1071880" indent="-1071880">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l" eaLnBrk="1" hangingPunct="1">
              <a:spcBef>
                <a:spcPct val="0"/>
              </a:spcBef>
              <a:buFontTx/>
              <a:buNone/>
            </a:pPr>
            <a:r>
              <a:rPr lang="en-US" altLang="en-GB" b="1">
                <a:solidFill>
                  <a:srgbClr val="FF0000"/>
                </a:solidFill>
                <a:latin typeface="Tahoma" panose="020B0604030504040204" pitchFamily="34" charset="0"/>
                <a:sym typeface="+mn-ea"/>
              </a:rPr>
              <a:t>			</a:t>
            </a:r>
            <a:r>
              <a:rPr lang="en-GB" altLang="en-US" b="1">
                <a:solidFill>
                  <a:srgbClr val="FF0000"/>
                </a:solidFill>
                <a:latin typeface="Tahoma" panose="020B0604030504040204" pitchFamily="34" charset="0"/>
                <a:sym typeface="+mn-ea"/>
              </a:rPr>
              <a:t>n</a:t>
            </a:r>
            <a:r>
              <a:rPr lang="en-GB" altLang="en-US" b="1">
                <a:latin typeface="Tahoma" panose="020B0604030504040204" pitchFamily="34" charset="0"/>
                <a:sym typeface="+mn-ea"/>
              </a:rPr>
              <a:t>= </a:t>
            </a:r>
            <a:r>
              <a:rPr lang="en-GB" altLang="en-US" b="1" u="sng">
                <a:solidFill>
                  <a:srgbClr val="0070C0"/>
                </a:solidFill>
                <a:latin typeface="Tahoma" panose="020B0604030504040204" pitchFamily="34" charset="0"/>
                <a:sym typeface="+mn-ea"/>
              </a:rPr>
              <a:t>m</a:t>
            </a:r>
            <a:endParaRPr lang="en-GB" altLang="en-US" b="1" u="sng">
              <a:solidFill>
                <a:srgbClr val="0070C0"/>
              </a:solidFill>
              <a:latin typeface="Tahoma" panose="020B0604030504040204" pitchFamily="34" charset="0"/>
            </a:endParaRPr>
          </a:p>
          <a:p>
            <a:pPr algn="l" eaLnBrk="1" hangingPunct="1">
              <a:spcBef>
                <a:spcPct val="0"/>
              </a:spcBef>
              <a:buFontTx/>
              <a:buNone/>
            </a:pPr>
            <a:r>
              <a:rPr lang="en-GB" altLang="en-US" b="1">
                <a:latin typeface="Tahoma" panose="020B0604030504040204" pitchFamily="34" charset="0"/>
                <a:sym typeface="+mn-ea"/>
              </a:rPr>
              <a:t>                            </a:t>
            </a:r>
            <a:r>
              <a:rPr lang="en-GB" altLang="en-US" b="1" baseline="-25000">
                <a:latin typeface="Tahoma" panose="020B0604030504040204" pitchFamily="34" charset="0"/>
                <a:sym typeface="+mn-ea"/>
              </a:rPr>
              <a:t> </a:t>
            </a:r>
            <a:r>
              <a:rPr lang="en-GB" altLang="en-US" b="1">
                <a:solidFill>
                  <a:srgbClr val="7030A0"/>
                </a:solidFill>
                <a:latin typeface="Tahoma" panose="020B0604030504040204" pitchFamily="34" charset="0"/>
                <a:sym typeface="+mn-ea"/>
              </a:rPr>
              <a:t>M</a:t>
            </a:r>
            <a:r>
              <a:rPr lang="en-GB" altLang="en-US" b="1" baseline="-25000">
                <a:solidFill>
                  <a:srgbClr val="7030A0"/>
                </a:solidFill>
                <a:latin typeface="Tahoma" panose="020B0604030504040204" pitchFamily="34" charset="0"/>
                <a:sym typeface="+mn-ea"/>
              </a:rPr>
              <a:t>r</a:t>
            </a:r>
            <a:endParaRPr lang="en-GB" altLang="en-US" b="1" baseline="-25000">
              <a:solidFill>
                <a:srgbClr val="7030A0"/>
              </a:solidFill>
              <a:latin typeface="Tahoma" panose="020B0604030504040204" pitchFamily="34" charset="0"/>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55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554">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3554">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3554">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355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ChangeArrowheads="1"/>
          </p:cNvSpPr>
          <p:nvPr/>
        </p:nvSpPr>
        <p:spPr bwMode="auto">
          <a:xfrm>
            <a:off x="515620" y="2388235"/>
            <a:ext cx="8628380" cy="681355"/>
          </a:xfrm>
          <a:prstGeom prst="rect">
            <a:avLst/>
          </a:prstGeom>
          <a:noFill/>
          <a:ln>
            <a:noFill/>
          </a:ln>
          <a:effectLst/>
          <a:extLst>
            <a:ext uri="{909E8E84-426E-40DD-AFC4-6F175D3DCCD1}">
              <a14:hiddenFill xmlns:a14="http://schemas.microsoft.com/office/drawing/2010/main">
                <a:solidFill>
                  <a:srgbClr val="EBFFEB"/>
                </a:solidFill>
              </a14:hiddenFill>
            </a:ext>
            <a:ext uri="{91240B29-F687-4F45-9708-019B960494DF}">
              <a14:hiddenLine xmlns:a14="http://schemas.microsoft.com/office/drawing/2010/main" w="38100">
                <a:solidFill>
                  <a:srgbClr val="FF99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0"/>
              </a:spcBef>
              <a:defRPr kumimoji="1" sz="2400">
                <a:solidFill>
                  <a:schemeClr val="tx1"/>
                </a:solidFill>
                <a:latin typeface="Times New Roman" panose="02020603050405020304" pitchFamily="18" charset="0"/>
                <a:ea typeface="PMingLiU" panose="02020500000000000000" pitchFamily="18" charset="-120"/>
              </a:defRPr>
            </a:lvl1pPr>
            <a:lvl2pPr marL="1222375" indent="-457200">
              <a:spcBef>
                <a:spcPct val="0"/>
              </a:spcBef>
              <a:defRPr kumimoji="1" sz="2400">
                <a:solidFill>
                  <a:schemeClr val="tx1"/>
                </a:solidFill>
                <a:latin typeface="Times New Roman" panose="02020603050405020304" pitchFamily="18" charset="0"/>
                <a:ea typeface="PMingLiU" panose="02020500000000000000" pitchFamily="18" charset="-120"/>
              </a:defRPr>
            </a:lvl2pPr>
            <a:lvl3pPr marL="1870075" indent="-457200">
              <a:spcBef>
                <a:spcPct val="0"/>
              </a:spcBef>
              <a:defRPr kumimoji="1" sz="2400">
                <a:solidFill>
                  <a:schemeClr val="tx1"/>
                </a:solidFill>
                <a:latin typeface="Times New Roman" panose="02020603050405020304" pitchFamily="18" charset="0"/>
                <a:ea typeface="PMingLiU" panose="02020500000000000000" pitchFamily="18" charset="-120"/>
              </a:defRPr>
            </a:lvl3pPr>
            <a:lvl4pPr marL="2517775" indent="-457200">
              <a:spcBef>
                <a:spcPct val="0"/>
              </a:spcBef>
              <a:defRPr kumimoji="1" sz="2400">
                <a:solidFill>
                  <a:schemeClr val="tx1"/>
                </a:solidFill>
                <a:latin typeface="Times New Roman" panose="02020603050405020304" pitchFamily="18" charset="0"/>
                <a:ea typeface="PMingLiU" panose="02020500000000000000" pitchFamily="18" charset="-120"/>
              </a:defRPr>
            </a:lvl4pPr>
            <a:lvl5pPr marL="3165475" indent="-457200">
              <a:spcBef>
                <a:spcPct val="0"/>
              </a:spcBef>
              <a:defRPr kumimoji="1" sz="2400">
                <a:solidFill>
                  <a:schemeClr val="tx1"/>
                </a:solidFill>
                <a:latin typeface="Times New Roman" panose="02020603050405020304" pitchFamily="18" charset="0"/>
                <a:ea typeface="PMingLiU" panose="02020500000000000000" pitchFamily="18" charset="-120"/>
              </a:defRPr>
            </a:lvl5pPr>
            <a:lvl6pPr marL="36226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40798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45370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49942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a:lnSpc>
                <a:spcPct val="80000"/>
              </a:lnSpc>
              <a:spcBef>
                <a:spcPct val="50000"/>
              </a:spcBef>
            </a:pPr>
            <a:r>
              <a:rPr lang="en-US" altLang="zh-TW" b="1" i="0" dirty="0">
                <a:solidFill>
                  <a:schemeClr val="tx1"/>
                </a:solidFill>
                <a:latin typeface="+mn-lt"/>
                <a:ea typeface="DFKai-SB" panose="03000509000000000000" pitchFamily="65" charset="-128"/>
                <a:cs typeface="+mn-lt"/>
              </a:rPr>
              <a:t>What is the </a:t>
            </a:r>
            <a:r>
              <a:rPr lang="en-US" altLang="zh-TW" b="1" i="0" dirty="0">
                <a:solidFill>
                  <a:srgbClr val="0070C0"/>
                </a:solidFill>
                <a:latin typeface="+mn-lt"/>
                <a:ea typeface="DFKai-SB" panose="03000509000000000000" pitchFamily="65" charset="-128"/>
                <a:cs typeface="+mn-lt"/>
              </a:rPr>
              <a:t>mass </a:t>
            </a:r>
            <a:r>
              <a:rPr lang="en-US" altLang="zh-TW" b="1" i="0" dirty="0">
                <a:solidFill>
                  <a:schemeClr val="tx1"/>
                </a:solidFill>
                <a:latin typeface="+mn-lt"/>
                <a:ea typeface="DFKai-SB" panose="03000509000000000000" pitchFamily="65" charset="-128"/>
                <a:cs typeface="+mn-lt"/>
              </a:rPr>
              <a:t>of </a:t>
            </a:r>
            <a:r>
              <a:rPr lang="en-US" altLang="zh-TW" b="1" i="0" dirty="0">
                <a:solidFill>
                  <a:srgbClr val="FF0000"/>
                </a:solidFill>
                <a:latin typeface="+mn-lt"/>
                <a:ea typeface="DFKai-SB" panose="03000509000000000000" pitchFamily="65" charset="-128"/>
                <a:cs typeface="+mn-lt"/>
              </a:rPr>
              <a:t>0.2 mole</a:t>
            </a:r>
            <a:r>
              <a:rPr lang="en-US" altLang="en-US" b="1" i="0" dirty="0">
                <a:solidFill>
                  <a:srgbClr val="FF0000"/>
                </a:solidFill>
                <a:latin typeface="+mn-lt"/>
                <a:ea typeface="DFKai-SB" panose="03000509000000000000" pitchFamily="65" charset="-128"/>
                <a:cs typeface="+mn-lt"/>
              </a:rPr>
              <a:t>s</a:t>
            </a:r>
            <a:r>
              <a:rPr lang="en-US" altLang="zh-TW" b="1" i="0" dirty="0">
                <a:solidFill>
                  <a:srgbClr val="6600CC"/>
                </a:solidFill>
                <a:latin typeface="+mn-lt"/>
                <a:ea typeface="DFKai-SB" panose="03000509000000000000" pitchFamily="65" charset="-128"/>
                <a:cs typeface="+mn-lt"/>
              </a:rPr>
              <a:t> </a:t>
            </a:r>
            <a:r>
              <a:rPr lang="en-US" altLang="zh-TW" b="1" i="0" dirty="0">
                <a:solidFill>
                  <a:schemeClr val="tx1"/>
                </a:solidFill>
                <a:latin typeface="+mn-lt"/>
                <a:ea typeface="DFKai-SB" panose="03000509000000000000" pitchFamily="65" charset="-128"/>
                <a:cs typeface="+mn-lt"/>
              </a:rPr>
              <a:t>of </a:t>
            </a:r>
            <a:r>
              <a:rPr lang="en-US" altLang="zh-TW" b="1" i="0" dirty="0">
                <a:solidFill>
                  <a:srgbClr val="7030A0"/>
                </a:solidFill>
                <a:latin typeface="+mn-lt"/>
                <a:ea typeface="DFKai-SB" panose="03000509000000000000" pitchFamily="65" charset="-128"/>
                <a:cs typeface="+mn-lt"/>
              </a:rPr>
              <a:t>calcium carbonate? (R.</a:t>
            </a:r>
            <a:r>
              <a:rPr lang="en-US" altLang="en-US" b="1" i="0" dirty="0">
                <a:solidFill>
                  <a:srgbClr val="7030A0"/>
                </a:solidFill>
                <a:latin typeface="+mn-lt"/>
                <a:ea typeface="DFKai-SB" panose="03000509000000000000" pitchFamily="65" charset="-128"/>
                <a:cs typeface="+mn-lt"/>
              </a:rPr>
              <a:t>A</a:t>
            </a:r>
            <a:r>
              <a:rPr lang="en-US" altLang="zh-TW" b="1" i="0" dirty="0">
                <a:solidFill>
                  <a:srgbClr val="7030A0"/>
                </a:solidFill>
                <a:latin typeface="+mn-lt"/>
                <a:ea typeface="DFKai-SB" panose="03000509000000000000" pitchFamily="65" charset="-128"/>
                <a:cs typeface="+mn-lt"/>
              </a:rPr>
              <a:t>.</a:t>
            </a:r>
            <a:r>
              <a:rPr lang="en-US" altLang="en-US" b="1" i="0" dirty="0">
                <a:solidFill>
                  <a:srgbClr val="7030A0"/>
                </a:solidFill>
                <a:latin typeface="+mn-lt"/>
                <a:ea typeface="DFKai-SB" panose="03000509000000000000" pitchFamily="65" charset="-128"/>
                <a:cs typeface="+mn-lt"/>
              </a:rPr>
              <a:t>M</a:t>
            </a:r>
            <a:r>
              <a:rPr lang="en-US" altLang="zh-TW" b="1" i="0" dirty="0">
                <a:solidFill>
                  <a:srgbClr val="7030A0"/>
                </a:solidFill>
                <a:latin typeface="+mn-lt"/>
                <a:ea typeface="DFKai-SB" panose="03000509000000000000" pitchFamily="65" charset="-128"/>
                <a:cs typeface="+mn-lt"/>
              </a:rPr>
              <a:t>.* : C = 12.0, O = 16.0, Ca = 40.1)</a:t>
            </a:r>
            <a:endParaRPr lang="en-US" altLang="zh-TW" b="1" i="0" dirty="0">
              <a:solidFill>
                <a:srgbClr val="7030A0"/>
              </a:solidFill>
              <a:latin typeface="+mn-lt"/>
              <a:ea typeface="DFKai-SB" panose="03000509000000000000" pitchFamily="65" charset="-128"/>
              <a:cs typeface="+mn-lt"/>
            </a:endParaRPr>
          </a:p>
        </p:txBody>
      </p:sp>
      <p:sp>
        <p:nvSpPr>
          <p:cNvPr id="124932" name="Text Box 4"/>
          <p:cNvSpPr txBox="1">
            <a:spLocks noChangeArrowheads="1"/>
          </p:cNvSpPr>
          <p:nvPr/>
        </p:nvSpPr>
        <p:spPr bwMode="auto">
          <a:xfrm>
            <a:off x="0" y="3069590"/>
            <a:ext cx="9144000" cy="3262630"/>
          </a:xfrm>
          <a:prstGeom prst="rect">
            <a:avLst/>
          </a:prstGeom>
          <a:noFill/>
          <a:ln w="25400">
            <a:noFill/>
            <a:miter lim="800000"/>
          </a:ln>
          <a:effectLst/>
          <a:extLst>
            <a:ext uri="{909E8E84-426E-40DD-AFC4-6F175D3DCCD1}">
              <a14:hiddenFill xmlns:a14="http://schemas.microsoft.com/office/drawing/2010/main">
                <a:solidFill>
                  <a:srgbClr val="FFFFE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n-US" altLang="en-US" sz="2800" b="1" dirty="0">
              <a:solidFill>
                <a:srgbClr val="00B050"/>
              </a:solidFill>
            </a:endParaRPr>
          </a:p>
          <a:p>
            <a:r>
              <a:rPr lang="en-US" altLang="en-US" sz="2800" b="1" dirty="0">
                <a:solidFill>
                  <a:srgbClr val="00B050"/>
                </a:solidFill>
              </a:rPr>
              <a:t>		           </a:t>
            </a:r>
            <a:r>
              <a:rPr lang="en-US" altLang="en-US" sz="2800" b="1" dirty="0">
                <a:solidFill>
                  <a:srgbClr val="0070C0"/>
                </a:solidFill>
              </a:rPr>
              <a:t>m</a:t>
            </a:r>
            <a:r>
              <a:rPr lang="en-US" altLang="zh-TW" sz="2800" b="1" dirty="0">
                <a:solidFill>
                  <a:srgbClr val="0070C0"/>
                </a:solidFill>
              </a:rPr>
              <a:t> </a:t>
            </a:r>
            <a:r>
              <a:rPr lang="en-US" altLang="zh-TW" sz="2800" b="1" dirty="0"/>
              <a:t>= </a:t>
            </a:r>
            <a:r>
              <a:rPr lang="en-US" altLang="en-US" sz="2800" b="1" dirty="0">
                <a:solidFill>
                  <a:srgbClr val="FF0000"/>
                </a:solidFill>
              </a:rPr>
              <a:t>n </a:t>
            </a:r>
            <a:r>
              <a:rPr lang="en-US" altLang="zh-TW" sz="2800" b="1" dirty="0"/>
              <a:t>x </a:t>
            </a:r>
            <a:r>
              <a:rPr lang="en-US" altLang="zh-TW" sz="2800" b="1" dirty="0">
                <a:solidFill>
                  <a:srgbClr val="7030A0"/>
                </a:solidFill>
              </a:rPr>
              <a:t>M</a:t>
            </a:r>
            <a:r>
              <a:rPr lang="en-US" altLang="en-US" sz="2800" b="1" baseline="-25000" dirty="0">
                <a:solidFill>
                  <a:srgbClr val="7030A0"/>
                </a:solidFill>
              </a:rPr>
              <a:t>r</a:t>
            </a:r>
            <a:endParaRPr lang="en-US" altLang="en-US" sz="2800" b="1" baseline="-25000" dirty="0">
              <a:solidFill>
                <a:srgbClr val="7030A0"/>
              </a:solidFill>
            </a:endParaRPr>
          </a:p>
          <a:p>
            <a:endParaRPr lang="en-US" altLang="en-US" sz="2800" b="1" baseline="-25000" dirty="0">
              <a:solidFill>
                <a:srgbClr val="7030A0"/>
              </a:solidFill>
            </a:endParaRPr>
          </a:p>
          <a:p>
            <a:r>
              <a:rPr lang="en-US" altLang="en-US" sz="2400" b="1" i="1" dirty="0">
                <a:solidFill>
                  <a:srgbClr val="7030A0"/>
                </a:solidFill>
                <a:sym typeface="+mn-ea"/>
              </a:rPr>
              <a:t>          M</a:t>
            </a:r>
            <a:r>
              <a:rPr lang="en-US" altLang="en-US" sz="2400" b="1" i="1" baseline="-25000" dirty="0">
                <a:solidFill>
                  <a:srgbClr val="7030A0"/>
                </a:solidFill>
                <a:sym typeface="+mn-ea"/>
              </a:rPr>
              <a:t>r </a:t>
            </a:r>
            <a:r>
              <a:rPr lang="en-US" altLang="zh-TW" sz="2400" b="1" i="1" baseline="-25000" dirty="0">
                <a:solidFill>
                  <a:srgbClr val="7030A0"/>
                </a:solidFill>
                <a:sym typeface="+mn-ea"/>
              </a:rPr>
              <a:t> </a:t>
            </a:r>
            <a:r>
              <a:rPr lang="en-US" altLang="zh-TW" sz="2400" b="1" i="1" dirty="0">
                <a:solidFill>
                  <a:srgbClr val="7030A0"/>
                </a:solidFill>
                <a:sym typeface="+mn-ea"/>
              </a:rPr>
              <a:t>= (40.1 + 12.0 + 3 x 16.0) g mol</a:t>
            </a:r>
            <a:r>
              <a:rPr lang="en-US" altLang="zh-TW" sz="2400" b="1" i="1" baseline="30000" dirty="0">
                <a:solidFill>
                  <a:srgbClr val="7030A0"/>
                </a:solidFill>
                <a:sym typeface="+mn-ea"/>
              </a:rPr>
              <a:t>-1 </a:t>
            </a:r>
            <a:r>
              <a:rPr lang="en-US" altLang="zh-TW" sz="2400" b="1" i="1" dirty="0">
                <a:solidFill>
                  <a:srgbClr val="7030A0"/>
                </a:solidFill>
                <a:sym typeface="+mn-ea"/>
              </a:rPr>
              <a:t>= 100.1 g </a:t>
            </a:r>
            <a:r>
              <a:rPr lang="en-US" altLang="zh-TW" sz="2400" b="1" i="1" dirty="0" smtClean="0">
                <a:solidFill>
                  <a:srgbClr val="7030A0"/>
                </a:solidFill>
                <a:sym typeface="+mn-ea"/>
              </a:rPr>
              <a:t>mol</a:t>
            </a:r>
            <a:r>
              <a:rPr lang="en-US" altLang="zh-TW" sz="2400" b="1" i="1" baseline="30000" dirty="0" smtClean="0">
                <a:solidFill>
                  <a:srgbClr val="7030A0"/>
                </a:solidFill>
                <a:sym typeface="+mn-ea"/>
              </a:rPr>
              <a:t>-1</a:t>
            </a:r>
            <a:endParaRPr lang="en-US" altLang="zh-TW" sz="2400" b="1" i="1" baseline="30000" dirty="0" smtClean="0">
              <a:solidFill>
                <a:srgbClr val="7030A0"/>
              </a:solidFill>
              <a:sym typeface="+mn-ea"/>
            </a:endParaRPr>
          </a:p>
          <a:p>
            <a:endParaRPr lang="en-US" altLang="zh-TW" sz="2400" b="1" i="1" baseline="30000" dirty="0" smtClean="0">
              <a:solidFill>
                <a:srgbClr val="7030A0"/>
              </a:solidFill>
            </a:endParaRPr>
          </a:p>
          <a:p>
            <a:r>
              <a:rPr lang="en-US" altLang="en-US" sz="2800" b="1" dirty="0"/>
              <a:t>   </a:t>
            </a:r>
            <a:r>
              <a:rPr lang="en-US" altLang="en-US" sz="2800" b="1" dirty="0">
                <a:solidFill>
                  <a:srgbClr val="00B050"/>
                </a:solidFill>
                <a:sym typeface="+mn-ea"/>
              </a:rPr>
              <a:t>		           </a:t>
            </a:r>
            <a:r>
              <a:rPr lang="en-US" altLang="en-US" sz="2800" b="1" dirty="0">
                <a:solidFill>
                  <a:srgbClr val="0070C0"/>
                </a:solidFill>
                <a:effectLst/>
                <a:sym typeface="+mn-ea"/>
              </a:rPr>
              <a:t>m</a:t>
            </a:r>
            <a:r>
              <a:rPr lang="en-US" altLang="zh-TW" sz="2800" b="1" dirty="0">
                <a:solidFill>
                  <a:srgbClr val="0070C0"/>
                </a:solidFill>
                <a:effectLst/>
                <a:sym typeface="+mn-ea"/>
              </a:rPr>
              <a:t> </a:t>
            </a:r>
            <a:r>
              <a:rPr lang="en-US" altLang="zh-TW" sz="2800" b="1" dirty="0"/>
              <a:t>= </a:t>
            </a:r>
            <a:r>
              <a:rPr lang="en-US" altLang="zh-TW" sz="2800" b="1" dirty="0">
                <a:solidFill>
                  <a:srgbClr val="FF0000"/>
                </a:solidFill>
              </a:rPr>
              <a:t>0.2 </a:t>
            </a:r>
            <a:r>
              <a:rPr lang="en-US" altLang="zh-TW" sz="2800" b="1" dirty="0" err="1">
                <a:solidFill>
                  <a:srgbClr val="FF0000"/>
                </a:solidFill>
              </a:rPr>
              <a:t>mol</a:t>
            </a:r>
            <a:r>
              <a:rPr lang="en-US" altLang="zh-TW" sz="2800" b="1" dirty="0">
                <a:solidFill>
                  <a:srgbClr val="FF0000"/>
                </a:solidFill>
              </a:rPr>
              <a:t> </a:t>
            </a:r>
            <a:r>
              <a:rPr lang="en-US" altLang="zh-TW" sz="2800" b="1" dirty="0"/>
              <a:t>x </a:t>
            </a:r>
            <a:r>
              <a:rPr lang="en-US" altLang="zh-TW" sz="2800" b="1" dirty="0">
                <a:solidFill>
                  <a:srgbClr val="7030A0"/>
                </a:solidFill>
              </a:rPr>
              <a:t>100.1 g mol</a:t>
            </a:r>
            <a:r>
              <a:rPr lang="en-US" altLang="zh-TW" sz="2800" b="1" baseline="30000" dirty="0">
                <a:solidFill>
                  <a:srgbClr val="7030A0"/>
                </a:solidFill>
              </a:rPr>
              <a:t>-1</a:t>
            </a:r>
            <a:endParaRPr lang="en-US" altLang="zh-TW" sz="2800" b="1" baseline="30000" dirty="0">
              <a:solidFill>
                <a:srgbClr val="7030A0"/>
              </a:solidFill>
            </a:endParaRPr>
          </a:p>
          <a:p>
            <a:endParaRPr lang="en-US" altLang="zh-TW" sz="2800" b="1" baseline="30000" dirty="0">
              <a:solidFill>
                <a:srgbClr val="0070C0"/>
              </a:solidFill>
            </a:endParaRPr>
          </a:p>
          <a:p>
            <a:r>
              <a:rPr lang="en-US" altLang="en-US" sz="2800" b="1" dirty="0">
                <a:solidFill>
                  <a:srgbClr val="00B050"/>
                </a:solidFill>
                <a:sym typeface="+mn-ea"/>
              </a:rPr>
              <a:t>		           </a:t>
            </a:r>
            <a:r>
              <a:rPr lang="en-US" altLang="en-US" sz="2800" b="1" dirty="0">
                <a:solidFill>
                  <a:srgbClr val="0070C0"/>
                </a:solidFill>
                <a:sym typeface="+mn-ea"/>
              </a:rPr>
              <a:t>m</a:t>
            </a:r>
            <a:r>
              <a:rPr lang="en-US" altLang="zh-TW" sz="2800" b="1" dirty="0">
                <a:solidFill>
                  <a:srgbClr val="0070C0"/>
                </a:solidFill>
                <a:sym typeface="+mn-ea"/>
              </a:rPr>
              <a:t> </a:t>
            </a:r>
            <a:r>
              <a:rPr lang="en-US" altLang="zh-TW" sz="2800" b="1" dirty="0"/>
              <a:t>= </a:t>
            </a:r>
            <a:r>
              <a:rPr lang="en-US" altLang="zh-TW" sz="2800" b="1" dirty="0">
                <a:solidFill>
                  <a:srgbClr val="0070C0"/>
                </a:solidFill>
              </a:rPr>
              <a:t>20.02g</a:t>
            </a:r>
            <a:endParaRPr lang="en-US" altLang="zh-TW" sz="2800" b="1" dirty="0"/>
          </a:p>
          <a:p>
            <a:endParaRPr lang="en-US" altLang="zh-TW" sz="2800" b="1" baseline="30000" dirty="0"/>
          </a:p>
        </p:txBody>
      </p:sp>
      <p:sp>
        <p:nvSpPr>
          <p:cNvPr id="6" name="Text Box 3"/>
          <p:cNvSpPr txBox="1">
            <a:spLocks noChangeArrowheads="1"/>
          </p:cNvSpPr>
          <p:nvPr/>
        </p:nvSpPr>
        <p:spPr bwMode="auto">
          <a:xfrm>
            <a:off x="0" y="0"/>
            <a:ext cx="9144000" cy="82232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GB" altLang="en-US" b="1">
                <a:latin typeface="Tahoma" panose="020B0604030504040204" pitchFamily="34" charset="0"/>
              </a:rPr>
              <a:t>MOLES AND MOLECULES</a:t>
            </a:r>
            <a:endParaRPr lang="en-GB" altLang="en-US" b="1">
              <a:latin typeface="Tahoma" panose="020B0604030504040204" pitchFamily="34" charset="0"/>
            </a:endParaRPr>
          </a:p>
          <a:p>
            <a:pPr algn="ctr" eaLnBrk="1" hangingPunct="1">
              <a:spcBef>
                <a:spcPct val="0"/>
              </a:spcBef>
              <a:buFontTx/>
              <a:buNone/>
            </a:pPr>
            <a:endParaRPr lang="en-GB" altLang="en-US" sz="1000" b="1" baseline="30000">
              <a:latin typeface="Tahoma" panose="020B0604030504040204" pitchFamily="34" charset="0"/>
            </a:endParaRPr>
          </a:p>
        </p:txBody>
      </p:sp>
      <p:sp>
        <p:nvSpPr>
          <p:cNvPr id="21506" name="Text Box 2"/>
          <p:cNvSpPr txBox="1">
            <a:spLocks noChangeArrowheads="1"/>
          </p:cNvSpPr>
          <p:nvPr/>
        </p:nvSpPr>
        <p:spPr bwMode="auto">
          <a:xfrm>
            <a:off x="724149" y="1051732"/>
            <a:ext cx="7740650" cy="1076325"/>
          </a:xfrm>
          <a:prstGeom prst="rect">
            <a:avLst/>
          </a:prstGeom>
          <a:noFill/>
          <a:ln w="9525">
            <a:solidFill>
              <a:schemeClr val="tx1"/>
            </a:solidFill>
            <a:miter lim="800000"/>
          </a:ln>
          <a:extLst>
            <a:ext uri="{909E8E84-426E-40DD-AFC4-6F175D3DCCD1}">
              <a14:hiddenFill xmlns:a14="http://schemas.microsoft.com/office/drawing/2010/main">
                <a:solidFill>
                  <a:srgbClr val="FFFFFF"/>
                </a:solidFill>
              </a14:hiddenFill>
            </a:ext>
          </a:extLst>
        </p:spPr>
        <p:txBody>
          <a:bodyPr>
            <a:spAutoFit/>
          </a:bodyPr>
          <a:lstStyle>
            <a:lvl1pPr marL="1071880" indent="-1071880">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l" eaLnBrk="1" hangingPunct="1">
              <a:spcBef>
                <a:spcPct val="0"/>
              </a:spcBef>
              <a:buFontTx/>
              <a:buNone/>
            </a:pPr>
            <a:r>
              <a:rPr lang="en-US" altLang="en-GB" b="1">
                <a:solidFill>
                  <a:srgbClr val="FF0000"/>
                </a:solidFill>
                <a:latin typeface="Tahoma" panose="020B0604030504040204" pitchFamily="34" charset="0"/>
                <a:sym typeface="+mn-ea"/>
              </a:rPr>
              <a:t>			</a:t>
            </a:r>
            <a:r>
              <a:rPr lang="en-GB" altLang="en-US" b="1">
                <a:solidFill>
                  <a:srgbClr val="FF0000"/>
                </a:solidFill>
                <a:latin typeface="Tahoma" panose="020B0604030504040204" pitchFamily="34" charset="0"/>
                <a:sym typeface="+mn-ea"/>
              </a:rPr>
              <a:t>n</a:t>
            </a:r>
            <a:r>
              <a:rPr lang="en-GB" altLang="en-US" b="1">
                <a:latin typeface="Tahoma" panose="020B0604030504040204" pitchFamily="34" charset="0"/>
                <a:sym typeface="+mn-ea"/>
              </a:rPr>
              <a:t>= </a:t>
            </a:r>
            <a:r>
              <a:rPr lang="en-GB" altLang="en-US" b="1" u="sng">
                <a:solidFill>
                  <a:srgbClr val="0070C0"/>
                </a:solidFill>
                <a:latin typeface="Tahoma" panose="020B0604030504040204" pitchFamily="34" charset="0"/>
                <a:sym typeface="+mn-ea"/>
              </a:rPr>
              <a:t>m</a:t>
            </a:r>
            <a:endParaRPr lang="en-GB" altLang="en-US" b="1" u="sng">
              <a:solidFill>
                <a:srgbClr val="0070C0"/>
              </a:solidFill>
              <a:latin typeface="Tahoma" panose="020B0604030504040204" pitchFamily="34" charset="0"/>
            </a:endParaRPr>
          </a:p>
          <a:p>
            <a:pPr algn="l" eaLnBrk="1" hangingPunct="1">
              <a:spcBef>
                <a:spcPct val="0"/>
              </a:spcBef>
              <a:buFontTx/>
              <a:buNone/>
            </a:pPr>
            <a:r>
              <a:rPr lang="en-GB" altLang="en-US" b="1">
                <a:latin typeface="Tahoma" panose="020B0604030504040204" pitchFamily="34" charset="0"/>
                <a:sym typeface="+mn-ea"/>
              </a:rPr>
              <a:t>                            </a:t>
            </a:r>
            <a:r>
              <a:rPr lang="en-GB" altLang="en-US" b="1" baseline="-25000">
                <a:latin typeface="Tahoma" panose="020B0604030504040204" pitchFamily="34" charset="0"/>
                <a:sym typeface="+mn-ea"/>
              </a:rPr>
              <a:t> </a:t>
            </a:r>
            <a:r>
              <a:rPr lang="en-GB" altLang="en-US" b="1">
                <a:solidFill>
                  <a:srgbClr val="7030A0"/>
                </a:solidFill>
                <a:latin typeface="Tahoma" panose="020B0604030504040204" pitchFamily="34" charset="0"/>
                <a:sym typeface="+mn-ea"/>
              </a:rPr>
              <a:t>M</a:t>
            </a:r>
            <a:r>
              <a:rPr lang="en-GB" altLang="en-US" b="1" baseline="-25000">
                <a:solidFill>
                  <a:srgbClr val="7030A0"/>
                </a:solidFill>
                <a:latin typeface="Tahoma" panose="020B0604030504040204" pitchFamily="34" charset="0"/>
                <a:sym typeface="+mn-ea"/>
              </a:rPr>
              <a:t>r</a:t>
            </a:r>
            <a:endParaRPr lang="en-GB" altLang="en-US" b="1" baseline="-25000">
              <a:solidFill>
                <a:srgbClr val="7030A0"/>
              </a:solidFill>
              <a:latin typeface="Tahoma" panose="020B0604030504040204" pitchFamily="34" charset="0"/>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493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493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493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493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412750" y="857885"/>
            <a:ext cx="1625600" cy="1076325"/>
          </a:xfrm>
          <a:prstGeom prst="rect">
            <a:avLst/>
          </a:prstGeom>
          <a:noFill/>
          <a:ln w="9525">
            <a:solidFill>
              <a:schemeClr val="tx1"/>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marL="1071880" indent="-1071880">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800" b="1">
              <a:latin typeface="Tahoma" panose="020B0604030504040204" pitchFamily="34" charset="0"/>
            </a:endParaRPr>
          </a:p>
          <a:p>
            <a:pPr algn="ctr" eaLnBrk="1" hangingPunct="1">
              <a:spcBef>
                <a:spcPct val="0"/>
              </a:spcBef>
              <a:buFontTx/>
              <a:buNone/>
            </a:pPr>
            <a:r>
              <a:rPr lang="en-GB" altLang="en-US" sz="2800" b="1">
                <a:solidFill>
                  <a:srgbClr val="FF0000"/>
                </a:solidFill>
                <a:latin typeface="Tahoma" panose="020B0604030504040204" pitchFamily="34" charset="0"/>
              </a:rPr>
              <a:t>n</a:t>
            </a:r>
            <a:r>
              <a:rPr lang="en-GB" altLang="en-US" sz="2800" b="1">
                <a:latin typeface="Tahoma" panose="020B0604030504040204" pitchFamily="34" charset="0"/>
              </a:rPr>
              <a:t>= </a:t>
            </a:r>
            <a:r>
              <a:rPr lang="en-GB" altLang="en-US" sz="2800" b="1" u="sng">
                <a:solidFill>
                  <a:srgbClr val="DEA900"/>
                </a:solidFill>
                <a:latin typeface="Tahoma" panose="020B0604030504040204" pitchFamily="34" charset="0"/>
              </a:rPr>
              <a:t>N</a:t>
            </a:r>
            <a:endParaRPr lang="en-GB" altLang="en-US" sz="2800" b="1" u="sng">
              <a:solidFill>
                <a:srgbClr val="FF0000"/>
              </a:solidFill>
              <a:latin typeface="Tahoma" panose="020B0604030504040204" pitchFamily="34" charset="0"/>
            </a:endParaRPr>
          </a:p>
          <a:p>
            <a:pPr algn="ctr" eaLnBrk="1" hangingPunct="1">
              <a:spcBef>
                <a:spcPct val="0"/>
              </a:spcBef>
              <a:buFontTx/>
              <a:buNone/>
            </a:pPr>
            <a:r>
              <a:rPr lang="en-GB" altLang="en-US" sz="2800" b="1">
                <a:latin typeface="Tahoma" panose="020B0604030504040204" pitchFamily="34" charset="0"/>
              </a:rPr>
              <a:t>       </a:t>
            </a:r>
            <a:r>
              <a:rPr lang="en-GB" altLang="en-US" sz="2800" b="1">
                <a:solidFill>
                  <a:srgbClr val="00B050"/>
                </a:solidFill>
                <a:latin typeface="Tahoma" panose="020B0604030504040204" pitchFamily="34" charset="0"/>
              </a:rPr>
              <a:t>N</a:t>
            </a:r>
            <a:r>
              <a:rPr lang="en-GB" altLang="en-US" sz="2800" b="1" baseline="-25000">
                <a:solidFill>
                  <a:srgbClr val="00B050"/>
                </a:solidFill>
                <a:latin typeface="Tahoma" panose="020B0604030504040204" pitchFamily="34" charset="0"/>
              </a:rPr>
              <a:t>A</a:t>
            </a:r>
            <a:endParaRPr lang="en-GB" altLang="en-US" sz="2800" b="1" baseline="-25000">
              <a:solidFill>
                <a:srgbClr val="00B050"/>
              </a:solidFill>
              <a:latin typeface="Tahoma" panose="020B0604030504040204" pitchFamily="34" charset="0"/>
            </a:endParaRPr>
          </a:p>
        </p:txBody>
      </p:sp>
      <p:sp>
        <p:nvSpPr>
          <p:cNvPr id="22531" name="Text Box 3"/>
          <p:cNvSpPr txBox="1">
            <a:spLocks noChangeArrowheads="1"/>
          </p:cNvSpPr>
          <p:nvPr/>
        </p:nvSpPr>
        <p:spPr bwMode="auto">
          <a:xfrm>
            <a:off x="0" y="0"/>
            <a:ext cx="9144000" cy="82232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GB" altLang="en-US" b="1">
                <a:latin typeface="Tahoma" panose="020B0604030504040204" pitchFamily="34" charset="0"/>
              </a:rPr>
              <a:t>MOLES and MOLECULES</a:t>
            </a:r>
            <a:endParaRPr lang="en-GB" altLang="en-US" b="1">
              <a:latin typeface="Tahoma" panose="020B0604030504040204" pitchFamily="34" charset="0"/>
            </a:endParaRPr>
          </a:p>
          <a:p>
            <a:pPr algn="ctr" eaLnBrk="1" hangingPunct="1">
              <a:spcBef>
                <a:spcPct val="0"/>
              </a:spcBef>
              <a:buFontTx/>
              <a:buNone/>
            </a:pPr>
            <a:endParaRPr lang="en-GB" altLang="en-US" sz="1000" b="1" baseline="30000">
              <a:latin typeface="Tahoma" panose="020B0604030504040204" pitchFamily="34" charset="0"/>
            </a:endParaRPr>
          </a:p>
        </p:txBody>
      </p:sp>
      <p:sp>
        <p:nvSpPr>
          <p:cNvPr id="3" name="Rectangle 2"/>
          <p:cNvSpPr/>
          <p:nvPr/>
        </p:nvSpPr>
        <p:spPr>
          <a:xfrm>
            <a:off x="105410" y="2505710"/>
            <a:ext cx="8874125" cy="4248785"/>
          </a:xfrm>
          <a:prstGeom prst="rect">
            <a:avLst/>
          </a:prstGeom>
          <a:noFill/>
          <a:extLst>
            <a:ext uri="{909E8E84-426E-40DD-AFC4-6F175D3DCCD1}">
              <a14:hiddenFill xmlns:a14="http://schemas.microsoft.com/office/drawing/2010/main">
                <a:solidFill>
                  <a:schemeClr val="bg1"/>
                </a:solidFill>
              </a14:hiddenFill>
            </a:ext>
          </a:extLst>
        </p:spPr>
        <p:txBody>
          <a:bodyPr wrap="square">
            <a:spAutoFit/>
          </a:bodyPr>
          <a:lstStyle/>
          <a:p>
            <a:pPr eaLnBrk="1" hangingPunct="1">
              <a:spcAft>
                <a:spcPts val="0"/>
              </a:spcAft>
              <a:buClr>
                <a:srgbClr val="FFCC99"/>
              </a:buClr>
              <a:buSzPct val="45000"/>
              <a:defRPr/>
            </a:pPr>
            <a:r>
              <a:rPr lang="en-US" sz="2800" b="1" dirty="0">
                <a:latin typeface="+mn-lt"/>
                <a:ea typeface="MS PGothic" panose="020B0600070205080204" pitchFamily="34" charset="-128"/>
              </a:rPr>
              <a:t>How many </a:t>
            </a:r>
            <a:r>
              <a:rPr lang="en-US" sz="2800" b="1" dirty="0">
                <a:solidFill>
                  <a:srgbClr val="FF0000"/>
                </a:solidFill>
                <a:latin typeface="+mn-lt"/>
                <a:ea typeface="MS PGothic" panose="020B0600070205080204" pitchFamily="34" charset="-128"/>
              </a:rPr>
              <a:t>moles </a:t>
            </a:r>
            <a:r>
              <a:rPr lang="en-US" sz="2800" b="1" dirty="0">
                <a:latin typeface="+mn-lt"/>
                <a:ea typeface="MS PGothic" panose="020B0600070205080204" pitchFamily="34" charset="-128"/>
              </a:rPr>
              <a:t>of </a:t>
            </a:r>
            <a:r>
              <a:rPr lang="en-US" altLang="en-US" sz="2800" b="1" dirty="0">
                <a:latin typeface="+mn-lt"/>
                <a:ea typeface="MS PGothic" panose="020B0600070205080204" pitchFamily="34" charset="-128"/>
              </a:rPr>
              <a:t>helium are present in </a:t>
            </a:r>
            <a:r>
              <a:rPr lang="en-US" altLang="en-US" sz="2800" b="1" dirty="0">
                <a:solidFill>
                  <a:srgbClr val="DEA900"/>
                </a:solidFill>
                <a:latin typeface="+mn-lt"/>
                <a:ea typeface="MS PGothic" panose="020B0600070205080204" pitchFamily="34" charset="-128"/>
              </a:rPr>
              <a:t>1.20x10</a:t>
            </a:r>
            <a:r>
              <a:rPr lang="en-US" altLang="en-US" sz="2800" b="1" baseline="30000" dirty="0">
                <a:solidFill>
                  <a:srgbClr val="DEA900"/>
                </a:solidFill>
                <a:latin typeface="+mn-lt"/>
                <a:ea typeface="MS PGothic" panose="020B0600070205080204" pitchFamily="34" charset="-128"/>
              </a:rPr>
              <a:t>24</a:t>
            </a:r>
            <a:r>
              <a:rPr lang="en-US" altLang="en-US" sz="2800" b="1" dirty="0">
                <a:solidFill>
                  <a:srgbClr val="DEA900"/>
                </a:solidFill>
                <a:latin typeface="+mn-lt"/>
                <a:ea typeface="MS PGothic" panose="020B0600070205080204" pitchFamily="34" charset="-128"/>
              </a:rPr>
              <a:t> atoms </a:t>
            </a:r>
            <a:r>
              <a:rPr lang="en-US" altLang="en-US" sz="2800" b="1" dirty="0">
                <a:latin typeface="+mn-lt"/>
                <a:ea typeface="MS PGothic" panose="020B0600070205080204" pitchFamily="34" charset="-128"/>
              </a:rPr>
              <a:t>of helium?</a:t>
            </a:r>
            <a:endParaRPr lang="en-US" altLang="en-US" sz="2800" b="1" dirty="0">
              <a:latin typeface="+mn-lt"/>
              <a:ea typeface="MS PGothic" panose="020B0600070205080204" pitchFamily="34" charset="-128"/>
            </a:endParaRPr>
          </a:p>
          <a:p>
            <a:pPr eaLnBrk="1" hangingPunct="1">
              <a:spcAft>
                <a:spcPts val="0"/>
              </a:spcAft>
              <a:buClr>
                <a:srgbClr val="FFCC99"/>
              </a:buClr>
              <a:buSzPct val="45000"/>
              <a:defRPr/>
            </a:pPr>
            <a:endParaRPr lang="en-GB" sz="2800" b="1" dirty="0">
              <a:latin typeface="+mn-lt"/>
              <a:ea typeface="MS PGothic" panose="020B0600070205080204" pitchFamily="34" charset="-128"/>
            </a:endParaRPr>
          </a:p>
          <a:p>
            <a:pPr eaLnBrk="1" hangingPunct="1">
              <a:spcAft>
                <a:spcPts val="0"/>
              </a:spcAft>
              <a:buClr>
                <a:srgbClr val="FFCC99"/>
              </a:buClr>
              <a:buSzPct val="45000"/>
              <a:defRPr/>
            </a:pPr>
            <a:r>
              <a:rPr lang="en-US" altLang="en-GB" sz="2800" b="1" dirty="0">
                <a:solidFill>
                  <a:srgbClr val="00B0F0"/>
                </a:solidFill>
                <a:latin typeface="+mn-lt"/>
                <a:ea typeface="MS PGothic" panose="020B0600070205080204" pitchFamily="34" charset="-128"/>
              </a:rPr>
              <a:t>	</a:t>
            </a:r>
            <a:r>
              <a:rPr lang="en-GB" sz="2800" b="1" dirty="0">
                <a:solidFill>
                  <a:srgbClr val="FF0000"/>
                </a:solidFill>
                <a:latin typeface="+mn-lt"/>
                <a:ea typeface="MS PGothic" panose="020B0600070205080204" pitchFamily="34" charset="-128"/>
              </a:rPr>
              <a:t>n </a:t>
            </a:r>
            <a:r>
              <a:rPr lang="en-GB" sz="2800" b="1" dirty="0">
                <a:latin typeface="+mn-lt"/>
                <a:ea typeface="MS PGothic" panose="020B0600070205080204" pitchFamily="34" charset="-128"/>
              </a:rPr>
              <a:t>= </a:t>
            </a:r>
            <a:r>
              <a:rPr lang="en-GB" sz="2800" b="1" u="sng" dirty="0">
                <a:solidFill>
                  <a:srgbClr val="DEA900"/>
                </a:solidFill>
                <a:latin typeface="+mn-lt"/>
                <a:ea typeface="MS PGothic" panose="020B0600070205080204" pitchFamily="34" charset="-128"/>
              </a:rPr>
              <a:t>N</a:t>
            </a:r>
            <a:r>
              <a:rPr lang="en-GB" sz="2800" b="1" dirty="0">
                <a:latin typeface="+mn-lt"/>
                <a:ea typeface="MS PGothic" panose="020B0600070205080204" pitchFamily="34" charset="-128"/>
              </a:rPr>
              <a:t>   </a:t>
            </a:r>
            <a:endParaRPr lang="en-GB" sz="2800" b="1" dirty="0">
              <a:latin typeface="+mn-lt"/>
              <a:ea typeface="MS PGothic" panose="020B0600070205080204" pitchFamily="34" charset="-128"/>
            </a:endParaRPr>
          </a:p>
          <a:p>
            <a:pPr eaLnBrk="1" hangingPunct="1">
              <a:spcAft>
                <a:spcPts val="0"/>
              </a:spcAft>
              <a:buClr>
                <a:srgbClr val="FFCC99"/>
              </a:buClr>
              <a:buSzPct val="45000"/>
              <a:defRPr/>
            </a:pPr>
            <a:r>
              <a:rPr lang="en-US" altLang="en-GB" sz="2800" b="1" dirty="0">
                <a:solidFill>
                  <a:srgbClr val="00B050"/>
                </a:solidFill>
                <a:latin typeface="Arial" panose="020B0604020202020204" pitchFamily="34" charset="0"/>
                <a:ea typeface="MS PGothic" panose="020B0600070205080204" pitchFamily="34" charset="-128"/>
              </a:rPr>
              <a:t>	</a:t>
            </a:r>
            <a:r>
              <a:rPr lang="en-GB" sz="2800" b="1" dirty="0">
                <a:solidFill>
                  <a:srgbClr val="00B050"/>
                </a:solidFill>
                <a:latin typeface="Arial" panose="020B0604020202020204" pitchFamily="34" charset="0"/>
                <a:ea typeface="MS PGothic" panose="020B0600070205080204" pitchFamily="34" charset="-128"/>
              </a:rPr>
              <a:t>      N</a:t>
            </a:r>
            <a:r>
              <a:rPr lang="en-GB" sz="2800" b="1" baseline="-25000" dirty="0">
                <a:solidFill>
                  <a:srgbClr val="00B050"/>
                </a:solidFill>
                <a:latin typeface="Arial" panose="020B0604020202020204" pitchFamily="34" charset="0"/>
                <a:ea typeface="MS PGothic" panose="020B0600070205080204" pitchFamily="34" charset="-128"/>
              </a:rPr>
              <a:t>A</a:t>
            </a:r>
            <a:r>
              <a:rPr lang="en-GB" sz="2800" b="1" baseline="-25000" dirty="0">
                <a:latin typeface="Arial" panose="020B0604020202020204" pitchFamily="34" charset="0"/>
                <a:ea typeface="MS PGothic" panose="020B0600070205080204" pitchFamily="34" charset="-128"/>
              </a:rPr>
              <a:t>	</a:t>
            </a:r>
            <a:r>
              <a:rPr lang="en-GB" sz="2800" b="1" dirty="0">
                <a:latin typeface="Arial" panose="020B0604020202020204" pitchFamily="34" charset="0"/>
                <a:ea typeface="MS PGothic" panose="020B0600070205080204" pitchFamily="34" charset="-128"/>
              </a:rPr>
              <a:t>   </a:t>
            </a:r>
            <a:r>
              <a:rPr lang="en-GB" sz="2800" b="1" dirty="0">
                <a:latin typeface="+mn-lt"/>
                <a:ea typeface="MS PGothic" panose="020B0600070205080204" pitchFamily="34" charset="-128"/>
              </a:rPr>
              <a:t>					 </a:t>
            </a:r>
            <a:endParaRPr lang="en-GB" sz="2800" b="1" dirty="0">
              <a:latin typeface="+mn-lt"/>
              <a:ea typeface="MS PGothic" panose="020B0600070205080204" pitchFamily="34" charset="-128"/>
            </a:endParaRPr>
          </a:p>
          <a:p>
            <a:pPr eaLnBrk="1" hangingPunct="1">
              <a:spcAft>
                <a:spcPts val="0"/>
              </a:spcAft>
              <a:buClr>
                <a:srgbClr val="FFCC99"/>
              </a:buClr>
              <a:buSzPct val="45000"/>
              <a:defRPr/>
            </a:pPr>
            <a:endParaRPr lang="en-GB" sz="2800" b="1" dirty="0">
              <a:solidFill>
                <a:srgbClr val="DEA900"/>
              </a:solidFill>
              <a:latin typeface="+mn-lt"/>
              <a:ea typeface="MS PGothic" panose="020B0600070205080204" pitchFamily="34" charset="-128"/>
              <a:sym typeface="+mn-ea"/>
            </a:endParaRPr>
          </a:p>
          <a:p>
            <a:pPr eaLnBrk="1" hangingPunct="1">
              <a:spcAft>
                <a:spcPts val="0"/>
              </a:spcAft>
              <a:buClr>
                <a:srgbClr val="FFCC99"/>
              </a:buClr>
              <a:buSzPct val="45000"/>
              <a:defRPr/>
            </a:pPr>
            <a:r>
              <a:rPr lang="en-US" altLang="en-GB" sz="2800" b="1" dirty="0">
                <a:solidFill>
                  <a:srgbClr val="00B0F0"/>
                </a:solidFill>
                <a:latin typeface="+mn-lt"/>
                <a:sym typeface="+mn-ea"/>
              </a:rPr>
              <a:t>	</a:t>
            </a:r>
            <a:r>
              <a:rPr lang="en-GB" sz="2800" b="1" dirty="0">
                <a:solidFill>
                  <a:srgbClr val="FF0000"/>
                </a:solidFill>
                <a:latin typeface="+mn-lt"/>
                <a:sym typeface="+mn-ea"/>
              </a:rPr>
              <a:t>n </a:t>
            </a:r>
            <a:r>
              <a:rPr lang="en-GB" sz="2800" b="1" dirty="0">
                <a:latin typeface="+mn-lt"/>
                <a:sym typeface="+mn-ea"/>
              </a:rPr>
              <a:t>= </a:t>
            </a:r>
            <a:r>
              <a:rPr lang="en-US" altLang="en-US" sz="2800" b="1" u="sng" dirty="0">
                <a:solidFill>
                  <a:srgbClr val="DEA900"/>
                </a:solidFill>
                <a:latin typeface="+mn-lt"/>
                <a:sym typeface="+mn-ea"/>
              </a:rPr>
              <a:t>1.20x10</a:t>
            </a:r>
            <a:r>
              <a:rPr lang="en-US" altLang="en-US" sz="2800" b="1" u="sng" baseline="30000" dirty="0">
                <a:solidFill>
                  <a:srgbClr val="DEA900"/>
                </a:solidFill>
                <a:latin typeface="+mn-lt"/>
                <a:sym typeface="+mn-ea"/>
              </a:rPr>
              <a:t>24</a:t>
            </a:r>
            <a:r>
              <a:rPr lang="en-GB" sz="2800" b="1" dirty="0">
                <a:latin typeface="+mn-lt"/>
                <a:sym typeface="+mn-ea"/>
              </a:rPr>
              <a:t>   </a:t>
            </a:r>
            <a:endParaRPr lang="en-GB" sz="2800" b="1" dirty="0">
              <a:latin typeface="+mn-lt"/>
              <a:ea typeface="MS PGothic" panose="020B0600070205080204" pitchFamily="34" charset="-128"/>
            </a:endParaRPr>
          </a:p>
          <a:p>
            <a:pPr eaLnBrk="1" hangingPunct="1">
              <a:spcAft>
                <a:spcPts val="0"/>
              </a:spcAft>
              <a:buClr>
                <a:srgbClr val="FFCC99"/>
              </a:buClr>
              <a:buSzPct val="45000"/>
              <a:defRPr/>
            </a:pPr>
            <a:r>
              <a:rPr lang="en-US" altLang="en-GB" sz="2800" b="1" dirty="0">
                <a:solidFill>
                  <a:srgbClr val="00B050"/>
                </a:solidFill>
                <a:sym typeface="+mn-ea"/>
              </a:rPr>
              <a:t>	</a:t>
            </a:r>
            <a:r>
              <a:rPr lang="en-GB" sz="2800" b="1" dirty="0">
                <a:solidFill>
                  <a:srgbClr val="00B050"/>
                </a:solidFill>
                <a:sym typeface="+mn-ea"/>
              </a:rPr>
              <a:t>      </a:t>
            </a:r>
            <a:r>
              <a:rPr lang="en-US" altLang="en-GB" sz="2800" b="1" dirty="0">
                <a:solidFill>
                  <a:srgbClr val="00B050"/>
                </a:solidFill>
                <a:sym typeface="+mn-ea"/>
              </a:rPr>
              <a:t>6.02x10</a:t>
            </a:r>
            <a:r>
              <a:rPr lang="en-US" altLang="en-GB" sz="2800" b="1" baseline="30000" dirty="0">
                <a:solidFill>
                  <a:srgbClr val="00B050"/>
                </a:solidFill>
                <a:sym typeface="+mn-ea"/>
              </a:rPr>
              <a:t>23</a:t>
            </a:r>
            <a:endParaRPr lang="en-US" altLang="en-GB" sz="2800" b="1" baseline="30000" dirty="0">
              <a:solidFill>
                <a:srgbClr val="00B050"/>
              </a:solidFill>
              <a:sym typeface="+mn-ea"/>
            </a:endParaRPr>
          </a:p>
          <a:p>
            <a:pPr eaLnBrk="1" hangingPunct="1">
              <a:spcAft>
                <a:spcPts val="0"/>
              </a:spcAft>
              <a:buClr>
                <a:srgbClr val="FFCC99"/>
              </a:buClr>
              <a:buSzPct val="45000"/>
              <a:defRPr/>
            </a:pPr>
            <a:endParaRPr lang="en-US" altLang="en-GB" sz="2800" b="1" baseline="30000" dirty="0">
              <a:solidFill>
                <a:srgbClr val="00B050"/>
              </a:solidFill>
              <a:latin typeface="+mn-lt"/>
              <a:ea typeface="MS PGothic" panose="020B0600070205080204" pitchFamily="34" charset="-128"/>
              <a:sym typeface="+mn-ea"/>
            </a:endParaRPr>
          </a:p>
          <a:p>
            <a:pPr eaLnBrk="1" hangingPunct="1">
              <a:spcAft>
                <a:spcPts val="0"/>
              </a:spcAft>
              <a:buClr>
                <a:srgbClr val="FFCC99"/>
              </a:buClr>
              <a:buSzPct val="45000"/>
              <a:defRPr/>
            </a:pPr>
            <a:r>
              <a:rPr lang="en-US" altLang="en-GB" sz="2800" b="1" dirty="0">
                <a:solidFill>
                  <a:srgbClr val="00B0F0"/>
                </a:solidFill>
                <a:latin typeface="+mn-lt"/>
                <a:sym typeface="+mn-ea"/>
              </a:rPr>
              <a:t>	</a:t>
            </a:r>
            <a:r>
              <a:rPr lang="en-GB" sz="2800" b="1" dirty="0">
                <a:solidFill>
                  <a:srgbClr val="FF0000"/>
                </a:solidFill>
                <a:latin typeface="+mn-lt"/>
                <a:sym typeface="+mn-ea"/>
              </a:rPr>
              <a:t>n </a:t>
            </a:r>
            <a:r>
              <a:rPr lang="en-GB" sz="2800" b="1" dirty="0">
                <a:latin typeface="+mn-lt"/>
                <a:sym typeface="+mn-ea"/>
              </a:rPr>
              <a:t>= </a:t>
            </a:r>
            <a:r>
              <a:rPr lang="en-US" altLang="en-GB" sz="2800" b="1" dirty="0">
                <a:solidFill>
                  <a:srgbClr val="FF0000"/>
                </a:solidFill>
                <a:latin typeface="+mn-lt"/>
                <a:ea typeface="MS PGothic" panose="020B0600070205080204" pitchFamily="34" charset="-128"/>
                <a:sym typeface="+mn-ea"/>
              </a:rPr>
              <a:t>2 moles</a:t>
            </a:r>
            <a:endParaRPr lang="en-US" altLang="en-GB" sz="2800" b="1" dirty="0">
              <a:solidFill>
                <a:srgbClr val="FF0000"/>
              </a:solidFill>
              <a:latin typeface="+mn-lt"/>
              <a:ea typeface="MS PGothic" panose="020B0600070205080204" pitchFamily="34" charset="-128"/>
              <a:sym typeface="+mn-ea"/>
            </a:endParaRPr>
          </a:p>
        </p:txBody>
      </p:sp>
      <p:sp>
        <p:nvSpPr>
          <p:cNvPr id="21508" name="Text Box 6"/>
          <p:cNvSpPr txBox="1">
            <a:spLocks noChangeArrowheads="1"/>
          </p:cNvSpPr>
          <p:nvPr/>
        </p:nvSpPr>
        <p:spPr bwMode="auto">
          <a:xfrm>
            <a:off x="4551680" y="1165860"/>
            <a:ext cx="353822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US" altLang="en-GB" sz="2400" b="1">
                <a:solidFill>
                  <a:srgbClr val="DEA900"/>
                </a:solidFill>
                <a:latin typeface="Tahoma" panose="020B0604030504040204" pitchFamily="34" charset="0"/>
              </a:rPr>
              <a:t>number of particles</a:t>
            </a:r>
            <a:endParaRPr lang="en-US" altLang="en-GB" sz="2400" b="1" baseline="30000">
              <a:solidFill>
                <a:srgbClr val="DEA900"/>
              </a:solidFill>
              <a:latin typeface="Tahoma" panose="020B0604030504040204" pitchFamily="34" charset="0"/>
            </a:endParaRPr>
          </a:p>
        </p:txBody>
      </p:sp>
      <p:sp>
        <p:nvSpPr>
          <p:cNvPr id="21509" name="Line 7"/>
          <p:cNvSpPr>
            <a:spLocks noChangeShapeType="1"/>
          </p:cNvSpPr>
          <p:nvPr/>
        </p:nvSpPr>
        <p:spPr bwMode="auto">
          <a:xfrm>
            <a:off x="4900226" y="1676889"/>
            <a:ext cx="2519363" cy="0"/>
          </a:xfrm>
          <a:prstGeom prst="line">
            <a:avLst/>
          </a:prstGeom>
          <a:noFill/>
          <a:ln w="9525">
            <a:solidFill>
              <a:schemeClr val="tx1"/>
            </a:solidFill>
            <a:round/>
          </a:ln>
          <a:extLst>
            <a:ext uri="{909E8E84-426E-40DD-AFC4-6F175D3DCCD1}">
              <a14:hiddenFill xmlns:a14="http://schemas.microsoft.com/office/drawing/2010/main">
                <a:noFill/>
              </a14:hiddenFill>
            </a:ext>
          </a:extLst>
        </p:spPr>
        <p:txBody>
          <a:bodyPr/>
          <a:lstStyle/>
          <a:p>
            <a:endParaRPr lang="en-US"/>
          </a:p>
        </p:txBody>
      </p:sp>
      <p:sp>
        <p:nvSpPr>
          <p:cNvPr id="21510" name="Text Box 8"/>
          <p:cNvSpPr txBox="1">
            <a:spLocks noChangeArrowheads="1"/>
          </p:cNvSpPr>
          <p:nvPr/>
        </p:nvSpPr>
        <p:spPr bwMode="auto">
          <a:xfrm>
            <a:off x="4234815" y="1677035"/>
            <a:ext cx="462851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US" altLang="en-GB" sz="2400" b="1">
                <a:solidFill>
                  <a:srgbClr val="00B050"/>
                </a:solidFill>
                <a:latin typeface="Tahoma" panose="020B0604030504040204" pitchFamily="34" charset="0"/>
              </a:rPr>
              <a:t>Avogadro's number (mol</a:t>
            </a:r>
            <a:r>
              <a:rPr lang="en-US" altLang="en-GB" sz="2400" b="1" baseline="30000">
                <a:solidFill>
                  <a:srgbClr val="00B050"/>
                </a:solidFill>
                <a:latin typeface="Tahoma" panose="020B0604030504040204" pitchFamily="34" charset="0"/>
              </a:rPr>
              <a:t>-1</a:t>
            </a:r>
            <a:r>
              <a:rPr lang="en-US" altLang="en-GB" sz="2400" b="1">
                <a:solidFill>
                  <a:srgbClr val="00B050"/>
                </a:solidFill>
                <a:latin typeface="Tahoma" panose="020B0604030504040204" pitchFamily="34" charset="0"/>
              </a:rPr>
              <a:t>)</a:t>
            </a:r>
            <a:endParaRPr lang="en-US" altLang="en-GB" sz="2400" b="1">
              <a:solidFill>
                <a:srgbClr val="00B050"/>
              </a:solidFill>
              <a:latin typeface="Tahoma" panose="020B0604030504040204" pitchFamily="34" charset="0"/>
            </a:endParaRPr>
          </a:p>
        </p:txBody>
      </p:sp>
      <p:sp>
        <p:nvSpPr>
          <p:cNvPr id="21513" name="Rectangle 1"/>
          <p:cNvSpPr>
            <a:spLocks noChangeArrowheads="1"/>
          </p:cNvSpPr>
          <p:nvPr/>
        </p:nvSpPr>
        <p:spPr bwMode="auto">
          <a:xfrm>
            <a:off x="2175124" y="1165714"/>
            <a:ext cx="271335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sz="2400" b="1">
                <a:solidFill>
                  <a:srgbClr val="FF0000"/>
                </a:solidFill>
                <a:latin typeface="Tahoma" panose="020B0604030504040204" pitchFamily="34" charset="0"/>
              </a:rPr>
              <a:t>Moles (mol.) </a:t>
            </a:r>
            <a:r>
              <a:rPr lang="en-GB" altLang="en-US" sz="2400" b="1">
                <a:latin typeface="Tahoma" panose="020B0604030504040204" pitchFamily="34" charset="0"/>
              </a:rPr>
              <a:t>  = </a:t>
            </a:r>
            <a:endParaRPr lang="en-GB" altLang="en-US" sz="2400" b="1" baseline="30000">
              <a:latin typeface="Tahoma" panose="020B0604030504040204" pitchFamily="34" charset="0"/>
            </a:endParaRPr>
          </a:p>
        </p:txBody>
      </p:sp>
      <p:sp>
        <p:nvSpPr>
          <p:cNvPr id="2" name="Text Box 1"/>
          <p:cNvSpPr txBox="1"/>
          <p:nvPr/>
        </p:nvSpPr>
        <p:spPr>
          <a:xfrm>
            <a:off x="4732020" y="4446270"/>
            <a:ext cx="4131310" cy="368300"/>
          </a:xfrm>
          <a:prstGeom prst="rect">
            <a:avLst/>
          </a:prstGeom>
          <a:noFill/>
          <a:ln>
            <a:solidFill>
              <a:schemeClr val="tx1"/>
            </a:solidFill>
          </a:ln>
          <a:extLst>
            <a:ext uri="{909E8E84-426E-40DD-AFC4-6F175D3DCCD1}">
              <a14:hiddenFill xmlns:a14="http://schemas.microsoft.com/office/drawing/2010/main">
                <a:solidFill>
                  <a:srgbClr val="00B050"/>
                </a:solidFill>
              </a14:hiddenFill>
            </a:ext>
          </a:extLst>
        </p:spPr>
        <p:txBody>
          <a:bodyPr wrap="square" rtlCol="0">
            <a:spAutoFit/>
          </a:bodyPr>
          <a:p>
            <a:pPr algn="ctr" eaLnBrk="1" hangingPunct="1">
              <a:spcBef>
                <a:spcPct val="0"/>
              </a:spcBef>
              <a:buFontTx/>
              <a:buNone/>
            </a:pPr>
            <a:r>
              <a:rPr lang="en-US" altLang="en-GB" b="1">
                <a:solidFill>
                  <a:srgbClr val="00B050"/>
                </a:solidFill>
                <a:latin typeface="Tahoma" panose="020B0604030504040204" pitchFamily="34" charset="0"/>
                <a:sym typeface="+mn-ea"/>
              </a:rPr>
              <a:t>Avogadro's number </a:t>
            </a:r>
            <a:r>
              <a:rPr lang="en-US" altLang="en-US" b="1">
                <a:solidFill>
                  <a:srgbClr val="00B050"/>
                </a:solidFill>
                <a:latin typeface="Tahoma" panose="020B0604030504040204" pitchFamily="34" charset="0"/>
                <a:sym typeface="+mn-ea"/>
              </a:rPr>
              <a:t>= 6.02 x 10</a:t>
            </a:r>
            <a:r>
              <a:rPr lang="en-US" altLang="en-US" b="1" baseline="30000">
                <a:solidFill>
                  <a:srgbClr val="00B050"/>
                </a:solidFill>
                <a:latin typeface="Tahoma" panose="020B0604030504040204" pitchFamily="34" charset="0"/>
                <a:sym typeface="+mn-ea"/>
              </a:rPr>
              <a:t>23</a:t>
            </a:r>
            <a:endParaRPr lang="en-US" altLang="en-US" b="1" baseline="30000">
              <a:solidFill>
                <a:srgbClr val="00B050"/>
              </a:solidFill>
              <a:latin typeface="Tahoma" panose="020B0604030504040204" pitchFamily="34" charset="0"/>
              <a:sym typeface="+mn-ea"/>
            </a:endParaRPr>
          </a:p>
        </p:txBody>
      </p:sp>
      <p:cxnSp>
        <p:nvCxnSpPr>
          <p:cNvPr id="8" name="Straight Arrow Connector 7"/>
          <p:cNvCxnSpPr/>
          <p:nvPr/>
        </p:nvCxnSpPr>
        <p:spPr>
          <a:xfrm flipH="1">
            <a:off x="3708400" y="4867275"/>
            <a:ext cx="1668145" cy="7937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674053" y="1154748"/>
            <a:ext cx="7740650" cy="1077912"/>
          </a:xfrm>
          <a:prstGeom prst="rect">
            <a:avLst/>
          </a:prstGeom>
          <a:noFill/>
          <a:ln w="9525">
            <a:solidFill>
              <a:schemeClr val="tx1"/>
            </a:solidFill>
            <a:miter lim="800000"/>
          </a:ln>
          <a:extLst>
            <a:ext uri="{909E8E84-426E-40DD-AFC4-6F175D3DCCD1}">
              <a14:hiddenFill xmlns:a14="http://schemas.microsoft.com/office/drawing/2010/main">
                <a:solidFill>
                  <a:srgbClr val="FFFFFF"/>
                </a:solidFill>
              </a14:hiddenFill>
            </a:ext>
          </a:extLst>
        </p:spPr>
        <p:txBody>
          <a:bodyPr>
            <a:spAutoFit/>
          </a:bodyPr>
          <a:lstStyle>
            <a:lvl1pPr marL="1071880" indent="-1071880">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800" b="1">
              <a:latin typeface="Tahoma" panose="020B0604030504040204" pitchFamily="34" charset="0"/>
            </a:endParaRPr>
          </a:p>
          <a:p>
            <a:pPr algn="ctr" eaLnBrk="1" hangingPunct="1">
              <a:spcBef>
                <a:spcPct val="0"/>
              </a:spcBef>
              <a:buFontTx/>
              <a:buNone/>
            </a:pPr>
            <a:r>
              <a:rPr lang="en-GB" altLang="en-US" sz="2800" b="1">
                <a:solidFill>
                  <a:srgbClr val="FF0000"/>
                </a:solidFill>
                <a:latin typeface="Tahoma" panose="020B0604030504040204" pitchFamily="34" charset="0"/>
              </a:rPr>
              <a:t>n</a:t>
            </a:r>
            <a:r>
              <a:rPr lang="en-GB" altLang="en-US" sz="2800" b="1">
                <a:latin typeface="Tahoma" panose="020B0604030504040204" pitchFamily="34" charset="0"/>
              </a:rPr>
              <a:t>= </a:t>
            </a:r>
            <a:r>
              <a:rPr lang="en-GB" altLang="en-US" sz="2800" b="1" u="sng">
                <a:solidFill>
                  <a:srgbClr val="DEA900"/>
                </a:solidFill>
                <a:latin typeface="Tahoma" panose="020B0604030504040204" pitchFamily="34" charset="0"/>
              </a:rPr>
              <a:t>N</a:t>
            </a:r>
            <a:endParaRPr lang="en-GB" altLang="en-US" sz="2800" b="1" u="sng">
              <a:solidFill>
                <a:srgbClr val="FF0000"/>
              </a:solidFill>
              <a:latin typeface="Tahoma" panose="020B0604030504040204" pitchFamily="34" charset="0"/>
            </a:endParaRPr>
          </a:p>
          <a:p>
            <a:pPr algn="ctr" eaLnBrk="1" hangingPunct="1">
              <a:spcBef>
                <a:spcPct val="0"/>
              </a:spcBef>
              <a:buFontTx/>
              <a:buNone/>
            </a:pPr>
            <a:r>
              <a:rPr lang="en-GB" altLang="en-US" sz="2800" b="1">
                <a:latin typeface="Tahoma" panose="020B0604030504040204" pitchFamily="34" charset="0"/>
              </a:rPr>
              <a:t>       </a:t>
            </a:r>
            <a:r>
              <a:rPr lang="en-GB" altLang="en-US" sz="2800" b="1">
                <a:solidFill>
                  <a:srgbClr val="00B050"/>
                </a:solidFill>
                <a:latin typeface="Tahoma" panose="020B0604030504040204" pitchFamily="34" charset="0"/>
              </a:rPr>
              <a:t>N</a:t>
            </a:r>
            <a:r>
              <a:rPr lang="en-GB" altLang="en-US" sz="2800" b="1" baseline="-25000">
                <a:solidFill>
                  <a:srgbClr val="00B050"/>
                </a:solidFill>
                <a:latin typeface="Tahoma" panose="020B0604030504040204" pitchFamily="34" charset="0"/>
              </a:rPr>
              <a:t>A</a:t>
            </a:r>
            <a:endParaRPr lang="en-GB" altLang="en-US" sz="2800" b="1" baseline="-25000">
              <a:solidFill>
                <a:srgbClr val="00B050"/>
              </a:solidFill>
              <a:latin typeface="Tahoma" panose="020B0604030504040204" pitchFamily="34" charset="0"/>
            </a:endParaRPr>
          </a:p>
        </p:txBody>
      </p:sp>
      <p:sp>
        <p:nvSpPr>
          <p:cNvPr id="22531" name="Text Box 3"/>
          <p:cNvSpPr txBox="1">
            <a:spLocks noChangeArrowheads="1"/>
          </p:cNvSpPr>
          <p:nvPr/>
        </p:nvSpPr>
        <p:spPr bwMode="auto">
          <a:xfrm>
            <a:off x="0" y="0"/>
            <a:ext cx="9144000" cy="82232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GB" altLang="en-US" b="1">
                <a:latin typeface="Tahoma" panose="020B0604030504040204" pitchFamily="34" charset="0"/>
              </a:rPr>
              <a:t>MOLES and MOLECULES</a:t>
            </a:r>
            <a:endParaRPr lang="en-GB" altLang="en-US" b="1">
              <a:latin typeface="Tahoma" panose="020B0604030504040204" pitchFamily="34" charset="0"/>
            </a:endParaRPr>
          </a:p>
          <a:p>
            <a:pPr algn="ctr" eaLnBrk="1" hangingPunct="1">
              <a:spcBef>
                <a:spcPct val="0"/>
              </a:spcBef>
              <a:buFontTx/>
              <a:buNone/>
            </a:pPr>
            <a:endParaRPr lang="en-GB" altLang="en-US" sz="1000" b="1" baseline="30000">
              <a:latin typeface="Tahoma" panose="020B0604030504040204" pitchFamily="34" charset="0"/>
            </a:endParaRPr>
          </a:p>
        </p:txBody>
      </p:sp>
      <p:pic>
        <p:nvPicPr>
          <p:cNvPr id="22532" name="Picture 9" descr="molecl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666990" y="2979738"/>
            <a:ext cx="1720850" cy="318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07315" y="2393950"/>
            <a:ext cx="8874125" cy="4399915"/>
          </a:xfrm>
          <a:prstGeom prst="rect">
            <a:avLst/>
          </a:prstGeom>
          <a:noFill/>
          <a:extLst>
            <a:ext uri="{909E8E84-426E-40DD-AFC4-6F175D3DCCD1}">
              <a14:hiddenFill xmlns:a14="http://schemas.microsoft.com/office/drawing/2010/main">
                <a:solidFill>
                  <a:schemeClr val="bg1"/>
                </a:solidFill>
              </a14:hiddenFill>
            </a:ext>
          </a:extLst>
        </p:spPr>
        <p:txBody>
          <a:bodyPr wrap="square">
            <a:spAutoFit/>
          </a:bodyPr>
          <a:lstStyle/>
          <a:p>
            <a:pPr eaLnBrk="1" hangingPunct="1">
              <a:spcAft>
                <a:spcPts val="0"/>
              </a:spcAft>
              <a:buClr>
                <a:srgbClr val="FFCC99"/>
              </a:buClr>
              <a:buSzPct val="45000"/>
              <a:defRPr/>
            </a:pPr>
            <a:r>
              <a:rPr lang="en-US" sz="2800" dirty="0">
                <a:latin typeface="+mn-lt"/>
                <a:ea typeface="MS PGothic" panose="020B0600070205080204" pitchFamily="34" charset="-128"/>
              </a:rPr>
              <a:t>How many </a:t>
            </a:r>
            <a:r>
              <a:rPr lang="en-US" sz="2800" dirty="0">
                <a:solidFill>
                  <a:srgbClr val="DEA900"/>
                </a:solidFill>
                <a:latin typeface="+mn-lt"/>
                <a:ea typeface="MS PGothic" panose="020B0600070205080204" pitchFamily="34" charset="-128"/>
              </a:rPr>
              <a:t>molecules </a:t>
            </a:r>
            <a:r>
              <a:rPr lang="en-US" sz="2800" dirty="0">
                <a:latin typeface="+mn-lt"/>
                <a:ea typeface="MS PGothic" panose="020B0600070205080204" pitchFamily="34" charset="-128"/>
              </a:rPr>
              <a:t>are in </a:t>
            </a:r>
            <a:r>
              <a:rPr lang="en-US" sz="2800" dirty="0">
                <a:solidFill>
                  <a:srgbClr val="FF0000"/>
                </a:solidFill>
                <a:latin typeface="+mn-lt"/>
                <a:ea typeface="MS PGothic" panose="020B0600070205080204" pitchFamily="34" charset="-128"/>
              </a:rPr>
              <a:t>2.50 moles </a:t>
            </a:r>
            <a:r>
              <a:rPr lang="en-US" sz="2800" dirty="0">
                <a:latin typeface="+mn-lt"/>
                <a:ea typeface="MS PGothic" panose="020B0600070205080204" pitchFamily="34" charset="-128"/>
              </a:rPr>
              <a:t>of C</a:t>
            </a:r>
            <a:r>
              <a:rPr lang="en-US" sz="2800" baseline="-25000" dirty="0">
                <a:latin typeface="+mn-lt"/>
                <a:ea typeface="MS PGothic" panose="020B0600070205080204" pitchFamily="34" charset="-128"/>
              </a:rPr>
              <a:t>12</a:t>
            </a:r>
            <a:r>
              <a:rPr lang="en-US" sz="2800" dirty="0">
                <a:latin typeface="+mn-lt"/>
                <a:ea typeface="MS PGothic" panose="020B0600070205080204" pitchFamily="34" charset="-128"/>
              </a:rPr>
              <a:t>H</a:t>
            </a:r>
            <a:r>
              <a:rPr lang="en-US" sz="2800" baseline="-25000" dirty="0">
                <a:latin typeface="+mn-lt"/>
                <a:ea typeface="MS PGothic" panose="020B0600070205080204" pitchFamily="34" charset="-128"/>
              </a:rPr>
              <a:t>22</a:t>
            </a:r>
            <a:r>
              <a:rPr lang="en-US" sz="2800" dirty="0">
                <a:latin typeface="+mn-lt"/>
                <a:ea typeface="MS PGothic" panose="020B0600070205080204" pitchFamily="34" charset="-128"/>
              </a:rPr>
              <a:t>O</a:t>
            </a:r>
            <a:r>
              <a:rPr lang="en-US" sz="2800" baseline="-25000" dirty="0">
                <a:latin typeface="+mn-lt"/>
                <a:ea typeface="MS PGothic" panose="020B0600070205080204" pitchFamily="34" charset="-128"/>
              </a:rPr>
              <a:t>11</a:t>
            </a:r>
            <a:r>
              <a:rPr lang="en-US" sz="2800" dirty="0">
                <a:latin typeface="+mn-lt"/>
                <a:ea typeface="MS PGothic" panose="020B0600070205080204" pitchFamily="34" charset="-128"/>
              </a:rPr>
              <a:t>?</a:t>
            </a:r>
            <a:endParaRPr lang="en-US" sz="2800" dirty="0">
              <a:latin typeface="+mn-lt"/>
              <a:ea typeface="MS PGothic" panose="020B0600070205080204" pitchFamily="34" charset="-128"/>
            </a:endParaRPr>
          </a:p>
          <a:p>
            <a:pPr eaLnBrk="1" hangingPunct="1">
              <a:spcAft>
                <a:spcPts val="0"/>
              </a:spcAft>
              <a:buClr>
                <a:srgbClr val="FFCC99"/>
              </a:buClr>
              <a:buSzPct val="45000"/>
              <a:defRPr/>
            </a:pPr>
            <a:endParaRPr lang="en-GB" sz="2800" dirty="0">
              <a:latin typeface="+mn-lt"/>
              <a:ea typeface="MS PGothic" panose="020B0600070205080204" pitchFamily="34" charset="-128"/>
            </a:endParaRPr>
          </a:p>
          <a:p>
            <a:pPr eaLnBrk="1" hangingPunct="1">
              <a:spcAft>
                <a:spcPts val="0"/>
              </a:spcAft>
              <a:buClr>
                <a:srgbClr val="FFCC99"/>
              </a:buClr>
              <a:buSzPct val="45000"/>
              <a:defRPr/>
            </a:pPr>
            <a:r>
              <a:rPr lang="en-US" altLang="en-GB" sz="2800" b="1" dirty="0">
                <a:solidFill>
                  <a:srgbClr val="00B0F0"/>
                </a:solidFill>
                <a:latin typeface="+mn-lt"/>
                <a:ea typeface="MS PGothic" panose="020B0600070205080204" pitchFamily="34" charset="-128"/>
              </a:rPr>
              <a:t>	</a:t>
            </a:r>
            <a:r>
              <a:rPr lang="en-GB" sz="2800" b="1" dirty="0">
                <a:solidFill>
                  <a:srgbClr val="FF0000"/>
                </a:solidFill>
                <a:latin typeface="+mn-lt"/>
                <a:ea typeface="MS PGothic" panose="020B0600070205080204" pitchFamily="34" charset="-128"/>
              </a:rPr>
              <a:t>n </a:t>
            </a:r>
            <a:r>
              <a:rPr lang="en-GB" sz="2800" b="1" dirty="0">
                <a:latin typeface="+mn-lt"/>
                <a:ea typeface="MS PGothic" panose="020B0600070205080204" pitchFamily="34" charset="-128"/>
              </a:rPr>
              <a:t>= </a:t>
            </a:r>
            <a:r>
              <a:rPr lang="en-GB" sz="2800" b="1" u="sng" dirty="0">
                <a:solidFill>
                  <a:srgbClr val="DEA900"/>
                </a:solidFill>
                <a:latin typeface="+mn-lt"/>
                <a:ea typeface="MS PGothic" panose="020B0600070205080204" pitchFamily="34" charset="-128"/>
              </a:rPr>
              <a:t>N</a:t>
            </a:r>
            <a:r>
              <a:rPr lang="en-GB" sz="2800" b="1" dirty="0">
                <a:latin typeface="+mn-lt"/>
                <a:ea typeface="MS PGothic" panose="020B0600070205080204" pitchFamily="34" charset="-128"/>
              </a:rPr>
              <a:t>   </a:t>
            </a:r>
            <a:endParaRPr lang="en-GB" sz="2800" b="1" dirty="0">
              <a:latin typeface="+mn-lt"/>
              <a:ea typeface="MS PGothic" panose="020B0600070205080204" pitchFamily="34" charset="-128"/>
            </a:endParaRPr>
          </a:p>
          <a:p>
            <a:pPr eaLnBrk="1" hangingPunct="1">
              <a:spcAft>
                <a:spcPts val="0"/>
              </a:spcAft>
              <a:buClr>
                <a:srgbClr val="FFCC99"/>
              </a:buClr>
              <a:buSzPct val="45000"/>
              <a:defRPr/>
            </a:pPr>
            <a:r>
              <a:rPr lang="en-US" altLang="en-GB" sz="2800" dirty="0">
                <a:solidFill>
                  <a:srgbClr val="00B050"/>
                </a:solidFill>
                <a:latin typeface="Arial" panose="020B0604020202020204" pitchFamily="34" charset="0"/>
                <a:ea typeface="MS PGothic" panose="020B0600070205080204" pitchFamily="34" charset="-128"/>
              </a:rPr>
              <a:t>	</a:t>
            </a:r>
            <a:r>
              <a:rPr lang="en-GB" sz="2800" dirty="0">
                <a:solidFill>
                  <a:srgbClr val="00B050"/>
                </a:solidFill>
                <a:latin typeface="Arial" panose="020B0604020202020204" pitchFamily="34" charset="0"/>
                <a:ea typeface="MS PGothic" panose="020B0600070205080204" pitchFamily="34" charset="-128"/>
              </a:rPr>
              <a:t>      </a:t>
            </a:r>
            <a:r>
              <a:rPr lang="en-GB" sz="2800" b="1" dirty="0">
                <a:solidFill>
                  <a:srgbClr val="00B050"/>
                </a:solidFill>
                <a:latin typeface="Arial" panose="020B0604020202020204" pitchFamily="34" charset="0"/>
                <a:ea typeface="MS PGothic" panose="020B0600070205080204" pitchFamily="34" charset="-128"/>
              </a:rPr>
              <a:t>N</a:t>
            </a:r>
            <a:r>
              <a:rPr lang="en-GB" sz="2800" b="1" baseline="-25000" dirty="0">
                <a:solidFill>
                  <a:srgbClr val="00B050"/>
                </a:solidFill>
                <a:latin typeface="Arial" panose="020B0604020202020204" pitchFamily="34" charset="0"/>
                <a:ea typeface="MS PGothic" panose="020B0600070205080204" pitchFamily="34" charset="-128"/>
              </a:rPr>
              <a:t>A</a:t>
            </a:r>
            <a:r>
              <a:rPr lang="en-GB" sz="2800" b="1" baseline="-25000" dirty="0">
                <a:latin typeface="Arial" panose="020B0604020202020204" pitchFamily="34" charset="0"/>
                <a:ea typeface="MS PGothic" panose="020B0600070205080204" pitchFamily="34" charset="-128"/>
              </a:rPr>
              <a:t>	</a:t>
            </a:r>
            <a:r>
              <a:rPr lang="en-GB" sz="2800" b="1" dirty="0">
                <a:latin typeface="Arial" panose="020B0604020202020204" pitchFamily="34" charset="0"/>
                <a:ea typeface="MS PGothic" panose="020B0600070205080204" pitchFamily="34" charset="-128"/>
              </a:rPr>
              <a:t>   </a:t>
            </a:r>
            <a:r>
              <a:rPr lang="en-GB" sz="2800" b="1" dirty="0">
                <a:latin typeface="+mn-lt"/>
                <a:ea typeface="MS PGothic" panose="020B0600070205080204" pitchFamily="34" charset="-128"/>
              </a:rPr>
              <a:t>					 </a:t>
            </a:r>
            <a:endParaRPr lang="en-GB" sz="2800" b="1" dirty="0">
              <a:latin typeface="+mn-lt"/>
              <a:ea typeface="MS PGothic" panose="020B0600070205080204" pitchFamily="34" charset="-128"/>
            </a:endParaRPr>
          </a:p>
          <a:p>
            <a:pPr eaLnBrk="1" hangingPunct="1">
              <a:spcAft>
                <a:spcPts val="0"/>
              </a:spcAft>
              <a:buClr>
                <a:srgbClr val="FFCC99"/>
              </a:buClr>
              <a:buSzPct val="45000"/>
              <a:defRPr/>
            </a:pPr>
            <a:endParaRPr lang="en-GB" sz="2800" b="1" dirty="0">
              <a:latin typeface="+mn-lt"/>
              <a:ea typeface="MS PGothic" panose="020B0600070205080204" pitchFamily="34" charset="-128"/>
            </a:endParaRPr>
          </a:p>
          <a:p>
            <a:pPr eaLnBrk="1" hangingPunct="1">
              <a:spcAft>
                <a:spcPts val="0"/>
              </a:spcAft>
              <a:buClr>
                <a:srgbClr val="FFCC99"/>
              </a:buClr>
              <a:buSzPct val="45000"/>
              <a:defRPr/>
            </a:pPr>
            <a:r>
              <a:rPr lang="en-US" altLang="en-GB" sz="2800" b="1" dirty="0">
                <a:solidFill>
                  <a:srgbClr val="FF0000"/>
                </a:solidFill>
                <a:latin typeface="+mn-lt"/>
                <a:sym typeface="+mn-ea"/>
              </a:rPr>
              <a:t>	</a:t>
            </a:r>
            <a:r>
              <a:rPr lang="en-GB" sz="2800" b="1" dirty="0">
                <a:solidFill>
                  <a:srgbClr val="DEA900"/>
                </a:solidFill>
                <a:latin typeface="+mn-lt"/>
                <a:sym typeface="+mn-ea"/>
              </a:rPr>
              <a:t>N</a:t>
            </a:r>
            <a:r>
              <a:rPr lang="en-GB" sz="2800" b="1" dirty="0">
                <a:solidFill>
                  <a:srgbClr val="0070C0"/>
                </a:solidFill>
                <a:latin typeface="+mn-lt"/>
                <a:sym typeface="+mn-ea"/>
              </a:rPr>
              <a:t> </a:t>
            </a:r>
            <a:r>
              <a:rPr lang="en-GB" sz="2800" b="1" dirty="0">
                <a:latin typeface="+mn-lt"/>
                <a:sym typeface="+mn-ea"/>
              </a:rPr>
              <a:t>= </a:t>
            </a:r>
            <a:r>
              <a:rPr lang="en-GB" sz="2800" b="1" dirty="0">
                <a:solidFill>
                  <a:srgbClr val="00B050"/>
                </a:solidFill>
                <a:latin typeface="+mn-lt"/>
                <a:sym typeface="+mn-ea"/>
              </a:rPr>
              <a:t>N</a:t>
            </a:r>
            <a:r>
              <a:rPr lang="en-GB" sz="2800" b="1" baseline="-25000" dirty="0">
                <a:solidFill>
                  <a:srgbClr val="00B050"/>
                </a:solidFill>
                <a:latin typeface="+mn-lt"/>
                <a:sym typeface="+mn-ea"/>
              </a:rPr>
              <a:t>A</a:t>
            </a:r>
            <a:r>
              <a:rPr lang="en-GB" sz="2800" b="1" dirty="0">
                <a:latin typeface="+mn-lt"/>
                <a:sym typeface="+mn-ea"/>
              </a:rPr>
              <a:t>× </a:t>
            </a:r>
            <a:r>
              <a:rPr lang="en-GB" sz="2800" b="1" dirty="0">
                <a:solidFill>
                  <a:srgbClr val="FF0000"/>
                </a:solidFill>
                <a:latin typeface="+mn-lt"/>
                <a:sym typeface="+mn-ea"/>
              </a:rPr>
              <a:t>n</a:t>
            </a:r>
            <a:r>
              <a:rPr lang="en-GB" sz="2800" b="1" dirty="0">
                <a:latin typeface="+mn-lt"/>
                <a:sym typeface="+mn-ea"/>
              </a:rPr>
              <a:t> </a:t>
            </a:r>
            <a:endParaRPr lang="en-GB" sz="2800" b="1" dirty="0">
              <a:latin typeface="+mn-lt"/>
              <a:sym typeface="+mn-ea"/>
            </a:endParaRPr>
          </a:p>
          <a:p>
            <a:pPr eaLnBrk="1" hangingPunct="1">
              <a:spcAft>
                <a:spcPts val="0"/>
              </a:spcAft>
              <a:buClr>
                <a:srgbClr val="FFCC99"/>
              </a:buClr>
              <a:buSzPct val="45000"/>
              <a:defRPr/>
            </a:pPr>
            <a:endParaRPr lang="en-GB" sz="2800" b="1" dirty="0">
              <a:latin typeface="+mn-lt"/>
              <a:sym typeface="+mn-ea"/>
            </a:endParaRPr>
          </a:p>
          <a:p>
            <a:pPr eaLnBrk="1" hangingPunct="1">
              <a:spcAft>
                <a:spcPts val="0"/>
              </a:spcAft>
              <a:buClr>
                <a:srgbClr val="FFCC99"/>
              </a:buClr>
              <a:buSzPct val="45000"/>
              <a:defRPr/>
            </a:pPr>
            <a:r>
              <a:rPr lang="en-US" altLang="en-GB" sz="2800" b="1" dirty="0">
                <a:solidFill>
                  <a:srgbClr val="FF0000"/>
                </a:solidFill>
                <a:latin typeface="+mn-lt"/>
                <a:sym typeface="+mn-ea"/>
              </a:rPr>
              <a:t>	</a:t>
            </a:r>
            <a:r>
              <a:rPr lang="en-GB" sz="2800" b="1" dirty="0">
                <a:solidFill>
                  <a:srgbClr val="DEA900"/>
                </a:solidFill>
                <a:latin typeface="+mn-lt"/>
                <a:sym typeface="+mn-ea"/>
              </a:rPr>
              <a:t>N</a:t>
            </a:r>
            <a:r>
              <a:rPr lang="en-GB" sz="2800" b="1" dirty="0">
                <a:solidFill>
                  <a:srgbClr val="0070C0"/>
                </a:solidFill>
                <a:latin typeface="+mn-lt"/>
                <a:sym typeface="+mn-ea"/>
              </a:rPr>
              <a:t> </a:t>
            </a:r>
            <a:r>
              <a:rPr lang="en-GB" sz="2800" b="1" dirty="0">
                <a:latin typeface="+mn-lt"/>
                <a:sym typeface="+mn-ea"/>
              </a:rPr>
              <a:t>= </a:t>
            </a:r>
            <a:r>
              <a:rPr lang="en-GB" sz="2800" b="1" dirty="0">
                <a:solidFill>
                  <a:srgbClr val="00B050"/>
                </a:solidFill>
                <a:latin typeface="+mn-lt"/>
                <a:sym typeface="+mn-ea"/>
              </a:rPr>
              <a:t>6</a:t>
            </a:r>
            <a:r>
              <a:rPr lang="en-US" altLang="en-GB" sz="2800" b="1" dirty="0">
                <a:solidFill>
                  <a:srgbClr val="00B050"/>
                </a:solidFill>
                <a:latin typeface="+mn-lt"/>
                <a:sym typeface="+mn-ea"/>
              </a:rPr>
              <a:t>.02</a:t>
            </a:r>
            <a:r>
              <a:rPr lang="en-GB" sz="2800" b="1" dirty="0">
                <a:solidFill>
                  <a:srgbClr val="00B050"/>
                </a:solidFill>
                <a:latin typeface="+mn-lt"/>
                <a:sym typeface="+mn-ea"/>
              </a:rPr>
              <a:t>×10</a:t>
            </a:r>
            <a:r>
              <a:rPr lang="en-GB" sz="2800" b="1" baseline="30000" dirty="0">
                <a:solidFill>
                  <a:srgbClr val="00B050"/>
                </a:solidFill>
                <a:latin typeface="+mn-lt"/>
                <a:sym typeface="+mn-ea"/>
              </a:rPr>
              <a:t>23</a:t>
            </a:r>
            <a:r>
              <a:rPr lang="en-GB" sz="2800" b="1" dirty="0">
                <a:latin typeface="+mn-lt"/>
                <a:sym typeface="+mn-ea"/>
              </a:rPr>
              <a:t> × </a:t>
            </a:r>
            <a:r>
              <a:rPr lang="en-GB" sz="2800" b="1" dirty="0">
                <a:solidFill>
                  <a:srgbClr val="FF0000"/>
                </a:solidFill>
                <a:latin typeface="+mn-lt"/>
                <a:sym typeface="+mn-ea"/>
              </a:rPr>
              <a:t>2.5 </a:t>
            </a:r>
            <a:endParaRPr lang="en-GB" sz="2800" b="1" dirty="0">
              <a:solidFill>
                <a:srgbClr val="FF0000"/>
              </a:solidFill>
              <a:latin typeface="+mn-lt"/>
              <a:sym typeface="+mn-ea"/>
            </a:endParaRPr>
          </a:p>
          <a:p>
            <a:pPr eaLnBrk="1" hangingPunct="1">
              <a:spcAft>
                <a:spcPts val="0"/>
              </a:spcAft>
              <a:buClr>
                <a:srgbClr val="FFCC99"/>
              </a:buClr>
              <a:buSzPct val="45000"/>
              <a:defRPr/>
            </a:pPr>
            <a:endParaRPr lang="en-GB" sz="2800" b="1" dirty="0">
              <a:solidFill>
                <a:srgbClr val="FF0000"/>
              </a:solidFill>
              <a:latin typeface="+mn-lt"/>
              <a:sym typeface="+mn-ea"/>
            </a:endParaRPr>
          </a:p>
          <a:p>
            <a:pPr eaLnBrk="1" hangingPunct="1">
              <a:spcAft>
                <a:spcPts val="0"/>
              </a:spcAft>
              <a:buClr>
                <a:srgbClr val="FFCC99"/>
              </a:buClr>
              <a:buSzPct val="45000"/>
              <a:defRPr/>
            </a:pPr>
            <a:r>
              <a:rPr lang="en-US" altLang="en-GB" sz="2800" b="1" dirty="0">
                <a:solidFill>
                  <a:srgbClr val="FF0000"/>
                </a:solidFill>
                <a:latin typeface="+mn-lt"/>
                <a:sym typeface="+mn-ea"/>
              </a:rPr>
              <a:t>	</a:t>
            </a:r>
            <a:r>
              <a:rPr lang="en-GB" sz="2800" b="1" dirty="0">
                <a:solidFill>
                  <a:srgbClr val="DEA900"/>
                </a:solidFill>
                <a:latin typeface="+mn-lt"/>
                <a:sym typeface="+mn-ea"/>
              </a:rPr>
              <a:t>N</a:t>
            </a:r>
            <a:r>
              <a:rPr lang="en-GB" sz="2800" b="1" dirty="0">
                <a:solidFill>
                  <a:srgbClr val="0070C0"/>
                </a:solidFill>
                <a:latin typeface="+mn-lt"/>
                <a:sym typeface="+mn-ea"/>
              </a:rPr>
              <a:t> </a:t>
            </a:r>
            <a:r>
              <a:rPr lang="en-GB" sz="2800" b="1" dirty="0">
                <a:latin typeface="+mn-lt"/>
                <a:sym typeface="+mn-ea"/>
              </a:rPr>
              <a:t>= </a:t>
            </a:r>
            <a:r>
              <a:rPr lang="en-GB" sz="2800" b="1" dirty="0">
                <a:solidFill>
                  <a:srgbClr val="DEA900"/>
                </a:solidFill>
                <a:latin typeface="+mn-lt"/>
                <a:sym typeface="+mn-ea"/>
              </a:rPr>
              <a:t>1.51×10</a:t>
            </a:r>
            <a:r>
              <a:rPr lang="en-GB" sz="2800" b="1" baseline="30000" dirty="0">
                <a:solidFill>
                  <a:srgbClr val="DEA900"/>
                </a:solidFill>
                <a:latin typeface="+mn-lt"/>
                <a:sym typeface="+mn-ea"/>
              </a:rPr>
              <a:t>24</a:t>
            </a:r>
            <a:r>
              <a:rPr lang="en-GB" sz="2800" b="1" baseline="30000" dirty="0">
                <a:solidFill>
                  <a:srgbClr val="DEA900"/>
                </a:solidFill>
                <a:latin typeface="+mn-lt"/>
                <a:ea typeface="MS PGothic" panose="020B0600070205080204" pitchFamily="34" charset="-128"/>
              </a:rPr>
              <a:t> </a:t>
            </a:r>
            <a:r>
              <a:rPr lang="en-GB" sz="2800" b="1" dirty="0">
                <a:solidFill>
                  <a:srgbClr val="DEA900"/>
                </a:solidFill>
                <a:latin typeface="+mn-lt"/>
                <a:sym typeface="+mn-ea"/>
              </a:rPr>
              <a:t>molecules</a:t>
            </a:r>
            <a:endParaRPr lang="en-GB" sz="2800" b="1" dirty="0">
              <a:solidFill>
                <a:srgbClr val="DEA900"/>
              </a:solidFill>
              <a:latin typeface="+mn-lt"/>
              <a:ea typeface="MS PGothic" panose="020B0600070205080204" pitchFamily="34" charset="-128"/>
              <a:sym typeface="+mn-ea"/>
            </a:endParaRPr>
          </a:p>
        </p:txBody>
      </p:sp>
      <p:sp>
        <p:nvSpPr>
          <p:cNvPr id="2" name="Text Box 1"/>
          <p:cNvSpPr txBox="1"/>
          <p:nvPr/>
        </p:nvSpPr>
        <p:spPr>
          <a:xfrm>
            <a:off x="3573780" y="4046220"/>
            <a:ext cx="4131310" cy="368300"/>
          </a:xfrm>
          <a:prstGeom prst="rect">
            <a:avLst/>
          </a:prstGeom>
          <a:noFill/>
          <a:ln>
            <a:solidFill>
              <a:schemeClr val="tx1"/>
            </a:solidFill>
          </a:ln>
          <a:extLst>
            <a:ext uri="{909E8E84-426E-40DD-AFC4-6F175D3DCCD1}">
              <a14:hiddenFill xmlns:a14="http://schemas.microsoft.com/office/drawing/2010/main">
                <a:solidFill>
                  <a:srgbClr val="00B050"/>
                </a:solidFill>
              </a14:hiddenFill>
            </a:ext>
          </a:extLst>
        </p:spPr>
        <p:txBody>
          <a:bodyPr wrap="square" rtlCol="0">
            <a:spAutoFit/>
          </a:bodyPr>
          <a:p>
            <a:pPr algn="ctr" eaLnBrk="1" hangingPunct="1">
              <a:spcBef>
                <a:spcPct val="0"/>
              </a:spcBef>
              <a:buFontTx/>
              <a:buNone/>
            </a:pPr>
            <a:r>
              <a:rPr lang="en-US" altLang="en-GB" b="1">
                <a:solidFill>
                  <a:srgbClr val="00B050"/>
                </a:solidFill>
                <a:latin typeface="Tahoma" panose="020B0604030504040204" pitchFamily="34" charset="0"/>
                <a:sym typeface="+mn-ea"/>
              </a:rPr>
              <a:t>Avogadro's number </a:t>
            </a:r>
            <a:r>
              <a:rPr lang="en-US" altLang="en-US" b="1">
                <a:solidFill>
                  <a:srgbClr val="00B050"/>
                </a:solidFill>
                <a:latin typeface="Tahoma" panose="020B0604030504040204" pitchFamily="34" charset="0"/>
                <a:sym typeface="+mn-ea"/>
              </a:rPr>
              <a:t>= 6.02 x 10</a:t>
            </a:r>
            <a:r>
              <a:rPr lang="en-US" altLang="en-US" b="1" baseline="30000">
                <a:solidFill>
                  <a:srgbClr val="00B050"/>
                </a:solidFill>
                <a:latin typeface="Tahoma" panose="020B0604030504040204" pitchFamily="34" charset="0"/>
                <a:sym typeface="+mn-ea"/>
              </a:rPr>
              <a:t>23</a:t>
            </a:r>
            <a:endParaRPr lang="en-US" altLang="en-US" b="1" baseline="30000">
              <a:solidFill>
                <a:srgbClr val="00B050"/>
              </a:solidFill>
              <a:latin typeface="Tahoma" panose="020B0604030504040204" pitchFamily="34" charset="0"/>
              <a:sym typeface="+mn-ea"/>
            </a:endParaRPr>
          </a:p>
        </p:txBody>
      </p:sp>
      <p:cxnSp>
        <p:nvCxnSpPr>
          <p:cNvPr id="8" name="Straight Arrow Connector 7"/>
          <p:cNvCxnSpPr/>
          <p:nvPr/>
        </p:nvCxnSpPr>
        <p:spPr>
          <a:xfrm flipH="1">
            <a:off x="3197225" y="4467225"/>
            <a:ext cx="1021080" cy="88074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ChangeArrowheads="1"/>
          </p:cNvSpPr>
          <p:nvPr/>
        </p:nvSpPr>
        <p:spPr bwMode="auto">
          <a:xfrm>
            <a:off x="400869" y="822248"/>
            <a:ext cx="8305800" cy="1555115"/>
          </a:xfrm>
          <a:prstGeom prst="rect">
            <a:avLst/>
          </a:prstGeom>
          <a:noFill/>
          <a:ln>
            <a:noFill/>
          </a:ln>
          <a:effectLst/>
          <a:extLst>
            <a:ext uri="{909E8E84-426E-40DD-AFC4-6F175D3DCCD1}">
              <a14:hiddenFill xmlns:a14="http://schemas.microsoft.com/office/drawing/2010/main">
                <a:solidFill>
                  <a:srgbClr val="EBFFEB"/>
                </a:solidFill>
              </a14:hiddenFill>
            </a:ext>
            <a:ext uri="{91240B29-F687-4F45-9708-019B960494DF}">
              <a14:hiddenLine xmlns:a14="http://schemas.microsoft.com/office/drawing/2010/main" w="38100">
                <a:solidFill>
                  <a:srgbClr val="FF99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0"/>
              </a:spcBef>
              <a:defRPr kumimoji="1" sz="2400">
                <a:solidFill>
                  <a:schemeClr val="tx1"/>
                </a:solidFill>
                <a:latin typeface="Times New Roman" panose="02020603050405020304" pitchFamily="18" charset="0"/>
                <a:ea typeface="PMingLiU" panose="02020500000000000000" pitchFamily="18" charset="-120"/>
              </a:defRPr>
            </a:lvl1pPr>
            <a:lvl2pPr marL="1222375" indent="-457200">
              <a:spcBef>
                <a:spcPct val="0"/>
              </a:spcBef>
              <a:defRPr kumimoji="1" sz="2400">
                <a:solidFill>
                  <a:schemeClr val="tx1"/>
                </a:solidFill>
                <a:latin typeface="Times New Roman" panose="02020603050405020304" pitchFamily="18" charset="0"/>
                <a:ea typeface="PMingLiU" panose="02020500000000000000" pitchFamily="18" charset="-120"/>
              </a:defRPr>
            </a:lvl2pPr>
            <a:lvl3pPr marL="1870075" indent="-457200">
              <a:spcBef>
                <a:spcPct val="0"/>
              </a:spcBef>
              <a:defRPr kumimoji="1" sz="2400">
                <a:solidFill>
                  <a:schemeClr val="tx1"/>
                </a:solidFill>
                <a:latin typeface="Times New Roman" panose="02020603050405020304" pitchFamily="18" charset="0"/>
                <a:ea typeface="PMingLiU" panose="02020500000000000000" pitchFamily="18" charset="-120"/>
              </a:defRPr>
            </a:lvl3pPr>
            <a:lvl4pPr marL="2517775" indent="-457200">
              <a:spcBef>
                <a:spcPct val="0"/>
              </a:spcBef>
              <a:defRPr kumimoji="1" sz="2400">
                <a:solidFill>
                  <a:schemeClr val="tx1"/>
                </a:solidFill>
                <a:latin typeface="Times New Roman" panose="02020603050405020304" pitchFamily="18" charset="0"/>
                <a:ea typeface="PMingLiU" panose="02020500000000000000" pitchFamily="18" charset="-120"/>
              </a:defRPr>
            </a:lvl4pPr>
            <a:lvl5pPr marL="3165475" indent="-457200">
              <a:spcBef>
                <a:spcPct val="0"/>
              </a:spcBef>
              <a:defRPr kumimoji="1" sz="2400">
                <a:solidFill>
                  <a:schemeClr val="tx1"/>
                </a:solidFill>
                <a:latin typeface="Times New Roman" panose="02020603050405020304" pitchFamily="18" charset="0"/>
                <a:ea typeface="PMingLiU" panose="02020500000000000000" pitchFamily="18" charset="-120"/>
              </a:defRPr>
            </a:lvl5pPr>
            <a:lvl6pPr marL="36226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40798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45370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49942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a:lnSpc>
                <a:spcPct val="80000"/>
              </a:lnSpc>
              <a:spcBef>
                <a:spcPct val="50000"/>
              </a:spcBef>
            </a:pPr>
            <a:r>
              <a:rPr lang="en-US" altLang="zh-TW" sz="2800" b="1" i="0" dirty="0">
                <a:solidFill>
                  <a:schemeClr val="tx1"/>
                </a:solidFill>
                <a:ea typeface="DFKai-SB" panose="03000509000000000000" pitchFamily="65" charset="-128"/>
              </a:rPr>
              <a:t>(a)What is the </a:t>
            </a:r>
            <a:r>
              <a:rPr lang="en-US" altLang="zh-TW" sz="2800" b="1" i="0" dirty="0">
                <a:solidFill>
                  <a:srgbClr val="0070C0"/>
                </a:solidFill>
                <a:ea typeface="DFKai-SB" panose="03000509000000000000" pitchFamily="65" charset="-128"/>
              </a:rPr>
              <a:t>mass </a:t>
            </a:r>
            <a:r>
              <a:rPr lang="en-US" altLang="zh-TW" sz="2800" b="1" i="0" dirty="0">
                <a:solidFill>
                  <a:schemeClr val="tx1"/>
                </a:solidFill>
                <a:ea typeface="DFKai-SB" panose="03000509000000000000" pitchFamily="65" charset="-128"/>
              </a:rPr>
              <a:t>of </a:t>
            </a:r>
            <a:r>
              <a:rPr lang="en-US" altLang="zh-TW" sz="2800" b="1" i="0" dirty="0">
                <a:solidFill>
                  <a:srgbClr val="FF0000"/>
                </a:solidFill>
                <a:ea typeface="DFKai-SB" panose="03000509000000000000" pitchFamily="65" charset="-128"/>
              </a:rPr>
              <a:t>4 moles </a:t>
            </a:r>
            <a:r>
              <a:rPr lang="en-US" altLang="zh-TW" sz="2800" b="1" i="0" dirty="0">
                <a:solidFill>
                  <a:schemeClr val="tx1"/>
                </a:solidFill>
                <a:ea typeface="DFKai-SB" panose="03000509000000000000" pitchFamily="65" charset="-128"/>
              </a:rPr>
              <a:t>of </a:t>
            </a:r>
            <a:r>
              <a:rPr lang="en-US" altLang="zh-TW" sz="2800" b="1" i="0" dirty="0">
                <a:solidFill>
                  <a:srgbClr val="7030A0"/>
                </a:solidFill>
                <a:ea typeface="DFKai-SB" panose="03000509000000000000" pitchFamily="65" charset="-128"/>
              </a:rPr>
              <a:t>water </a:t>
            </a:r>
            <a:r>
              <a:rPr lang="en-US" altLang="zh-TW" sz="2800" b="1" i="0" dirty="0">
                <a:solidFill>
                  <a:schemeClr val="tx1"/>
                </a:solidFill>
                <a:ea typeface="DFKai-SB" panose="03000509000000000000" pitchFamily="65" charset="-128"/>
              </a:rPr>
              <a:t>molecule</a:t>
            </a:r>
            <a:r>
              <a:rPr lang="en-US" altLang="en-US" sz="2800" b="1" i="0" dirty="0">
                <a:solidFill>
                  <a:schemeClr val="tx1"/>
                </a:solidFill>
                <a:ea typeface="DFKai-SB" panose="03000509000000000000" pitchFamily="65" charset="-128"/>
              </a:rPr>
              <a:t>s</a:t>
            </a:r>
            <a:r>
              <a:rPr lang="en-US" altLang="zh-TW" sz="2800" b="1" i="0" dirty="0">
                <a:solidFill>
                  <a:schemeClr val="tx1"/>
                </a:solidFill>
                <a:ea typeface="DFKai-SB" panose="03000509000000000000" pitchFamily="65" charset="-128"/>
              </a:rPr>
              <a:t>? </a:t>
            </a:r>
            <a:endParaRPr lang="en-US" altLang="zh-TW" sz="2800" b="1" i="0" dirty="0">
              <a:solidFill>
                <a:schemeClr val="tx1"/>
              </a:solidFill>
              <a:ea typeface="DFKai-SB" panose="03000509000000000000" pitchFamily="65" charset="-128"/>
            </a:endParaRPr>
          </a:p>
          <a:p>
            <a:pPr>
              <a:lnSpc>
                <a:spcPct val="80000"/>
              </a:lnSpc>
              <a:spcBef>
                <a:spcPct val="50000"/>
              </a:spcBef>
            </a:pPr>
            <a:r>
              <a:rPr lang="en-US" altLang="zh-TW" sz="2800" b="1" i="0" dirty="0">
                <a:solidFill>
                  <a:schemeClr val="tx1"/>
                </a:solidFill>
                <a:ea typeface="DFKai-SB" panose="03000509000000000000" pitchFamily="65" charset="-128"/>
              </a:rPr>
              <a:t>(b) How </a:t>
            </a:r>
            <a:r>
              <a:rPr lang="en-US" altLang="zh-TW" sz="2800" b="1" i="0" dirty="0">
                <a:solidFill>
                  <a:srgbClr val="DEA900"/>
                </a:solidFill>
                <a:ea typeface="DFKai-SB" panose="03000509000000000000" pitchFamily="65" charset="-128"/>
              </a:rPr>
              <a:t>many molecules </a:t>
            </a:r>
            <a:r>
              <a:rPr lang="en-US" altLang="zh-TW" sz="2800" b="1" i="0" dirty="0">
                <a:solidFill>
                  <a:schemeClr val="tx1"/>
                </a:solidFill>
                <a:ea typeface="DFKai-SB" panose="03000509000000000000" pitchFamily="65" charset="-128"/>
              </a:rPr>
              <a:t>are there?</a:t>
            </a:r>
            <a:endParaRPr lang="en-US" altLang="zh-TW" sz="2800" b="1" i="0" dirty="0">
              <a:solidFill>
                <a:schemeClr val="tx1"/>
              </a:solidFill>
              <a:ea typeface="DFKai-SB" panose="03000509000000000000" pitchFamily="65" charset="-128"/>
            </a:endParaRPr>
          </a:p>
          <a:p>
            <a:pPr>
              <a:lnSpc>
                <a:spcPct val="80000"/>
              </a:lnSpc>
              <a:spcBef>
                <a:spcPct val="50000"/>
              </a:spcBef>
            </a:pPr>
            <a:r>
              <a:rPr lang="en-US" altLang="zh-TW" sz="2800" b="1" i="0" dirty="0">
                <a:solidFill>
                  <a:schemeClr val="tx1"/>
                </a:solidFill>
                <a:ea typeface="DFKai-SB" panose="03000509000000000000" pitchFamily="65" charset="-128"/>
              </a:rPr>
              <a:t>(c) How </a:t>
            </a:r>
            <a:r>
              <a:rPr lang="en-US" altLang="zh-TW" sz="2800" b="1" i="0" dirty="0">
                <a:solidFill>
                  <a:srgbClr val="DEA900"/>
                </a:solidFill>
                <a:ea typeface="DFKai-SB" panose="03000509000000000000" pitchFamily="65" charset="-128"/>
              </a:rPr>
              <a:t>many atoms</a:t>
            </a:r>
            <a:r>
              <a:rPr lang="en-US" altLang="zh-TW" sz="2800" b="1" i="0" dirty="0">
                <a:solidFill>
                  <a:srgbClr val="FF6600"/>
                </a:solidFill>
                <a:ea typeface="DFKai-SB" panose="03000509000000000000" pitchFamily="65" charset="-128"/>
              </a:rPr>
              <a:t> </a:t>
            </a:r>
            <a:r>
              <a:rPr lang="en-US" altLang="zh-TW" sz="2800" b="1" i="0" dirty="0">
                <a:solidFill>
                  <a:schemeClr val="tx1"/>
                </a:solidFill>
                <a:ea typeface="DFKai-SB" panose="03000509000000000000" pitchFamily="65" charset="-128"/>
              </a:rPr>
              <a:t>are there?</a:t>
            </a:r>
            <a:endParaRPr lang="en-US" altLang="zh-TW" sz="2800" b="1" i="0" dirty="0">
              <a:solidFill>
                <a:schemeClr val="tx1"/>
              </a:solidFill>
              <a:ea typeface="DFKai-SB" panose="03000509000000000000" pitchFamily="65" charset="-128"/>
            </a:endParaRPr>
          </a:p>
        </p:txBody>
      </p:sp>
      <p:sp>
        <p:nvSpPr>
          <p:cNvPr id="128004" name="Text Box 4"/>
          <p:cNvSpPr txBox="1">
            <a:spLocks noChangeArrowheads="1"/>
          </p:cNvSpPr>
          <p:nvPr/>
        </p:nvSpPr>
        <p:spPr bwMode="auto">
          <a:xfrm>
            <a:off x="400691" y="2511043"/>
            <a:ext cx="7924800" cy="4173220"/>
          </a:xfrm>
          <a:prstGeom prst="rect">
            <a:avLst/>
          </a:prstGeom>
          <a:noFill/>
          <a:ln w="38100">
            <a:noFill/>
            <a:miter lim="800000"/>
          </a:ln>
          <a:effectLst/>
          <a:extLst>
            <a:ext uri="{909E8E84-426E-40DD-AFC4-6F175D3DCCD1}">
              <a14:hiddenFill xmlns:a14="http://schemas.microsoft.com/office/drawing/2010/main">
                <a:solidFill>
                  <a:srgbClr val="FFFFE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spcBef>
                <a:spcPct val="0"/>
              </a:spcBef>
              <a:defRPr kumimoji="1" sz="2400">
                <a:solidFill>
                  <a:schemeClr val="tx1"/>
                </a:solidFill>
                <a:latin typeface="Times New Roman" panose="02020603050405020304" pitchFamily="18" charset="0"/>
                <a:ea typeface="PMingLiU" panose="02020500000000000000" pitchFamily="18" charset="-120"/>
              </a:defRPr>
            </a:lvl1pPr>
            <a:lvl2pPr marL="914400" indent="-457200">
              <a:spcBef>
                <a:spcPct val="0"/>
              </a:spcBef>
              <a:defRPr kumimoji="1" sz="2400">
                <a:solidFill>
                  <a:schemeClr val="tx1"/>
                </a:solidFill>
                <a:latin typeface="Times New Roman" panose="02020603050405020304" pitchFamily="18" charset="0"/>
                <a:ea typeface="PMingLiU" panose="02020500000000000000" pitchFamily="18" charset="-120"/>
              </a:defRPr>
            </a:lvl2pPr>
            <a:lvl3pPr marL="1371600" indent="-457200">
              <a:spcBef>
                <a:spcPct val="0"/>
              </a:spcBef>
              <a:defRPr kumimoji="1" sz="2400">
                <a:solidFill>
                  <a:schemeClr val="tx1"/>
                </a:solidFill>
                <a:latin typeface="Times New Roman" panose="02020603050405020304" pitchFamily="18" charset="0"/>
                <a:ea typeface="PMingLiU" panose="02020500000000000000" pitchFamily="18" charset="-120"/>
              </a:defRPr>
            </a:lvl3pPr>
            <a:lvl4pPr marL="1828800" indent="-457200">
              <a:spcBef>
                <a:spcPct val="0"/>
              </a:spcBef>
              <a:defRPr kumimoji="1" sz="2400">
                <a:solidFill>
                  <a:schemeClr val="tx1"/>
                </a:solidFill>
                <a:latin typeface="Times New Roman" panose="02020603050405020304" pitchFamily="18" charset="0"/>
                <a:ea typeface="PMingLiU" panose="02020500000000000000" pitchFamily="18" charset="-120"/>
              </a:defRPr>
            </a:lvl4pPr>
            <a:lvl5pPr marL="2286000" indent="-457200">
              <a:spcBef>
                <a:spcPct val="0"/>
              </a:spcBef>
              <a:defRPr kumimoji="1" sz="2400">
                <a:solidFill>
                  <a:schemeClr val="tx1"/>
                </a:solidFill>
                <a:latin typeface="Times New Roman" panose="02020603050405020304" pitchFamily="18" charset="0"/>
                <a:ea typeface="PMingLiU" panose="02020500000000000000" pitchFamily="18" charset="-120"/>
              </a:defRPr>
            </a:lvl5pPr>
            <a:lvl6pPr marL="2743200"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3200400"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3657600"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4114800"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a:spcBef>
                <a:spcPct val="50000"/>
              </a:spcBef>
            </a:pPr>
            <a:r>
              <a:rPr lang="en-US" altLang="en-US" sz="2800" b="1">
                <a:solidFill>
                  <a:schemeClr val="tx1"/>
                </a:solidFill>
                <a:latin typeface="Arial" panose="020B0604020202020204" pitchFamily="34" charset="0"/>
              </a:rPr>
              <a:t>a) </a:t>
            </a:r>
            <a:r>
              <a:rPr lang="en-US" altLang="en-US" sz="2800" b="1">
                <a:solidFill>
                  <a:srgbClr val="FF0000"/>
                </a:solidFill>
                <a:latin typeface="Arial" panose="020B0604020202020204" pitchFamily="34" charset="0"/>
              </a:rPr>
              <a:t>n</a:t>
            </a:r>
            <a:r>
              <a:rPr lang="en-US" altLang="en-US" sz="2800" b="1">
                <a:solidFill>
                  <a:srgbClr val="00B050"/>
                </a:solidFill>
                <a:latin typeface="Arial" panose="020B0604020202020204" pitchFamily="34" charset="0"/>
              </a:rPr>
              <a:t> </a:t>
            </a:r>
            <a:r>
              <a:rPr lang="en-US" altLang="en-US" sz="2800" b="1">
                <a:solidFill>
                  <a:schemeClr val="tx1"/>
                </a:solidFill>
                <a:latin typeface="Arial" panose="020B0604020202020204" pitchFamily="34" charset="0"/>
              </a:rPr>
              <a:t>= </a:t>
            </a:r>
            <a:r>
              <a:rPr lang="en-US" altLang="en-US" sz="2800" b="1" u="sng">
                <a:solidFill>
                  <a:srgbClr val="0070C0"/>
                </a:solidFill>
                <a:latin typeface="Arial" panose="020B0604020202020204" pitchFamily="34" charset="0"/>
              </a:rPr>
              <a:t>m </a:t>
            </a:r>
            <a:endParaRPr lang="en-US" altLang="en-US" sz="2800" b="1" u="sng">
              <a:solidFill>
                <a:srgbClr val="0070C0"/>
              </a:solidFill>
              <a:latin typeface="Arial" panose="020B0604020202020204" pitchFamily="34" charset="0"/>
            </a:endParaRPr>
          </a:p>
          <a:p>
            <a:pPr>
              <a:spcBef>
                <a:spcPct val="50000"/>
              </a:spcBef>
            </a:pPr>
            <a:r>
              <a:rPr lang="en-US" altLang="en-US" sz="2800" b="1">
                <a:solidFill>
                  <a:schemeClr val="tx1"/>
                </a:solidFill>
                <a:latin typeface="Arial" panose="020B0604020202020204" pitchFamily="34" charset="0"/>
              </a:rPr>
              <a:t>	      </a:t>
            </a:r>
            <a:r>
              <a:rPr lang="en-US" altLang="en-US" sz="2800" b="1">
                <a:solidFill>
                  <a:srgbClr val="7030A0"/>
                </a:solidFill>
                <a:latin typeface="Arial" panose="020B0604020202020204" pitchFamily="34" charset="0"/>
              </a:rPr>
              <a:t>M</a:t>
            </a:r>
            <a:r>
              <a:rPr lang="en-US" altLang="en-US" sz="2800" b="1" baseline="-25000">
                <a:solidFill>
                  <a:srgbClr val="7030A0"/>
                </a:solidFill>
                <a:latin typeface="Arial" panose="020B0604020202020204" pitchFamily="34" charset="0"/>
              </a:rPr>
              <a:t>r</a:t>
            </a:r>
            <a:endParaRPr lang="en-US" altLang="zh-TW" sz="2800" b="1">
              <a:solidFill>
                <a:srgbClr val="7030A0"/>
              </a:solidFill>
              <a:latin typeface="Arial" panose="020B0604020202020204" pitchFamily="34" charset="0"/>
            </a:endParaRPr>
          </a:p>
          <a:p>
            <a:pPr>
              <a:spcBef>
                <a:spcPct val="50000"/>
              </a:spcBef>
            </a:pPr>
            <a:r>
              <a:rPr lang="en-US" altLang="en-US" sz="2800" b="1">
                <a:solidFill>
                  <a:srgbClr val="0070C0"/>
                </a:solidFill>
                <a:latin typeface="Arial" panose="020B0604020202020204" pitchFamily="34" charset="0"/>
              </a:rPr>
              <a:t>m</a:t>
            </a:r>
            <a:r>
              <a:rPr lang="en-US" altLang="en-US" sz="2800" b="1">
                <a:solidFill>
                  <a:schemeClr val="tx1"/>
                </a:solidFill>
                <a:latin typeface="Arial" panose="020B0604020202020204" pitchFamily="34" charset="0"/>
              </a:rPr>
              <a:t> </a:t>
            </a:r>
            <a:r>
              <a:rPr lang="en-US" altLang="zh-TW" sz="2800" b="1">
                <a:solidFill>
                  <a:schemeClr val="tx1"/>
                </a:solidFill>
                <a:latin typeface="Arial" panose="020B0604020202020204" pitchFamily="34" charset="0"/>
              </a:rPr>
              <a:t>= </a:t>
            </a:r>
            <a:r>
              <a:rPr lang="en-US" altLang="en-US" sz="2800" b="1">
                <a:solidFill>
                  <a:srgbClr val="FF0000"/>
                </a:solidFill>
                <a:latin typeface="Arial" panose="020B0604020202020204" pitchFamily="34" charset="0"/>
              </a:rPr>
              <a:t>n</a:t>
            </a:r>
            <a:r>
              <a:rPr lang="en-US" altLang="en-US" sz="2800" b="1">
                <a:solidFill>
                  <a:schemeClr val="tx1"/>
                </a:solidFill>
                <a:latin typeface="Arial" panose="020B0604020202020204" pitchFamily="34" charset="0"/>
              </a:rPr>
              <a:t> x </a:t>
            </a:r>
            <a:r>
              <a:rPr lang="en-US" altLang="en-US" sz="2800" b="1">
                <a:solidFill>
                  <a:srgbClr val="7030A0"/>
                </a:solidFill>
                <a:latin typeface="Arial" panose="020B0604020202020204" pitchFamily="34" charset="0"/>
              </a:rPr>
              <a:t>M</a:t>
            </a:r>
            <a:r>
              <a:rPr lang="en-US" altLang="en-US" sz="2800" b="1" baseline="-25000">
                <a:solidFill>
                  <a:srgbClr val="7030A0"/>
                </a:solidFill>
                <a:latin typeface="Arial" panose="020B0604020202020204" pitchFamily="34" charset="0"/>
              </a:rPr>
              <a:t>r</a:t>
            </a:r>
            <a:endParaRPr lang="en-US" altLang="en-US" sz="2800" b="1" baseline="-25000">
              <a:solidFill>
                <a:srgbClr val="7030A0"/>
              </a:solidFill>
              <a:latin typeface="Arial" panose="020B0604020202020204" pitchFamily="34" charset="0"/>
            </a:endParaRPr>
          </a:p>
          <a:p>
            <a:pPr>
              <a:spcBef>
                <a:spcPct val="50000"/>
              </a:spcBef>
            </a:pPr>
            <a:endParaRPr lang="en-US" altLang="en-US" sz="2800" b="1">
              <a:solidFill>
                <a:srgbClr val="FF0000"/>
              </a:solidFill>
              <a:latin typeface="Arial" panose="020B0604020202020204" pitchFamily="34" charset="0"/>
            </a:endParaRPr>
          </a:p>
          <a:p>
            <a:pPr>
              <a:spcBef>
                <a:spcPct val="50000"/>
              </a:spcBef>
            </a:pPr>
            <a:r>
              <a:rPr lang="en-US" altLang="en-US" sz="2800" b="1">
                <a:solidFill>
                  <a:srgbClr val="0070C0"/>
                </a:solidFill>
                <a:latin typeface="Arial" panose="020B0604020202020204" pitchFamily="34" charset="0"/>
              </a:rPr>
              <a:t>m</a:t>
            </a:r>
            <a:r>
              <a:rPr lang="en-US" altLang="en-US" sz="2800" b="1">
                <a:solidFill>
                  <a:schemeClr val="tx1"/>
                </a:solidFill>
                <a:latin typeface="Arial" panose="020B0604020202020204" pitchFamily="34" charset="0"/>
              </a:rPr>
              <a:t> = </a:t>
            </a:r>
            <a:r>
              <a:rPr lang="en-US" altLang="zh-TW" sz="2800" b="1">
                <a:solidFill>
                  <a:srgbClr val="FF0000"/>
                </a:solidFill>
                <a:latin typeface="Arial" panose="020B0604020202020204" pitchFamily="34" charset="0"/>
              </a:rPr>
              <a:t>4 mol </a:t>
            </a:r>
            <a:r>
              <a:rPr lang="en-US" altLang="zh-TW" sz="2800" b="1">
                <a:solidFill>
                  <a:schemeClr val="tx1"/>
                </a:solidFill>
                <a:latin typeface="Arial" panose="020B0604020202020204" pitchFamily="34" charset="0"/>
              </a:rPr>
              <a:t>x </a:t>
            </a:r>
            <a:r>
              <a:rPr lang="en-US" altLang="zh-TW" sz="2800" b="1">
                <a:solidFill>
                  <a:srgbClr val="7030A0"/>
                </a:solidFill>
                <a:latin typeface="Arial" panose="020B0604020202020204" pitchFamily="34" charset="0"/>
              </a:rPr>
              <a:t>18.0 g mol</a:t>
            </a:r>
            <a:r>
              <a:rPr lang="en-US" altLang="zh-TW" sz="2800" b="1" baseline="30000">
                <a:solidFill>
                  <a:srgbClr val="7030A0"/>
                </a:solidFill>
                <a:latin typeface="Arial" panose="020B0604020202020204" pitchFamily="34" charset="0"/>
              </a:rPr>
              <a:t>-1</a:t>
            </a:r>
            <a:endParaRPr lang="en-US" altLang="zh-TW" sz="2800" b="1" baseline="30000">
              <a:solidFill>
                <a:srgbClr val="7030A0"/>
              </a:solidFill>
              <a:latin typeface="Arial" panose="020B0604020202020204" pitchFamily="34" charset="0"/>
            </a:endParaRPr>
          </a:p>
          <a:p>
            <a:pPr>
              <a:spcBef>
                <a:spcPct val="50000"/>
              </a:spcBef>
            </a:pPr>
            <a:endParaRPr lang="en-US" altLang="zh-TW" sz="2800" b="1" baseline="30000">
              <a:solidFill>
                <a:srgbClr val="0070C0"/>
              </a:solidFill>
              <a:latin typeface="Arial" panose="020B0604020202020204" pitchFamily="34" charset="0"/>
            </a:endParaRPr>
          </a:p>
          <a:p>
            <a:pPr>
              <a:spcBef>
                <a:spcPct val="50000"/>
              </a:spcBef>
            </a:pPr>
            <a:r>
              <a:rPr lang="en-US" altLang="en-US" sz="2800" b="1">
                <a:solidFill>
                  <a:srgbClr val="0070C0"/>
                </a:solidFill>
                <a:latin typeface="Arial" panose="020B0604020202020204" pitchFamily="34" charset="0"/>
              </a:rPr>
              <a:t>m</a:t>
            </a:r>
            <a:r>
              <a:rPr lang="en-US" altLang="en-US" sz="2800" b="1">
                <a:solidFill>
                  <a:schemeClr val="tx1"/>
                </a:solidFill>
                <a:latin typeface="Arial" panose="020B0604020202020204" pitchFamily="34" charset="0"/>
              </a:rPr>
              <a:t> </a:t>
            </a:r>
            <a:r>
              <a:rPr lang="en-US" altLang="zh-TW" sz="2800" b="1">
                <a:solidFill>
                  <a:schemeClr val="tx1"/>
                </a:solidFill>
                <a:latin typeface="Arial" panose="020B0604020202020204" pitchFamily="34" charset="0"/>
              </a:rPr>
              <a:t>= </a:t>
            </a:r>
            <a:r>
              <a:rPr lang="en-US" altLang="zh-TW" sz="2800" b="1">
                <a:solidFill>
                  <a:srgbClr val="0070C0"/>
                </a:solidFill>
                <a:latin typeface="Arial" panose="020B0604020202020204" pitchFamily="34" charset="0"/>
              </a:rPr>
              <a:t>72.0 g</a:t>
            </a:r>
            <a:endParaRPr lang="en-US" altLang="zh-TW" sz="2800" b="1" baseline="30000">
              <a:solidFill>
                <a:srgbClr val="0070C0"/>
              </a:solidFill>
              <a:latin typeface="Arial" panose="020B0604020202020204" pitchFamily="34" charset="0"/>
            </a:endParaRPr>
          </a:p>
        </p:txBody>
      </p:sp>
      <p:sp>
        <p:nvSpPr>
          <p:cNvPr id="6" name="Text Box 3"/>
          <p:cNvSpPr txBox="1">
            <a:spLocks noChangeArrowheads="1"/>
          </p:cNvSpPr>
          <p:nvPr/>
        </p:nvSpPr>
        <p:spPr bwMode="auto">
          <a:xfrm>
            <a:off x="0" y="0"/>
            <a:ext cx="9144000" cy="82232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GB" altLang="en-US" b="1">
                <a:latin typeface="Tahoma" panose="020B0604030504040204" pitchFamily="34" charset="0"/>
              </a:rPr>
              <a:t>MOLES AND MOLECULES</a:t>
            </a:r>
            <a:endParaRPr lang="en-GB" altLang="en-US" b="1">
              <a:latin typeface="Tahoma" panose="020B0604030504040204" pitchFamily="34" charset="0"/>
            </a:endParaRPr>
          </a:p>
          <a:p>
            <a:pPr algn="ctr" eaLnBrk="1" hangingPunct="1">
              <a:spcBef>
                <a:spcPct val="0"/>
              </a:spcBef>
              <a:buFontTx/>
              <a:buNone/>
            </a:pPr>
            <a:endParaRPr lang="en-GB" altLang="en-US" sz="1000" b="1" baseline="30000">
              <a:latin typeface="Tahoma" panose="020B0604030504040204" pitchFamily="34" charset="0"/>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800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800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8004">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8004">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800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ChangeArrowheads="1"/>
          </p:cNvSpPr>
          <p:nvPr/>
        </p:nvSpPr>
        <p:spPr bwMode="auto">
          <a:xfrm>
            <a:off x="400869" y="822248"/>
            <a:ext cx="8305800" cy="1555115"/>
          </a:xfrm>
          <a:prstGeom prst="rect">
            <a:avLst/>
          </a:prstGeom>
          <a:noFill/>
          <a:ln>
            <a:noFill/>
          </a:ln>
          <a:effectLst/>
          <a:extLst>
            <a:ext uri="{909E8E84-426E-40DD-AFC4-6F175D3DCCD1}">
              <a14:hiddenFill xmlns:a14="http://schemas.microsoft.com/office/drawing/2010/main">
                <a:solidFill>
                  <a:srgbClr val="EBFFEB"/>
                </a:solidFill>
              </a14:hiddenFill>
            </a:ext>
            <a:ext uri="{91240B29-F687-4F45-9708-019B960494DF}">
              <a14:hiddenLine xmlns:a14="http://schemas.microsoft.com/office/drawing/2010/main" w="38100">
                <a:solidFill>
                  <a:srgbClr val="FF99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0"/>
              </a:spcBef>
              <a:defRPr kumimoji="1" sz="2400">
                <a:solidFill>
                  <a:schemeClr val="tx1"/>
                </a:solidFill>
                <a:latin typeface="Times New Roman" panose="02020603050405020304" pitchFamily="18" charset="0"/>
                <a:ea typeface="PMingLiU" panose="02020500000000000000" pitchFamily="18" charset="-120"/>
              </a:defRPr>
            </a:lvl1pPr>
            <a:lvl2pPr marL="1222375" indent="-457200">
              <a:spcBef>
                <a:spcPct val="0"/>
              </a:spcBef>
              <a:defRPr kumimoji="1" sz="2400">
                <a:solidFill>
                  <a:schemeClr val="tx1"/>
                </a:solidFill>
                <a:latin typeface="Times New Roman" panose="02020603050405020304" pitchFamily="18" charset="0"/>
                <a:ea typeface="PMingLiU" panose="02020500000000000000" pitchFamily="18" charset="-120"/>
              </a:defRPr>
            </a:lvl2pPr>
            <a:lvl3pPr marL="1870075" indent="-457200">
              <a:spcBef>
                <a:spcPct val="0"/>
              </a:spcBef>
              <a:defRPr kumimoji="1" sz="2400">
                <a:solidFill>
                  <a:schemeClr val="tx1"/>
                </a:solidFill>
                <a:latin typeface="Times New Roman" panose="02020603050405020304" pitchFamily="18" charset="0"/>
                <a:ea typeface="PMingLiU" panose="02020500000000000000" pitchFamily="18" charset="-120"/>
              </a:defRPr>
            </a:lvl3pPr>
            <a:lvl4pPr marL="2517775" indent="-457200">
              <a:spcBef>
                <a:spcPct val="0"/>
              </a:spcBef>
              <a:defRPr kumimoji="1" sz="2400">
                <a:solidFill>
                  <a:schemeClr val="tx1"/>
                </a:solidFill>
                <a:latin typeface="Times New Roman" panose="02020603050405020304" pitchFamily="18" charset="0"/>
                <a:ea typeface="PMingLiU" panose="02020500000000000000" pitchFamily="18" charset="-120"/>
              </a:defRPr>
            </a:lvl4pPr>
            <a:lvl5pPr marL="3165475" indent="-457200">
              <a:spcBef>
                <a:spcPct val="0"/>
              </a:spcBef>
              <a:defRPr kumimoji="1" sz="2400">
                <a:solidFill>
                  <a:schemeClr val="tx1"/>
                </a:solidFill>
                <a:latin typeface="Times New Roman" panose="02020603050405020304" pitchFamily="18" charset="0"/>
                <a:ea typeface="PMingLiU" panose="02020500000000000000" pitchFamily="18" charset="-120"/>
              </a:defRPr>
            </a:lvl5pPr>
            <a:lvl6pPr marL="36226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40798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45370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49942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a:lnSpc>
                <a:spcPct val="80000"/>
              </a:lnSpc>
              <a:spcBef>
                <a:spcPct val="50000"/>
              </a:spcBef>
            </a:pPr>
            <a:r>
              <a:rPr lang="en-US" altLang="zh-TW" sz="2800" b="1" dirty="0">
                <a:ea typeface="DFKai-SB" panose="03000509000000000000" pitchFamily="65" charset="-128"/>
                <a:sym typeface="+mn-ea"/>
              </a:rPr>
              <a:t>(a)What is the </a:t>
            </a:r>
            <a:r>
              <a:rPr lang="en-US" altLang="zh-TW" sz="2800" b="1" dirty="0">
                <a:solidFill>
                  <a:srgbClr val="0070C0"/>
                </a:solidFill>
                <a:ea typeface="DFKai-SB" panose="03000509000000000000" pitchFamily="65" charset="-128"/>
                <a:sym typeface="+mn-ea"/>
              </a:rPr>
              <a:t>mass </a:t>
            </a:r>
            <a:r>
              <a:rPr lang="en-US" altLang="zh-TW" sz="2800" b="1" dirty="0">
                <a:ea typeface="DFKai-SB" panose="03000509000000000000" pitchFamily="65" charset="-128"/>
                <a:sym typeface="+mn-ea"/>
              </a:rPr>
              <a:t>of </a:t>
            </a:r>
            <a:r>
              <a:rPr lang="en-US" altLang="zh-TW" sz="2800" b="1" dirty="0">
                <a:solidFill>
                  <a:srgbClr val="FF0000"/>
                </a:solidFill>
                <a:ea typeface="DFKai-SB" panose="03000509000000000000" pitchFamily="65" charset="-128"/>
                <a:sym typeface="+mn-ea"/>
              </a:rPr>
              <a:t>4 moles </a:t>
            </a:r>
            <a:r>
              <a:rPr lang="en-US" altLang="zh-TW" sz="2800" b="1" dirty="0">
                <a:ea typeface="DFKai-SB" panose="03000509000000000000" pitchFamily="65" charset="-128"/>
                <a:sym typeface="+mn-ea"/>
              </a:rPr>
              <a:t>of </a:t>
            </a:r>
            <a:r>
              <a:rPr lang="en-US" altLang="zh-TW" sz="2800" b="1" dirty="0">
                <a:solidFill>
                  <a:srgbClr val="7030A0"/>
                </a:solidFill>
                <a:ea typeface="DFKai-SB" panose="03000509000000000000" pitchFamily="65" charset="-128"/>
                <a:sym typeface="+mn-ea"/>
              </a:rPr>
              <a:t>water </a:t>
            </a:r>
            <a:r>
              <a:rPr lang="en-US" altLang="zh-TW" sz="2800" b="1" dirty="0">
                <a:ea typeface="DFKai-SB" panose="03000509000000000000" pitchFamily="65" charset="-128"/>
                <a:sym typeface="+mn-ea"/>
              </a:rPr>
              <a:t>molecule? </a:t>
            </a:r>
            <a:endParaRPr lang="en-US" altLang="zh-TW" sz="2800" b="1" i="0" dirty="0">
              <a:solidFill>
                <a:schemeClr val="tx1"/>
              </a:solidFill>
              <a:ea typeface="DFKai-SB" panose="03000509000000000000" pitchFamily="65" charset="-128"/>
            </a:endParaRPr>
          </a:p>
          <a:p>
            <a:pPr>
              <a:lnSpc>
                <a:spcPct val="80000"/>
              </a:lnSpc>
              <a:spcBef>
                <a:spcPct val="50000"/>
              </a:spcBef>
            </a:pPr>
            <a:r>
              <a:rPr lang="en-US" altLang="zh-TW" sz="2800" b="1" dirty="0">
                <a:ea typeface="DFKai-SB" panose="03000509000000000000" pitchFamily="65" charset="-128"/>
                <a:sym typeface="+mn-ea"/>
              </a:rPr>
              <a:t>(b) How </a:t>
            </a:r>
            <a:r>
              <a:rPr lang="en-US" altLang="zh-TW" sz="2800" b="1" dirty="0">
                <a:solidFill>
                  <a:srgbClr val="DEA900"/>
                </a:solidFill>
                <a:ea typeface="DFKai-SB" panose="03000509000000000000" pitchFamily="65" charset="-128"/>
                <a:sym typeface="+mn-ea"/>
              </a:rPr>
              <a:t>many molecules </a:t>
            </a:r>
            <a:r>
              <a:rPr lang="en-US" altLang="zh-TW" sz="2800" b="1" dirty="0">
                <a:ea typeface="DFKai-SB" panose="03000509000000000000" pitchFamily="65" charset="-128"/>
                <a:sym typeface="+mn-ea"/>
              </a:rPr>
              <a:t>are there?</a:t>
            </a:r>
            <a:endParaRPr lang="en-US" altLang="zh-TW" sz="2800" b="1" i="0" dirty="0">
              <a:solidFill>
                <a:schemeClr val="tx1"/>
              </a:solidFill>
              <a:ea typeface="DFKai-SB" panose="03000509000000000000" pitchFamily="65" charset="-128"/>
            </a:endParaRPr>
          </a:p>
          <a:p>
            <a:pPr>
              <a:lnSpc>
                <a:spcPct val="80000"/>
              </a:lnSpc>
              <a:spcBef>
                <a:spcPct val="50000"/>
              </a:spcBef>
            </a:pPr>
            <a:r>
              <a:rPr lang="en-US" altLang="zh-TW" sz="2800" b="1" dirty="0">
                <a:ea typeface="DFKai-SB" panose="03000509000000000000" pitchFamily="65" charset="-128"/>
                <a:sym typeface="+mn-ea"/>
              </a:rPr>
              <a:t>(c) How </a:t>
            </a:r>
            <a:r>
              <a:rPr lang="en-US" altLang="zh-TW" sz="2800" b="1" dirty="0">
                <a:solidFill>
                  <a:srgbClr val="DEA900"/>
                </a:solidFill>
                <a:ea typeface="DFKai-SB" panose="03000509000000000000" pitchFamily="65" charset="-128"/>
                <a:sym typeface="+mn-ea"/>
              </a:rPr>
              <a:t>many atoms</a:t>
            </a:r>
            <a:r>
              <a:rPr lang="en-US" altLang="zh-TW" sz="2800" b="1" dirty="0">
                <a:solidFill>
                  <a:srgbClr val="FF6600"/>
                </a:solidFill>
                <a:ea typeface="DFKai-SB" panose="03000509000000000000" pitchFamily="65" charset="-128"/>
                <a:sym typeface="+mn-ea"/>
              </a:rPr>
              <a:t> </a:t>
            </a:r>
            <a:r>
              <a:rPr lang="en-US" altLang="zh-TW" sz="2800" b="1" dirty="0">
                <a:ea typeface="DFKai-SB" panose="03000509000000000000" pitchFamily="65" charset="-128"/>
                <a:sym typeface="+mn-ea"/>
              </a:rPr>
              <a:t>are there?</a:t>
            </a:r>
            <a:endParaRPr lang="en-US" altLang="zh-TW" sz="2800" b="1" i="0" dirty="0">
              <a:solidFill>
                <a:schemeClr val="tx1"/>
              </a:solidFill>
              <a:ea typeface="DFKai-SB" panose="03000509000000000000" pitchFamily="65" charset="-128"/>
            </a:endParaRPr>
          </a:p>
        </p:txBody>
      </p:sp>
      <p:sp>
        <p:nvSpPr>
          <p:cNvPr id="6" name="Text Box 3"/>
          <p:cNvSpPr txBox="1">
            <a:spLocks noChangeArrowheads="1"/>
          </p:cNvSpPr>
          <p:nvPr/>
        </p:nvSpPr>
        <p:spPr bwMode="auto">
          <a:xfrm>
            <a:off x="0" y="0"/>
            <a:ext cx="9144000" cy="82232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GB" altLang="en-US" b="1">
                <a:latin typeface="Tahoma" panose="020B0604030504040204" pitchFamily="34" charset="0"/>
              </a:rPr>
              <a:t>MOLES AND MOLECULES</a:t>
            </a:r>
            <a:endParaRPr lang="en-GB" altLang="en-US" b="1">
              <a:latin typeface="Tahoma" panose="020B0604030504040204" pitchFamily="34" charset="0"/>
            </a:endParaRPr>
          </a:p>
          <a:p>
            <a:pPr algn="ctr" eaLnBrk="1" hangingPunct="1">
              <a:spcBef>
                <a:spcPct val="0"/>
              </a:spcBef>
              <a:buFontTx/>
              <a:buNone/>
            </a:pPr>
            <a:endParaRPr lang="en-GB" altLang="en-US" sz="1000" b="1" baseline="30000">
              <a:latin typeface="Tahoma" panose="020B0604030504040204" pitchFamily="34" charset="0"/>
            </a:endParaRPr>
          </a:p>
        </p:txBody>
      </p:sp>
      <p:sp>
        <p:nvSpPr>
          <p:cNvPr id="7" name="Text Box 2"/>
          <p:cNvSpPr txBox="1">
            <a:spLocks noChangeArrowheads="1"/>
          </p:cNvSpPr>
          <p:nvPr/>
        </p:nvSpPr>
        <p:spPr bwMode="auto">
          <a:xfrm>
            <a:off x="286569" y="2657142"/>
            <a:ext cx="8153400" cy="3107690"/>
          </a:xfrm>
          <a:prstGeom prst="rect">
            <a:avLst/>
          </a:prstGeom>
          <a:solidFill>
            <a:schemeClr val="bg1"/>
          </a:solidFill>
          <a:ln w="12700">
            <a:no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spcBef>
                <a:spcPct val="0"/>
              </a:spcBef>
              <a:defRPr kumimoji="1" sz="2400">
                <a:solidFill>
                  <a:schemeClr val="tx1"/>
                </a:solidFill>
                <a:latin typeface="Times New Roman" panose="02020603050405020304" pitchFamily="18" charset="0"/>
                <a:ea typeface="PMingLiU" panose="02020500000000000000" pitchFamily="18" charset="-120"/>
              </a:defRPr>
            </a:lvl1pPr>
            <a:lvl2pPr marL="914400" indent="-457200">
              <a:spcBef>
                <a:spcPct val="0"/>
              </a:spcBef>
              <a:defRPr kumimoji="1" sz="2400">
                <a:solidFill>
                  <a:schemeClr val="tx1"/>
                </a:solidFill>
                <a:latin typeface="Times New Roman" panose="02020603050405020304" pitchFamily="18" charset="0"/>
                <a:ea typeface="PMingLiU" panose="02020500000000000000" pitchFamily="18" charset="-120"/>
              </a:defRPr>
            </a:lvl2pPr>
            <a:lvl3pPr marL="1371600" indent="-457200">
              <a:spcBef>
                <a:spcPct val="0"/>
              </a:spcBef>
              <a:defRPr kumimoji="1" sz="2400">
                <a:solidFill>
                  <a:schemeClr val="tx1"/>
                </a:solidFill>
                <a:latin typeface="Times New Roman" panose="02020603050405020304" pitchFamily="18" charset="0"/>
                <a:ea typeface="PMingLiU" panose="02020500000000000000" pitchFamily="18" charset="-120"/>
              </a:defRPr>
            </a:lvl3pPr>
            <a:lvl4pPr marL="1828800" indent="-457200">
              <a:spcBef>
                <a:spcPct val="0"/>
              </a:spcBef>
              <a:defRPr kumimoji="1" sz="2400">
                <a:solidFill>
                  <a:schemeClr val="tx1"/>
                </a:solidFill>
                <a:latin typeface="Times New Roman" panose="02020603050405020304" pitchFamily="18" charset="0"/>
                <a:ea typeface="PMingLiU" panose="02020500000000000000" pitchFamily="18" charset="-120"/>
              </a:defRPr>
            </a:lvl4pPr>
            <a:lvl5pPr marL="2286000" indent="-457200">
              <a:spcBef>
                <a:spcPct val="0"/>
              </a:spcBef>
              <a:defRPr kumimoji="1" sz="2400">
                <a:solidFill>
                  <a:schemeClr val="tx1"/>
                </a:solidFill>
                <a:latin typeface="Times New Roman" panose="02020603050405020304" pitchFamily="18" charset="0"/>
                <a:ea typeface="PMingLiU" panose="02020500000000000000" pitchFamily="18" charset="-120"/>
              </a:defRPr>
            </a:lvl5pPr>
            <a:lvl6pPr marL="2743200"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3200400"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3657600"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4114800"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a:spcBef>
                <a:spcPct val="50000"/>
              </a:spcBef>
            </a:pPr>
            <a:r>
              <a:rPr lang="en-US" altLang="en-US" sz="2800" b="1" dirty="0">
                <a:solidFill>
                  <a:schemeClr val="tx1"/>
                </a:solidFill>
                <a:latin typeface="Arial" panose="020B0604020202020204" pitchFamily="34" charset="0"/>
              </a:rPr>
              <a:t>b) </a:t>
            </a:r>
            <a:r>
              <a:rPr lang="en-US" altLang="en-US" sz="2800" b="1" dirty="0">
                <a:solidFill>
                  <a:srgbClr val="FF0000"/>
                </a:solidFill>
                <a:latin typeface="Arial" panose="020B0604020202020204" pitchFamily="34" charset="0"/>
              </a:rPr>
              <a:t>n</a:t>
            </a:r>
            <a:r>
              <a:rPr lang="en-US" altLang="en-US" sz="2800" b="1" dirty="0">
                <a:solidFill>
                  <a:schemeClr val="tx1"/>
                </a:solidFill>
                <a:latin typeface="Arial" panose="020B0604020202020204" pitchFamily="34" charset="0"/>
              </a:rPr>
              <a:t> =</a:t>
            </a:r>
            <a:r>
              <a:rPr lang="en-US" altLang="en-US" sz="2800" b="1" u="sng" dirty="0">
                <a:solidFill>
                  <a:srgbClr val="DEA900"/>
                </a:solidFill>
                <a:latin typeface="Arial" panose="020B0604020202020204" pitchFamily="34" charset="0"/>
              </a:rPr>
              <a:t> </a:t>
            </a:r>
            <a:r>
              <a:rPr lang="en-US" altLang="zh-TW" sz="2800" b="1" u="sng" dirty="0">
                <a:solidFill>
                  <a:srgbClr val="DEA900"/>
                </a:solidFill>
                <a:latin typeface="Arial" panose="020B0604020202020204" pitchFamily="34" charset="0"/>
              </a:rPr>
              <a:t>N</a:t>
            </a:r>
            <a:endParaRPr lang="en-US" altLang="zh-TW" sz="2800" b="1" dirty="0">
              <a:solidFill>
                <a:schemeClr val="tx1"/>
              </a:solidFill>
              <a:latin typeface="Arial" panose="020B0604020202020204" pitchFamily="34" charset="0"/>
            </a:endParaRPr>
          </a:p>
          <a:p>
            <a:pPr>
              <a:spcBef>
                <a:spcPct val="50000"/>
              </a:spcBef>
            </a:pPr>
            <a:r>
              <a:rPr lang="en-US" altLang="zh-TW" sz="2800" b="1" dirty="0">
                <a:solidFill>
                  <a:schemeClr val="tx1"/>
                </a:solidFill>
                <a:latin typeface="Arial" panose="020B0604020202020204" pitchFamily="34" charset="0"/>
              </a:rPr>
              <a:t>          </a:t>
            </a:r>
            <a:r>
              <a:rPr lang="en-US" altLang="en-US" sz="2800" b="1" dirty="0">
                <a:solidFill>
                  <a:srgbClr val="00B050"/>
                </a:solidFill>
                <a:latin typeface="Arial" panose="020B0604020202020204" pitchFamily="34" charset="0"/>
              </a:rPr>
              <a:t>N</a:t>
            </a:r>
            <a:r>
              <a:rPr lang="en-US" altLang="en-US" sz="2800" b="1" baseline="-25000" dirty="0">
                <a:solidFill>
                  <a:srgbClr val="00B050"/>
                </a:solidFill>
                <a:latin typeface="Arial" panose="020B0604020202020204" pitchFamily="34" charset="0"/>
              </a:rPr>
              <a:t>A</a:t>
            </a:r>
            <a:endParaRPr lang="en-US" altLang="en-US" sz="2800" b="1" dirty="0">
              <a:solidFill>
                <a:srgbClr val="00B050"/>
              </a:solidFill>
              <a:latin typeface="Arial" panose="020B0604020202020204" pitchFamily="34" charset="0"/>
            </a:endParaRPr>
          </a:p>
          <a:p>
            <a:pPr>
              <a:spcBef>
                <a:spcPct val="50000"/>
              </a:spcBef>
            </a:pPr>
            <a:r>
              <a:rPr lang="en-US" altLang="en-US" sz="2800" b="1" dirty="0">
                <a:solidFill>
                  <a:srgbClr val="DEA900"/>
                </a:solidFill>
                <a:latin typeface="Arial" panose="020B0604020202020204" pitchFamily="34" charset="0"/>
              </a:rPr>
              <a:t>N </a:t>
            </a:r>
            <a:r>
              <a:rPr lang="en-US" altLang="en-US" sz="2800" b="1" dirty="0">
                <a:solidFill>
                  <a:schemeClr val="tx1"/>
                </a:solidFill>
                <a:latin typeface="Arial" panose="020B0604020202020204" pitchFamily="34" charset="0"/>
              </a:rPr>
              <a:t>= </a:t>
            </a:r>
            <a:r>
              <a:rPr lang="en-US" altLang="en-US" sz="2800" b="1" dirty="0">
                <a:solidFill>
                  <a:srgbClr val="FF0000"/>
                </a:solidFill>
                <a:latin typeface="Arial" panose="020B0604020202020204" pitchFamily="34" charset="0"/>
              </a:rPr>
              <a:t>n</a:t>
            </a:r>
            <a:r>
              <a:rPr lang="en-US" altLang="en-US" sz="2800" b="1" dirty="0">
                <a:solidFill>
                  <a:srgbClr val="00B050"/>
                </a:solidFill>
                <a:latin typeface="Arial" panose="020B0604020202020204" pitchFamily="34" charset="0"/>
              </a:rPr>
              <a:t> </a:t>
            </a:r>
            <a:r>
              <a:rPr lang="en-US" altLang="en-US" sz="2800" b="1" dirty="0">
                <a:solidFill>
                  <a:schemeClr val="tx1"/>
                </a:solidFill>
                <a:latin typeface="Arial" panose="020B0604020202020204" pitchFamily="34" charset="0"/>
              </a:rPr>
              <a:t>x </a:t>
            </a:r>
            <a:r>
              <a:rPr lang="en-US" altLang="en-US" sz="2800" b="1" dirty="0">
                <a:solidFill>
                  <a:srgbClr val="00B050"/>
                </a:solidFill>
                <a:latin typeface="Arial" panose="020B0604020202020204" pitchFamily="34" charset="0"/>
              </a:rPr>
              <a:t>N</a:t>
            </a:r>
            <a:r>
              <a:rPr lang="en-US" altLang="en-US" sz="2800" b="1" baseline="-25000" dirty="0">
                <a:solidFill>
                  <a:srgbClr val="00B050"/>
                </a:solidFill>
                <a:latin typeface="Arial" panose="020B0604020202020204" pitchFamily="34" charset="0"/>
              </a:rPr>
              <a:t>A</a:t>
            </a:r>
            <a:endParaRPr lang="en-US" altLang="en-US" sz="2800" b="1" dirty="0">
              <a:solidFill>
                <a:srgbClr val="00B050"/>
              </a:solidFill>
              <a:latin typeface="Arial" panose="020B0604020202020204" pitchFamily="34" charset="0"/>
            </a:endParaRPr>
          </a:p>
          <a:p>
            <a:pPr>
              <a:spcBef>
                <a:spcPct val="50000"/>
              </a:spcBef>
            </a:pPr>
            <a:r>
              <a:rPr lang="en-US" altLang="en-US" sz="2800" b="1" dirty="0">
                <a:solidFill>
                  <a:srgbClr val="DEA900"/>
                </a:solidFill>
                <a:latin typeface="Arial" panose="020B0604020202020204" pitchFamily="34" charset="0"/>
              </a:rPr>
              <a:t>N </a:t>
            </a:r>
            <a:r>
              <a:rPr lang="en-US" altLang="zh-TW" sz="2800" b="1" dirty="0">
                <a:solidFill>
                  <a:schemeClr val="tx1"/>
                </a:solidFill>
                <a:latin typeface="Arial" panose="020B0604020202020204" pitchFamily="34" charset="0"/>
              </a:rPr>
              <a:t>= </a:t>
            </a:r>
            <a:r>
              <a:rPr lang="en-US" altLang="zh-TW" sz="2800" b="1" dirty="0">
                <a:solidFill>
                  <a:srgbClr val="FF0000"/>
                </a:solidFill>
                <a:latin typeface="Arial" panose="020B0604020202020204" pitchFamily="34" charset="0"/>
              </a:rPr>
              <a:t>4 </a:t>
            </a:r>
            <a:r>
              <a:rPr lang="en-US" altLang="zh-TW" sz="2800" b="1" dirty="0" err="1">
                <a:solidFill>
                  <a:srgbClr val="FF0000"/>
                </a:solidFill>
                <a:latin typeface="Arial" panose="020B0604020202020204" pitchFamily="34" charset="0"/>
              </a:rPr>
              <a:t>mol</a:t>
            </a:r>
            <a:r>
              <a:rPr lang="en-US" altLang="zh-TW" sz="2800" b="1" dirty="0">
                <a:solidFill>
                  <a:srgbClr val="FF0000"/>
                </a:solidFill>
                <a:latin typeface="Arial" panose="020B0604020202020204" pitchFamily="34" charset="0"/>
              </a:rPr>
              <a:t> </a:t>
            </a:r>
            <a:r>
              <a:rPr lang="en-US" altLang="zh-TW" sz="2800" b="1" dirty="0">
                <a:solidFill>
                  <a:schemeClr val="tx1"/>
                </a:solidFill>
                <a:latin typeface="Arial" panose="020B0604020202020204" pitchFamily="34" charset="0"/>
              </a:rPr>
              <a:t>x </a:t>
            </a:r>
            <a:r>
              <a:rPr lang="en-US" altLang="zh-TW" sz="2800" b="1" dirty="0">
                <a:solidFill>
                  <a:srgbClr val="00B050"/>
                </a:solidFill>
                <a:latin typeface="Arial" panose="020B0604020202020204" pitchFamily="34" charset="0"/>
              </a:rPr>
              <a:t>6.02 x 10</a:t>
            </a:r>
            <a:r>
              <a:rPr lang="en-US" altLang="zh-TW" sz="2800" b="1" baseline="30000" dirty="0">
                <a:solidFill>
                  <a:srgbClr val="00B050"/>
                </a:solidFill>
                <a:latin typeface="Arial" panose="020B0604020202020204" pitchFamily="34" charset="0"/>
              </a:rPr>
              <a:t>23 </a:t>
            </a:r>
            <a:r>
              <a:rPr lang="en-US" altLang="zh-TW" sz="2800" b="1" dirty="0">
                <a:solidFill>
                  <a:srgbClr val="00B050"/>
                </a:solidFill>
                <a:latin typeface="Arial" panose="020B0604020202020204" pitchFamily="34" charset="0"/>
              </a:rPr>
              <a:t>mol</a:t>
            </a:r>
            <a:r>
              <a:rPr lang="en-US" altLang="zh-TW" sz="2800" b="1" baseline="30000" dirty="0">
                <a:solidFill>
                  <a:srgbClr val="00B050"/>
                </a:solidFill>
                <a:latin typeface="Arial" panose="020B0604020202020204" pitchFamily="34" charset="0"/>
              </a:rPr>
              <a:t>-1</a:t>
            </a:r>
            <a:endParaRPr lang="en-US" altLang="zh-TW" sz="2800" b="1" baseline="30000" dirty="0">
              <a:solidFill>
                <a:srgbClr val="00B050"/>
              </a:solidFill>
              <a:latin typeface="Arial" panose="020B0604020202020204" pitchFamily="34" charset="0"/>
            </a:endParaRPr>
          </a:p>
          <a:p>
            <a:pPr>
              <a:spcBef>
                <a:spcPct val="50000"/>
              </a:spcBef>
            </a:pPr>
            <a:r>
              <a:rPr lang="en-US" altLang="en-US" sz="2800" b="1" dirty="0">
                <a:solidFill>
                  <a:srgbClr val="DEA900"/>
                </a:solidFill>
                <a:latin typeface="Arial" panose="020B0604020202020204" pitchFamily="34" charset="0"/>
              </a:rPr>
              <a:t>N </a:t>
            </a:r>
            <a:r>
              <a:rPr lang="en-US" altLang="zh-TW" sz="2800" b="1" dirty="0">
                <a:solidFill>
                  <a:schemeClr val="tx1"/>
                </a:solidFill>
                <a:latin typeface="Arial" panose="020B0604020202020204" pitchFamily="34" charset="0"/>
              </a:rPr>
              <a:t>= </a:t>
            </a:r>
            <a:r>
              <a:rPr lang="en-US" altLang="zh-TW" sz="2800" b="1" dirty="0">
                <a:solidFill>
                  <a:srgbClr val="DEA900"/>
                </a:solidFill>
                <a:latin typeface="Arial" panose="020B0604020202020204" pitchFamily="34" charset="0"/>
              </a:rPr>
              <a:t>2.408 x </a:t>
            </a:r>
            <a:r>
              <a:rPr lang="en-US" altLang="zh-TW" sz="2800" b="1" dirty="0" smtClean="0">
                <a:solidFill>
                  <a:srgbClr val="DEA900"/>
                </a:solidFill>
                <a:latin typeface="Arial" panose="020B0604020202020204" pitchFamily="34" charset="0"/>
              </a:rPr>
              <a:t>10</a:t>
            </a:r>
            <a:r>
              <a:rPr lang="en-US" altLang="zh-TW" sz="2800" b="1" baseline="30000" dirty="0" smtClean="0">
                <a:solidFill>
                  <a:srgbClr val="DEA900"/>
                </a:solidFill>
                <a:latin typeface="Arial" panose="020B0604020202020204" pitchFamily="34" charset="0"/>
              </a:rPr>
              <a:t>24 </a:t>
            </a:r>
            <a:r>
              <a:rPr lang="en-US" altLang="en-US" sz="2800" b="1" dirty="0" smtClean="0">
                <a:solidFill>
                  <a:srgbClr val="DEA900"/>
                </a:solidFill>
                <a:latin typeface="Arial" panose="020B0604020202020204" pitchFamily="34" charset="0"/>
              </a:rPr>
              <a:t>water molecules</a:t>
            </a:r>
            <a:endParaRPr lang="en-US" altLang="en-US" sz="2800" b="1" dirty="0" smtClean="0">
              <a:solidFill>
                <a:srgbClr val="DEA900"/>
              </a:solidFill>
              <a:latin typeface="Arial" panose="020B0604020202020204" pitchFamily="34" charset="0"/>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ChangeArrowheads="1"/>
          </p:cNvSpPr>
          <p:nvPr/>
        </p:nvSpPr>
        <p:spPr bwMode="auto">
          <a:xfrm>
            <a:off x="400869" y="822248"/>
            <a:ext cx="8305800" cy="1555115"/>
          </a:xfrm>
          <a:prstGeom prst="rect">
            <a:avLst/>
          </a:prstGeom>
          <a:noFill/>
          <a:ln>
            <a:noFill/>
          </a:ln>
          <a:effectLst/>
          <a:extLst>
            <a:ext uri="{909E8E84-426E-40DD-AFC4-6F175D3DCCD1}">
              <a14:hiddenFill xmlns:a14="http://schemas.microsoft.com/office/drawing/2010/main">
                <a:solidFill>
                  <a:srgbClr val="EBFFEB"/>
                </a:solidFill>
              </a14:hiddenFill>
            </a:ext>
            <a:ext uri="{91240B29-F687-4F45-9708-019B960494DF}">
              <a14:hiddenLine xmlns:a14="http://schemas.microsoft.com/office/drawing/2010/main" w="38100">
                <a:solidFill>
                  <a:srgbClr val="FF99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0"/>
              </a:spcBef>
              <a:defRPr kumimoji="1" sz="2400">
                <a:solidFill>
                  <a:schemeClr val="tx1"/>
                </a:solidFill>
                <a:latin typeface="Times New Roman" panose="02020603050405020304" pitchFamily="18" charset="0"/>
                <a:ea typeface="PMingLiU" panose="02020500000000000000" pitchFamily="18" charset="-120"/>
              </a:defRPr>
            </a:lvl1pPr>
            <a:lvl2pPr marL="1222375" indent="-457200">
              <a:spcBef>
                <a:spcPct val="0"/>
              </a:spcBef>
              <a:defRPr kumimoji="1" sz="2400">
                <a:solidFill>
                  <a:schemeClr val="tx1"/>
                </a:solidFill>
                <a:latin typeface="Times New Roman" panose="02020603050405020304" pitchFamily="18" charset="0"/>
                <a:ea typeface="PMingLiU" panose="02020500000000000000" pitchFamily="18" charset="-120"/>
              </a:defRPr>
            </a:lvl2pPr>
            <a:lvl3pPr marL="1870075" indent="-457200">
              <a:spcBef>
                <a:spcPct val="0"/>
              </a:spcBef>
              <a:defRPr kumimoji="1" sz="2400">
                <a:solidFill>
                  <a:schemeClr val="tx1"/>
                </a:solidFill>
                <a:latin typeface="Times New Roman" panose="02020603050405020304" pitchFamily="18" charset="0"/>
                <a:ea typeface="PMingLiU" panose="02020500000000000000" pitchFamily="18" charset="-120"/>
              </a:defRPr>
            </a:lvl3pPr>
            <a:lvl4pPr marL="2517775" indent="-457200">
              <a:spcBef>
                <a:spcPct val="0"/>
              </a:spcBef>
              <a:defRPr kumimoji="1" sz="2400">
                <a:solidFill>
                  <a:schemeClr val="tx1"/>
                </a:solidFill>
                <a:latin typeface="Times New Roman" panose="02020603050405020304" pitchFamily="18" charset="0"/>
                <a:ea typeface="PMingLiU" panose="02020500000000000000" pitchFamily="18" charset="-120"/>
              </a:defRPr>
            </a:lvl4pPr>
            <a:lvl5pPr marL="3165475" indent="-457200">
              <a:spcBef>
                <a:spcPct val="0"/>
              </a:spcBef>
              <a:defRPr kumimoji="1" sz="2400">
                <a:solidFill>
                  <a:schemeClr val="tx1"/>
                </a:solidFill>
                <a:latin typeface="Times New Roman" panose="02020603050405020304" pitchFamily="18" charset="0"/>
                <a:ea typeface="PMingLiU" panose="02020500000000000000" pitchFamily="18" charset="-120"/>
              </a:defRPr>
            </a:lvl5pPr>
            <a:lvl6pPr marL="36226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40798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45370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49942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a:lnSpc>
                <a:spcPct val="80000"/>
              </a:lnSpc>
              <a:spcBef>
                <a:spcPct val="50000"/>
              </a:spcBef>
            </a:pPr>
            <a:r>
              <a:rPr lang="en-US" altLang="zh-TW" sz="2800" b="1" dirty="0">
                <a:ea typeface="DFKai-SB" panose="03000509000000000000" pitchFamily="65" charset="-128"/>
                <a:sym typeface="+mn-ea"/>
              </a:rPr>
              <a:t>(a)What is the </a:t>
            </a:r>
            <a:r>
              <a:rPr lang="en-US" altLang="zh-TW" sz="2800" b="1" dirty="0">
                <a:solidFill>
                  <a:srgbClr val="0070C0"/>
                </a:solidFill>
                <a:ea typeface="DFKai-SB" panose="03000509000000000000" pitchFamily="65" charset="-128"/>
                <a:sym typeface="+mn-ea"/>
              </a:rPr>
              <a:t>mass </a:t>
            </a:r>
            <a:r>
              <a:rPr lang="en-US" altLang="zh-TW" sz="2800" b="1" dirty="0">
                <a:ea typeface="DFKai-SB" panose="03000509000000000000" pitchFamily="65" charset="-128"/>
                <a:sym typeface="+mn-ea"/>
              </a:rPr>
              <a:t>of </a:t>
            </a:r>
            <a:r>
              <a:rPr lang="en-US" altLang="zh-TW" sz="2800" b="1" dirty="0">
                <a:solidFill>
                  <a:srgbClr val="FF0000"/>
                </a:solidFill>
                <a:ea typeface="DFKai-SB" panose="03000509000000000000" pitchFamily="65" charset="-128"/>
                <a:sym typeface="+mn-ea"/>
              </a:rPr>
              <a:t>4 moles </a:t>
            </a:r>
            <a:r>
              <a:rPr lang="en-US" altLang="zh-TW" sz="2800" b="1" dirty="0">
                <a:ea typeface="DFKai-SB" panose="03000509000000000000" pitchFamily="65" charset="-128"/>
                <a:sym typeface="+mn-ea"/>
              </a:rPr>
              <a:t>of </a:t>
            </a:r>
            <a:r>
              <a:rPr lang="en-US" altLang="zh-TW" sz="2800" b="1" dirty="0">
                <a:solidFill>
                  <a:srgbClr val="7030A0"/>
                </a:solidFill>
                <a:ea typeface="DFKai-SB" panose="03000509000000000000" pitchFamily="65" charset="-128"/>
                <a:sym typeface="+mn-ea"/>
              </a:rPr>
              <a:t>water </a:t>
            </a:r>
            <a:r>
              <a:rPr lang="en-US" altLang="zh-TW" sz="2800" b="1" dirty="0">
                <a:ea typeface="DFKai-SB" panose="03000509000000000000" pitchFamily="65" charset="-128"/>
                <a:sym typeface="+mn-ea"/>
              </a:rPr>
              <a:t>molecule? </a:t>
            </a:r>
            <a:endParaRPr lang="en-US" altLang="zh-TW" sz="2800" b="1" i="0" dirty="0">
              <a:solidFill>
                <a:schemeClr val="tx1"/>
              </a:solidFill>
              <a:ea typeface="DFKai-SB" panose="03000509000000000000" pitchFamily="65" charset="-128"/>
            </a:endParaRPr>
          </a:p>
          <a:p>
            <a:pPr>
              <a:lnSpc>
                <a:spcPct val="80000"/>
              </a:lnSpc>
              <a:spcBef>
                <a:spcPct val="50000"/>
              </a:spcBef>
            </a:pPr>
            <a:r>
              <a:rPr lang="en-US" altLang="zh-TW" sz="2800" b="1" dirty="0">
                <a:ea typeface="DFKai-SB" panose="03000509000000000000" pitchFamily="65" charset="-128"/>
                <a:sym typeface="+mn-ea"/>
              </a:rPr>
              <a:t>(b) How </a:t>
            </a:r>
            <a:r>
              <a:rPr lang="en-US" altLang="zh-TW" sz="2800" b="1" dirty="0">
                <a:solidFill>
                  <a:srgbClr val="DEA900"/>
                </a:solidFill>
                <a:ea typeface="DFKai-SB" panose="03000509000000000000" pitchFamily="65" charset="-128"/>
                <a:sym typeface="+mn-ea"/>
              </a:rPr>
              <a:t>many molecules </a:t>
            </a:r>
            <a:r>
              <a:rPr lang="en-US" altLang="zh-TW" sz="2800" b="1" dirty="0">
                <a:ea typeface="DFKai-SB" panose="03000509000000000000" pitchFamily="65" charset="-128"/>
                <a:sym typeface="+mn-ea"/>
              </a:rPr>
              <a:t>are there?</a:t>
            </a:r>
            <a:endParaRPr lang="en-US" altLang="zh-TW" sz="2800" b="1" i="0" dirty="0">
              <a:solidFill>
                <a:schemeClr val="tx1"/>
              </a:solidFill>
              <a:ea typeface="DFKai-SB" panose="03000509000000000000" pitchFamily="65" charset="-128"/>
            </a:endParaRPr>
          </a:p>
          <a:p>
            <a:pPr>
              <a:lnSpc>
                <a:spcPct val="80000"/>
              </a:lnSpc>
              <a:spcBef>
                <a:spcPct val="50000"/>
              </a:spcBef>
            </a:pPr>
            <a:r>
              <a:rPr lang="en-US" altLang="zh-TW" sz="2800" b="1" dirty="0">
                <a:ea typeface="DFKai-SB" panose="03000509000000000000" pitchFamily="65" charset="-128"/>
                <a:sym typeface="+mn-ea"/>
              </a:rPr>
              <a:t>(c) How </a:t>
            </a:r>
            <a:r>
              <a:rPr lang="en-US" altLang="zh-TW" sz="2800" b="1" dirty="0">
                <a:solidFill>
                  <a:srgbClr val="DEA900"/>
                </a:solidFill>
                <a:ea typeface="DFKai-SB" panose="03000509000000000000" pitchFamily="65" charset="-128"/>
                <a:sym typeface="+mn-ea"/>
              </a:rPr>
              <a:t>many atoms</a:t>
            </a:r>
            <a:r>
              <a:rPr lang="en-US" altLang="zh-TW" sz="2800" b="1" dirty="0">
                <a:solidFill>
                  <a:srgbClr val="FF6600"/>
                </a:solidFill>
                <a:ea typeface="DFKai-SB" panose="03000509000000000000" pitchFamily="65" charset="-128"/>
                <a:sym typeface="+mn-ea"/>
              </a:rPr>
              <a:t> </a:t>
            </a:r>
            <a:r>
              <a:rPr lang="en-US" altLang="zh-TW" sz="2800" b="1" dirty="0">
                <a:ea typeface="DFKai-SB" panose="03000509000000000000" pitchFamily="65" charset="-128"/>
                <a:sym typeface="+mn-ea"/>
              </a:rPr>
              <a:t>are there?</a:t>
            </a:r>
            <a:endParaRPr lang="en-US" altLang="zh-TW" sz="2800" b="1" i="0" dirty="0">
              <a:solidFill>
                <a:schemeClr val="tx1"/>
              </a:solidFill>
              <a:ea typeface="DFKai-SB" panose="03000509000000000000" pitchFamily="65" charset="-128"/>
            </a:endParaRPr>
          </a:p>
        </p:txBody>
      </p:sp>
      <p:sp>
        <p:nvSpPr>
          <p:cNvPr id="6" name="Text Box 3"/>
          <p:cNvSpPr txBox="1">
            <a:spLocks noChangeArrowheads="1"/>
          </p:cNvSpPr>
          <p:nvPr/>
        </p:nvSpPr>
        <p:spPr bwMode="auto">
          <a:xfrm>
            <a:off x="0" y="0"/>
            <a:ext cx="9144000" cy="82232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GB" altLang="en-US" b="1">
                <a:latin typeface="Tahoma" panose="020B0604030504040204" pitchFamily="34" charset="0"/>
              </a:rPr>
              <a:t>MOLES AND MOLECULES</a:t>
            </a:r>
            <a:endParaRPr lang="en-GB" altLang="en-US" b="1">
              <a:latin typeface="Tahoma" panose="020B0604030504040204" pitchFamily="34" charset="0"/>
            </a:endParaRPr>
          </a:p>
          <a:p>
            <a:pPr algn="ctr" eaLnBrk="1" hangingPunct="1">
              <a:spcBef>
                <a:spcPct val="0"/>
              </a:spcBef>
              <a:buFontTx/>
              <a:buNone/>
            </a:pPr>
            <a:endParaRPr lang="en-GB" altLang="en-US" sz="1000" b="1" baseline="30000">
              <a:latin typeface="Tahoma" panose="020B0604030504040204" pitchFamily="34" charset="0"/>
            </a:endParaRPr>
          </a:p>
        </p:txBody>
      </p:sp>
      <p:sp>
        <p:nvSpPr>
          <p:cNvPr id="8" name="Text Box 2"/>
          <p:cNvSpPr txBox="1">
            <a:spLocks noChangeArrowheads="1"/>
          </p:cNvSpPr>
          <p:nvPr/>
        </p:nvSpPr>
        <p:spPr bwMode="auto">
          <a:xfrm>
            <a:off x="0" y="2548890"/>
            <a:ext cx="8897620" cy="4140200"/>
          </a:xfrm>
          <a:prstGeom prst="rect">
            <a:avLst/>
          </a:prstGeom>
          <a:solidFill>
            <a:schemeClr val="bg1"/>
          </a:solidFill>
          <a:ln w="12700">
            <a:no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spcBef>
                <a:spcPct val="0"/>
              </a:spcBef>
              <a:defRPr kumimoji="1" sz="2400">
                <a:solidFill>
                  <a:schemeClr val="tx1"/>
                </a:solidFill>
                <a:latin typeface="Times New Roman" panose="02020603050405020304" pitchFamily="18" charset="0"/>
                <a:ea typeface="PMingLiU" panose="02020500000000000000" pitchFamily="18" charset="-120"/>
              </a:defRPr>
            </a:lvl1pPr>
            <a:lvl2pPr marL="914400" indent="-457200">
              <a:spcBef>
                <a:spcPct val="0"/>
              </a:spcBef>
              <a:defRPr kumimoji="1" sz="2400">
                <a:solidFill>
                  <a:schemeClr val="tx1"/>
                </a:solidFill>
                <a:latin typeface="Times New Roman" panose="02020603050405020304" pitchFamily="18" charset="0"/>
                <a:ea typeface="PMingLiU" panose="02020500000000000000" pitchFamily="18" charset="-120"/>
              </a:defRPr>
            </a:lvl2pPr>
            <a:lvl3pPr marL="1371600" indent="-457200">
              <a:spcBef>
                <a:spcPct val="0"/>
              </a:spcBef>
              <a:defRPr kumimoji="1" sz="2400">
                <a:solidFill>
                  <a:schemeClr val="tx1"/>
                </a:solidFill>
                <a:latin typeface="Times New Roman" panose="02020603050405020304" pitchFamily="18" charset="0"/>
                <a:ea typeface="PMingLiU" panose="02020500000000000000" pitchFamily="18" charset="-120"/>
              </a:defRPr>
            </a:lvl3pPr>
            <a:lvl4pPr marL="1828800" indent="-457200">
              <a:spcBef>
                <a:spcPct val="0"/>
              </a:spcBef>
              <a:defRPr kumimoji="1" sz="2400">
                <a:solidFill>
                  <a:schemeClr val="tx1"/>
                </a:solidFill>
                <a:latin typeface="Times New Roman" panose="02020603050405020304" pitchFamily="18" charset="0"/>
                <a:ea typeface="PMingLiU" panose="02020500000000000000" pitchFamily="18" charset="-120"/>
              </a:defRPr>
            </a:lvl4pPr>
            <a:lvl5pPr marL="2286000" indent="-457200">
              <a:spcBef>
                <a:spcPct val="0"/>
              </a:spcBef>
              <a:defRPr kumimoji="1" sz="2400">
                <a:solidFill>
                  <a:schemeClr val="tx1"/>
                </a:solidFill>
                <a:latin typeface="Times New Roman" panose="02020603050405020304" pitchFamily="18" charset="0"/>
                <a:ea typeface="PMingLiU" panose="02020500000000000000" pitchFamily="18" charset="-120"/>
              </a:defRPr>
            </a:lvl5pPr>
            <a:lvl6pPr marL="2743200"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3200400"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3657600"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4114800"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a:lnSpc>
                <a:spcPct val="80000"/>
              </a:lnSpc>
              <a:spcBef>
                <a:spcPct val="50000"/>
              </a:spcBef>
            </a:pPr>
            <a:r>
              <a:rPr lang="en-US" altLang="zh-TW" sz="2800" b="1" dirty="0" smtClean="0">
                <a:solidFill>
                  <a:schemeClr val="tx1"/>
                </a:solidFill>
                <a:latin typeface="Arial" panose="020B0604020202020204" pitchFamily="34" charset="0"/>
              </a:rPr>
              <a:t>(c) 1 </a:t>
            </a:r>
            <a:r>
              <a:rPr lang="en-US" altLang="zh-TW" sz="2800" b="1" dirty="0">
                <a:solidFill>
                  <a:schemeClr val="tx1"/>
                </a:solidFill>
                <a:latin typeface="Arial" panose="020B0604020202020204" pitchFamily="34" charset="0"/>
              </a:rPr>
              <a:t>water molecule has 3 atoms </a:t>
            </a:r>
            <a:endParaRPr lang="en-US" altLang="zh-TW" sz="2800" b="1" dirty="0" smtClean="0">
              <a:solidFill>
                <a:schemeClr val="tx1"/>
              </a:solidFill>
              <a:latin typeface="Arial" panose="020B0604020202020204" pitchFamily="34" charset="0"/>
            </a:endParaRPr>
          </a:p>
          <a:p>
            <a:pPr>
              <a:lnSpc>
                <a:spcPct val="80000"/>
              </a:lnSpc>
              <a:spcBef>
                <a:spcPct val="50000"/>
              </a:spcBef>
            </a:pPr>
            <a:endParaRPr lang="en-US" altLang="zh-TW" sz="2800" b="1" dirty="0" smtClean="0">
              <a:solidFill>
                <a:schemeClr val="tx1"/>
              </a:solidFill>
              <a:latin typeface="Arial" panose="020B0604020202020204" pitchFamily="34" charset="0"/>
            </a:endParaRPr>
          </a:p>
          <a:p>
            <a:pPr>
              <a:lnSpc>
                <a:spcPct val="80000"/>
              </a:lnSpc>
              <a:spcBef>
                <a:spcPct val="50000"/>
              </a:spcBef>
            </a:pPr>
            <a:r>
              <a:rPr lang="en-US" altLang="zh-TW" sz="2800" b="1" dirty="0" smtClean="0">
                <a:solidFill>
                  <a:schemeClr val="tx1"/>
                </a:solidFill>
                <a:latin typeface="Arial" panose="020B0604020202020204" pitchFamily="34" charset="0"/>
              </a:rPr>
              <a:t>     4 </a:t>
            </a:r>
            <a:r>
              <a:rPr lang="en-US" altLang="zh-TW" sz="2800" b="1" dirty="0">
                <a:solidFill>
                  <a:schemeClr val="tx1"/>
                </a:solidFill>
                <a:latin typeface="Arial" panose="020B0604020202020204" pitchFamily="34" charset="0"/>
              </a:rPr>
              <a:t>moles </a:t>
            </a:r>
            <a:r>
              <a:rPr lang="en-US" altLang="en-US" sz="2800" b="1" dirty="0">
                <a:solidFill>
                  <a:schemeClr val="tx1"/>
                </a:solidFill>
                <a:latin typeface="Arial" panose="020B0604020202020204" pitchFamily="34" charset="0"/>
              </a:rPr>
              <a:t>water </a:t>
            </a:r>
            <a:r>
              <a:rPr lang="en-US" altLang="zh-TW" sz="2800" b="1" dirty="0" smtClean="0">
                <a:solidFill>
                  <a:schemeClr val="tx1"/>
                </a:solidFill>
                <a:latin typeface="Arial" panose="020B0604020202020204" pitchFamily="34" charset="0"/>
                <a:sym typeface="Wingdings" panose="05000000000000000000" pitchFamily="2" charset="2"/>
              </a:rPr>
              <a:t> </a:t>
            </a:r>
            <a:r>
              <a:rPr lang="en-US" altLang="zh-TW" sz="2800" b="1" dirty="0" smtClean="0">
                <a:solidFill>
                  <a:schemeClr val="tx1"/>
                </a:solidFill>
                <a:latin typeface="Arial" panose="020B0604020202020204" pitchFamily="34" charset="0"/>
              </a:rPr>
              <a:t>12 </a:t>
            </a:r>
            <a:r>
              <a:rPr lang="en-US" altLang="zh-TW" sz="2800" b="1" dirty="0">
                <a:solidFill>
                  <a:schemeClr val="tx1"/>
                </a:solidFill>
                <a:latin typeface="Arial" panose="020B0604020202020204" pitchFamily="34" charset="0"/>
              </a:rPr>
              <a:t>moles </a:t>
            </a:r>
            <a:r>
              <a:rPr lang="en-US" altLang="en-US" sz="2800" b="1" dirty="0">
                <a:solidFill>
                  <a:schemeClr val="tx1"/>
                </a:solidFill>
                <a:latin typeface="Arial" panose="020B0604020202020204" pitchFamily="34" charset="0"/>
              </a:rPr>
              <a:t>atoms</a:t>
            </a:r>
            <a:endParaRPr lang="en-US" altLang="en-US" sz="2800" b="1" dirty="0">
              <a:solidFill>
                <a:schemeClr val="tx1"/>
              </a:solidFill>
              <a:latin typeface="Arial" panose="020B0604020202020204" pitchFamily="34" charset="0"/>
            </a:endParaRPr>
          </a:p>
          <a:p>
            <a:pPr>
              <a:spcBef>
                <a:spcPct val="50000"/>
              </a:spcBef>
            </a:pPr>
            <a:r>
              <a:rPr lang="en-US" altLang="en-US" sz="2800" b="1" dirty="0">
                <a:solidFill>
                  <a:srgbClr val="FF0000"/>
                </a:solidFill>
                <a:latin typeface="Arial" panose="020B0604020202020204" pitchFamily="34" charset="0"/>
                <a:sym typeface="+mn-ea"/>
              </a:rPr>
              <a:t>    n</a:t>
            </a:r>
            <a:r>
              <a:rPr lang="en-US" altLang="en-US" sz="2800" b="1" dirty="0">
                <a:latin typeface="Arial" panose="020B0604020202020204" pitchFamily="34" charset="0"/>
                <a:sym typeface="+mn-ea"/>
              </a:rPr>
              <a:t> =</a:t>
            </a:r>
            <a:r>
              <a:rPr lang="en-US" altLang="en-US" sz="2800" b="1" u="sng" dirty="0">
                <a:solidFill>
                  <a:srgbClr val="DEA900"/>
                </a:solidFill>
                <a:latin typeface="Arial" panose="020B0604020202020204" pitchFamily="34" charset="0"/>
                <a:sym typeface="+mn-ea"/>
              </a:rPr>
              <a:t> </a:t>
            </a:r>
            <a:r>
              <a:rPr lang="en-US" altLang="zh-TW" sz="2800" b="1" u="sng" dirty="0">
                <a:solidFill>
                  <a:srgbClr val="DEA900"/>
                </a:solidFill>
                <a:latin typeface="Arial" panose="020B0604020202020204" pitchFamily="34" charset="0"/>
                <a:sym typeface="+mn-ea"/>
              </a:rPr>
              <a:t>N</a:t>
            </a:r>
            <a:endParaRPr lang="en-US" altLang="zh-TW" sz="2800" b="1" dirty="0">
              <a:solidFill>
                <a:schemeClr val="tx1"/>
              </a:solidFill>
              <a:latin typeface="Arial" panose="020B0604020202020204" pitchFamily="34" charset="0"/>
            </a:endParaRPr>
          </a:p>
          <a:p>
            <a:pPr>
              <a:spcBef>
                <a:spcPct val="50000"/>
              </a:spcBef>
            </a:pPr>
            <a:r>
              <a:rPr lang="en-US" altLang="zh-TW" sz="2800" b="1" dirty="0">
                <a:latin typeface="Arial" panose="020B0604020202020204" pitchFamily="34" charset="0"/>
                <a:sym typeface="+mn-ea"/>
              </a:rPr>
              <a:t>          </a:t>
            </a:r>
            <a:r>
              <a:rPr lang="en-US" altLang="en-US" sz="2800" b="1" dirty="0">
                <a:solidFill>
                  <a:srgbClr val="00B050"/>
                </a:solidFill>
                <a:latin typeface="Arial" panose="020B0604020202020204" pitchFamily="34" charset="0"/>
                <a:sym typeface="+mn-ea"/>
              </a:rPr>
              <a:t>N</a:t>
            </a:r>
            <a:r>
              <a:rPr lang="en-US" altLang="en-US" sz="2800" b="1" baseline="-25000" dirty="0">
                <a:solidFill>
                  <a:srgbClr val="00B050"/>
                </a:solidFill>
                <a:latin typeface="Arial" panose="020B0604020202020204" pitchFamily="34" charset="0"/>
                <a:sym typeface="+mn-ea"/>
              </a:rPr>
              <a:t>A</a:t>
            </a:r>
            <a:endParaRPr lang="en-US" altLang="en-US" sz="2800" b="1" dirty="0">
              <a:solidFill>
                <a:srgbClr val="7030A0"/>
              </a:solidFill>
              <a:latin typeface="Arial" panose="020B0604020202020204" pitchFamily="34" charset="0"/>
            </a:endParaRPr>
          </a:p>
          <a:p>
            <a:pPr>
              <a:spcBef>
                <a:spcPct val="50000"/>
              </a:spcBef>
            </a:pPr>
            <a:r>
              <a:rPr lang="en-US" altLang="en-US" sz="2800" b="1" dirty="0">
                <a:solidFill>
                  <a:srgbClr val="FF6600"/>
                </a:solidFill>
                <a:latin typeface="Arial" panose="020B0604020202020204" pitchFamily="34" charset="0"/>
                <a:sym typeface="+mn-ea"/>
              </a:rPr>
              <a:t>    </a:t>
            </a:r>
            <a:r>
              <a:rPr lang="en-US" altLang="en-US" sz="2800" b="1" dirty="0">
                <a:solidFill>
                  <a:srgbClr val="DEA900"/>
                </a:solidFill>
                <a:latin typeface="Arial" panose="020B0604020202020204" pitchFamily="34" charset="0"/>
                <a:sym typeface="+mn-ea"/>
              </a:rPr>
              <a:t>N</a:t>
            </a:r>
            <a:r>
              <a:rPr lang="en-US" altLang="en-US" sz="2800" b="1" dirty="0">
                <a:latin typeface="Arial" panose="020B0604020202020204" pitchFamily="34" charset="0"/>
                <a:sym typeface="+mn-ea"/>
              </a:rPr>
              <a:t> = </a:t>
            </a:r>
            <a:r>
              <a:rPr lang="en-US" altLang="en-US" sz="2800" b="1" dirty="0">
                <a:solidFill>
                  <a:srgbClr val="FF0000"/>
                </a:solidFill>
                <a:latin typeface="Arial" panose="020B0604020202020204" pitchFamily="34" charset="0"/>
                <a:sym typeface="+mn-ea"/>
              </a:rPr>
              <a:t>n</a:t>
            </a:r>
            <a:r>
              <a:rPr lang="en-US" altLang="en-US" sz="2800" b="1" dirty="0">
                <a:solidFill>
                  <a:srgbClr val="00B050"/>
                </a:solidFill>
                <a:latin typeface="Arial" panose="020B0604020202020204" pitchFamily="34" charset="0"/>
                <a:sym typeface="+mn-ea"/>
              </a:rPr>
              <a:t> </a:t>
            </a:r>
            <a:r>
              <a:rPr lang="en-US" altLang="en-US" sz="2800" b="1" dirty="0">
                <a:latin typeface="Arial" panose="020B0604020202020204" pitchFamily="34" charset="0"/>
                <a:sym typeface="+mn-ea"/>
              </a:rPr>
              <a:t>x </a:t>
            </a:r>
            <a:r>
              <a:rPr lang="en-US" altLang="en-US" sz="2800" b="1" dirty="0">
                <a:solidFill>
                  <a:srgbClr val="00B050"/>
                </a:solidFill>
                <a:latin typeface="Arial" panose="020B0604020202020204" pitchFamily="34" charset="0"/>
                <a:sym typeface="+mn-ea"/>
              </a:rPr>
              <a:t>N</a:t>
            </a:r>
            <a:r>
              <a:rPr lang="en-US" altLang="en-US" sz="2800" b="1" baseline="-25000" dirty="0">
                <a:solidFill>
                  <a:srgbClr val="00B050"/>
                </a:solidFill>
                <a:latin typeface="Arial" panose="020B0604020202020204" pitchFamily="34" charset="0"/>
                <a:sym typeface="+mn-ea"/>
              </a:rPr>
              <a:t>A </a:t>
            </a:r>
            <a:endParaRPr lang="en-US" altLang="en-US" sz="2800" b="1" baseline="-25000" dirty="0">
              <a:solidFill>
                <a:srgbClr val="00B050"/>
              </a:solidFill>
              <a:latin typeface="Arial" panose="020B0604020202020204" pitchFamily="34" charset="0"/>
              <a:sym typeface="+mn-ea"/>
            </a:endParaRPr>
          </a:p>
          <a:p>
            <a:pPr>
              <a:spcBef>
                <a:spcPct val="50000"/>
              </a:spcBef>
            </a:pPr>
            <a:r>
              <a:rPr lang="en-US" altLang="en-US" sz="2800" b="1" dirty="0">
                <a:solidFill>
                  <a:srgbClr val="FF6600"/>
                </a:solidFill>
                <a:latin typeface="Arial" panose="020B0604020202020204" pitchFamily="34" charset="0"/>
                <a:sym typeface="+mn-ea"/>
              </a:rPr>
              <a:t>    </a:t>
            </a:r>
            <a:r>
              <a:rPr lang="en-US" altLang="en-US" sz="2800" b="1" dirty="0">
                <a:solidFill>
                  <a:srgbClr val="DEA900"/>
                </a:solidFill>
                <a:latin typeface="Arial" panose="020B0604020202020204" pitchFamily="34" charset="0"/>
                <a:sym typeface="+mn-ea"/>
              </a:rPr>
              <a:t>N</a:t>
            </a:r>
            <a:r>
              <a:rPr lang="en-US" altLang="en-US" sz="2800" b="1" dirty="0">
                <a:latin typeface="Arial" panose="020B0604020202020204" pitchFamily="34" charset="0"/>
                <a:sym typeface="+mn-ea"/>
              </a:rPr>
              <a:t> = </a:t>
            </a:r>
            <a:r>
              <a:rPr lang="en-US" altLang="zh-TW" sz="2800" b="1" dirty="0">
                <a:solidFill>
                  <a:srgbClr val="FF0000"/>
                </a:solidFill>
                <a:latin typeface="Arial" panose="020B0604020202020204" pitchFamily="34" charset="0"/>
              </a:rPr>
              <a:t>12 </a:t>
            </a:r>
            <a:r>
              <a:rPr lang="en-US" altLang="zh-TW" sz="2800" b="1" dirty="0" err="1">
                <a:solidFill>
                  <a:srgbClr val="FF0000"/>
                </a:solidFill>
                <a:latin typeface="Arial" panose="020B0604020202020204" pitchFamily="34" charset="0"/>
              </a:rPr>
              <a:t>mol</a:t>
            </a:r>
            <a:r>
              <a:rPr lang="en-US" altLang="zh-TW" sz="2800" b="1" dirty="0">
                <a:solidFill>
                  <a:srgbClr val="00B050"/>
                </a:solidFill>
                <a:latin typeface="Arial" panose="020B0604020202020204" pitchFamily="34" charset="0"/>
              </a:rPr>
              <a:t> </a:t>
            </a:r>
            <a:r>
              <a:rPr lang="en-US" altLang="zh-TW" sz="2800" b="1" dirty="0">
                <a:solidFill>
                  <a:schemeClr val="tx1"/>
                </a:solidFill>
                <a:latin typeface="Arial" panose="020B0604020202020204" pitchFamily="34" charset="0"/>
              </a:rPr>
              <a:t>x </a:t>
            </a:r>
            <a:r>
              <a:rPr lang="en-US" altLang="zh-TW" sz="2800" b="1" dirty="0">
                <a:solidFill>
                  <a:srgbClr val="00B050"/>
                </a:solidFill>
                <a:latin typeface="Arial" panose="020B0604020202020204" pitchFamily="34" charset="0"/>
              </a:rPr>
              <a:t>6.02 x 10</a:t>
            </a:r>
            <a:r>
              <a:rPr lang="en-US" altLang="zh-TW" sz="2800" b="1" baseline="30000" dirty="0">
                <a:solidFill>
                  <a:srgbClr val="00B050"/>
                </a:solidFill>
                <a:latin typeface="Arial" panose="020B0604020202020204" pitchFamily="34" charset="0"/>
              </a:rPr>
              <a:t>23 </a:t>
            </a:r>
            <a:r>
              <a:rPr lang="en-US" altLang="zh-TW" sz="2800" b="1" dirty="0">
                <a:solidFill>
                  <a:srgbClr val="00B050"/>
                </a:solidFill>
                <a:latin typeface="Arial" panose="020B0604020202020204" pitchFamily="34" charset="0"/>
              </a:rPr>
              <a:t>mol</a:t>
            </a:r>
            <a:r>
              <a:rPr lang="en-US" altLang="zh-TW" sz="2800" b="1" baseline="30000" dirty="0">
                <a:solidFill>
                  <a:srgbClr val="00B050"/>
                </a:solidFill>
                <a:latin typeface="Arial" panose="020B0604020202020204" pitchFamily="34" charset="0"/>
              </a:rPr>
              <a:t>-1</a:t>
            </a:r>
            <a:r>
              <a:rPr lang="en-US" altLang="zh-TW" sz="2800" b="1" baseline="30000" dirty="0">
                <a:solidFill>
                  <a:srgbClr val="7030A0"/>
                </a:solidFill>
                <a:latin typeface="Arial" panose="020B0604020202020204" pitchFamily="34" charset="0"/>
              </a:rPr>
              <a:t> </a:t>
            </a:r>
            <a:r>
              <a:rPr lang="en-US" altLang="zh-TW" sz="2800" b="1" dirty="0">
                <a:solidFill>
                  <a:schemeClr val="tx1"/>
                </a:solidFill>
                <a:latin typeface="Arial" panose="020B0604020202020204" pitchFamily="34" charset="0"/>
              </a:rPr>
              <a:t>= </a:t>
            </a:r>
            <a:r>
              <a:rPr lang="en-US" altLang="zh-TW" sz="2800" b="1" dirty="0">
                <a:solidFill>
                  <a:srgbClr val="DEA900"/>
                </a:solidFill>
                <a:latin typeface="Arial" panose="020B0604020202020204" pitchFamily="34" charset="0"/>
              </a:rPr>
              <a:t>7.224 x </a:t>
            </a:r>
            <a:r>
              <a:rPr lang="en-US" altLang="zh-TW" sz="2800" b="1" dirty="0" smtClean="0">
                <a:solidFill>
                  <a:srgbClr val="DEA900"/>
                </a:solidFill>
                <a:latin typeface="Arial" panose="020B0604020202020204" pitchFamily="34" charset="0"/>
              </a:rPr>
              <a:t>10</a:t>
            </a:r>
            <a:r>
              <a:rPr lang="en-US" altLang="zh-TW" sz="2800" b="1" baseline="30000" dirty="0" smtClean="0">
                <a:solidFill>
                  <a:srgbClr val="DEA900"/>
                </a:solidFill>
                <a:latin typeface="Arial" panose="020B0604020202020204" pitchFamily="34" charset="0"/>
              </a:rPr>
              <a:t>24 </a:t>
            </a:r>
            <a:r>
              <a:rPr lang="en-US" altLang="en-US" sz="2800" b="1" dirty="0" smtClean="0">
                <a:solidFill>
                  <a:srgbClr val="DEA900"/>
                </a:solidFill>
                <a:latin typeface="Arial" panose="020B0604020202020204" pitchFamily="34" charset="0"/>
              </a:rPr>
              <a:t>atoms</a:t>
            </a:r>
            <a:endParaRPr lang="en-US" altLang="en-US" sz="2800" b="1" dirty="0" smtClean="0">
              <a:solidFill>
                <a:srgbClr val="DEA900"/>
              </a:solidFill>
              <a:latin typeface="Arial" panose="020B0604020202020204" pitchFamily="34" charset="0"/>
            </a:endParaRPr>
          </a:p>
        </p:txBody>
      </p:sp>
      <p:pic>
        <p:nvPicPr>
          <p:cNvPr id="2" name="Picture 1"/>
          <p:cNvPicPr>
            <a:picLocks noChangeAspect="1"/>
          </p:cNvPicPr>
          <p:nvPr/>
        </p:nvPicPr>
        <p:blipFill>
          <a:blip r:embed="rId1"/>
          <a:stretch>
            <a:fillRect/>
          </a:stretch>
        </p:blipFill>
        <p:spPr>
          <a:xfrm>
            <a:off x="6354445" y="2171700"/>
            <a:ext cx="1569720" cy="925195"/>
          </a:xfrm>
          <a:prstGeom prst="rect">
            <a:avLst/>
          </a:prstGeom>
        </p:spPr>
      </p:pic>
      <p:sp>
        <p:nvSpPr>
          <p:cNvPr id="3" name="Oval 2"/>
          <p:cNvSpPr/>
          <p:nvPr/>
        </p:nvSpPr>
        <p:spPr>
          <a:xfrm>
            <a:off x="5887085" y="2377440"/>
            <a:ext cx="1080135" cy="1033780"/>
          </a:xfrm>
          <a:prstGeom prst="ellipse">
            <a:avLst/>
          </a:prstGeom>
          <a:noFill/>
          <a:ln w="57150">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4" name="Oval 3"/>
          <p:cNvSpPr/>
          <p:nvPr/>
        </p:nvSpPr>
        <p:spPr>
          <a:xfrm>
            <a:off x="6599555" y="1780540"/>
            <a:ext cx="1080135" cy="1033780"/>
          </a:xfrm>
          <a:prstGeom prst="ellipse">
            <a:avLst/>
          </a:prstGeom>
          <a:noFill/>
          <a:ln w="57150">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5" name="Oval 4"/>
          <p:cNvSpPr/>
          <p:nvPr/>
        </p:nvSpPr>
        <p:spPr>
          <a:xfrm>
            <a:off x="7347585" y="2548890"/>
            <a:ext cx="1080135" cy="1033780"/>
          </a:xfrm>
          <a:prstGeom prst="ellipse">
            <a:avLst/>
          </a:prstGeom>
          <a:noFill/>
          <a:ln w="57150">
            <a:solidFill>
              <a:schemeClr val="tx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pic>
        <p:nvPicPr>
          <p:cNvPr id="9" name="Picture 8"/>
          <p:cNvPicPr>
            <a:picLocks noChangeAspect="1"/>
          </p:cNvPicPr>
          <p:nvPr/>
        </p:nvPicPr>
        <p:blipFill>
          <a:blip r:embed="rId1"/>
          <a:stretch>
            <a:fillRect/>
          </a:stretch>
        </p:blipFill>
        <p:spPr>
          <a:xfrm>
            <a:off x="2750185" y="4328160"/>
            <a:ext cx="922655" cy="543560"/>
          </a:xfrm>
          <a:prstGeom prst="rect">
            <a:avLst/>
          </a:prstGeom>
        </p:spPr>
      </p:pic>
      <p:pic>
        <p:nvPicPr>
          <p:cNvPr id="10" name="Picture 9"/>
          <p:cNvPicPr>
            <a:picLocks noChangeAspect="1"/>
          </p:cNvPicPr>
          <p:nvPr/>
        </p:nvPicPr>
        <p:blipFill>
          <a:blip r:embed="rId1"/>
          <a:stretch>
            <a:fillRect/>
          </a:stretch>
        </p:blipFill>
        <p:spPr>
          <a:xfrm>
            <a:off x="4472305" y="4328160"/>
            <a:ext cx="922655" cy="543560"/>
          </a:xfrm>
          <a:prstGeom prst="rect">
            <a:avLst/>
          </a:prstGeom>
        </p:spPr>
      </p:pic>
      <p:pic>
        <p:nvPicPr>
          <p:cNvPr id="11" name="Picture 10"/>
          <p:cNvPicPr>
            <a:picLocks noChangeAspect="1"/>
          </p:cNvPicPr>
          <p:nvPr/>
        </p:nvPicPr>
        <p:blipFill>
          <a:blip r:embed="rId1"/>
          <a:stretch>
            <a:fillRect/>
          </a:stretch>
        </p:blipFill>
        <p:spPr>
          <a:xfrm>
            <a:off x="6180455" y="4328160"/>
            <a:ext cx="922655" cy="543560"/>
          </a:xfrm>
          <a:prstGeom prst="rect">
            <a:avLst/>
          </a:prstGeom>
        </p:spPr>
      </p:pic>
      <p:pic>
        <p:nvPicPr>
          <p:cNvPr id="12" name="Picture 11"/>
          <p:cNvPicPr>
            <a:picLocks noChangeAspect="1"/>
          </p:cNvPicPr>
          <p:nvPr/>
        </p:nvPicPr>
        <p:blipFill>
          <a:blip r:embed="rId1"/>
          <a:stretch>
            <a:fillRect/>
          </a:stretch>
        </p:blipFill>
        <p:spPr>
          <a:xfrm>
            <a:off x="7976870" y="4328160"/>
            <a:ext cx="922655" cy="543560"/>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P spid="5"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701675" y="1174115"/>
            <a:ext cx="6102350" cy="1076325"/>
          </a:xfrm>
          <a:prstGeom prst="rect">
            <a:avLst/>
          </a:prstGeom>
          <a:noFill/>
          <a:ln w="9525">
            <a:solidFill>
              <a:schemeClr val="tx1"/>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marL="1071880" indent="-1071880">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b="1">
                <a:solidFill>
                  <a:srgbClr val="FF0000"/>
                </a:solidFill>
                <a:latin typeface="Tahoma" panose="020B0604030504040204" pitchFamily="34" charset="0"/>
              </a:rPr>
              <a:t>n</a:t>
            </a:r>
            <a:r>
              <a:rPr lang="en-GB" altLang="en-US" b="1">
                <a:latin typeface="Tahoma" panose="020B0604030504040204" pitchFamily="34" charset="0"/>
              </a:rPr>
              <a:t>= </a:t>
            </a:r>
            <a:r>
              <a:rPr lang="en-GB" altLang="en-US" b="1" u="sng">
                <a:solidFill>
                  <a:srgbClr val="DEA900"/>
                </a:solidFill>
                <a:latin typeface="Tahoma" panose="020B0604030504040204" pitchFamily="34" charset="0"/>
              </a:rPr>
              <a:t>N</a:t>
            </a:r>
            <a:endParaRPr lang="en-GB" altLang="en-US" b="1" u="sng">
              <a:solidFill>
                <a:srgbClr val="FF0000"/>
              </a:solidFill>
              <a:latin typeface="Tahoma" panose="020B0604030504040204" pitchFamily="34" charset="0"/>
            </a:endParaRPr>
          </a:p>
          <a:p>
            <a:pPr algn="ctr" eaLnBrk="1" hangingPunct="1">
              <a:spcBef>
                <a:spcPct val="0"/>
              </a:spcBef>
              <a:buFontTx/>
              <a:buNone/>
            </a:pPr>
            <a:r>
              <a:rPr lang="en-GB" altLang="en-US" b="1">
                <a:latin typeface="Tahoma" panose="020B0604030504040204" pitchFamily="34" charset="0"/>
              </a:rPr>
              <a:t>       </a:t>
            </a:r>
            <a:r>
              <a:rPr lang="en-GB" altLang="en-US" b="1">
                <a:solidFill>
                  <a:srgbClr val="00B050"/>
                </a:solidFill>
                <a:latin typeface="Tahoma" panose="020B0604030504040204" pitchFamily="34" charset="0"/>
              </a:rPr>
              <a:t>N</a:t>
            </a:r>
            <a:r>
              <a:rPr lang="en-GB" altLang="en-US" b="1" baseline="-25000">
                <a:solidFill>
                  <a:srgbClr val="00B050"/>
                </a:solidFill>
                <a:latin typeface="Tahoma" panose="020B0604030504040204" pitchFamily="34" charset="0"/>
              </a:rPr>
              <a:t>A</a:t>
            </a:r>
            <a:endParaRPr lang="en-GB" altLang="en-US" b="1" baseline="-25000">
              <a:solidFill>
                <a:srgbClr val="00B050"/>
              </a:solidFill>
              <a:latin typeface="Tahoma" panose="020B0604030504040204" pitchFamily="34" charset="0"/>
            </a:endParaRPr>
          </a:p>
        </p:txBody>
      </p:sp>
      <p:sp>
        <p:nvSpPr>
          <p:cNvPr id="22531" name="Text Box 3"/>
          <p:cNvSpPr txBox="1">
            <a:spLocks noChangeArrowheads="1"/>
          </p:cNvSpPr>
          <p:nvPr/>
        </p:nvSpPr>
        <p:spPr bwMode="auto">
          <a:xfrm>
            <a:off x="0" y="0"/>
            <a:ext cx="9144000" cy="82232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GB" altLang="en-US" b="1">
                <a:latin typeface="Tahoma" panose="020B0604030504040204" pitchFamily="34" charset="0"/>
              </a:rPr>
              <a:t>MOLES and MOLECULES</a:t>
            </a:r>
            <a:endParaRPr lang="en-GB" altLang="en-US" b="1">
              <a:latin typeface="Tahoma" panose="020B0604030504040204" pitchFamily="34" charset="0"/>
            </a:endParaRPr>
          </a:p>
          <a:p>
            <a:pPr algn="ctr" eaLnBrk="1" hangingPunct="1">
              <a:spcBef>
                <a:spcPct val="0"/>
              </a:spcBef>
              <a:buFontTx/>
              <a:buNone/>
            </a:pPr>
            <a:endParaRPr lang="en-GB" altLang="en-US" sz="1000" b="1" baseline="30000">
              <a:latin typeface="Tahoma" panose="020B0604030504040204" pitchFamily="34" charset="0"/>
            </a:endParaRPr>
          </a:p>
        </p:txBody>
      </p:sp>
      <p:pic>
        <p:nvPicPr>
          <p:cNvPr id="22532" name="Picture 9" descr="molecl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666990" y="2979738"/>
            <a:ext cx="1720850" cy="318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6" name="Text Box 2"/>
          <p:cNvSpPr txBox="1">
            <a:spLocks noChangeArrowheads="1"/>
          </p:cNvSpPr>
          <p:nvPr/>
        </p:nvSpPr>
        <p:spPr bwMode="auto">
          <a:xfrm>
            <a:off x="701675" y="2980055"/>
            <a:ext cx="6102350" cy="1076325"/>
          </a:xfrm>
          <a:prstGeom prst="rect">
            <a:avLst/>
          </a:prstGeom>
          <a:noFill/>
          <a:ln w="9525">
            <a:solidFill>
              <a:schemeClr val="tx1"/>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marL="1071880" indent="-1071880">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b="1">
                <a:solidFill>
                  <a:srgbClr val="FF0000"/>
                </a:solidFill>
                <a:latin typeface="Tahoma" panose="020B0604030504040204" pitchFamily="34" charset="0"/>
                <a:sym typeface="+mn-ea"/>
              </a:rPr>
              <a:t>n</a:t>
            </a:r>
            <a:r>
              <a:rPr lang="en-GB" altLang="en-US" b="1">
                <a:latin typeface="Tahoma" panose="020B0604030504040204" pitchFamily="34" charset="0"/>
                <a:sym typeface="+mn-ea"/>
              </a:rPr>
              <a:t>= </a:t>
            </a:r>
            <a:r>
              <a:rPr lang="en-GB" altLang="en-US" b="1" u="sng">
                <a:solidFill>
                  <a:srgbClr val="0070C0"/>
                </a:solidFill>
                <a:latin typeface="Tahoma" panose="020B0604030504040204" pitchFamily="34" charset="0"/>
                <a:sym typeface="+mn-ea"/>
              </a:rPr>
              <a:t>m</a:t>
            </a:r>
            <a:endParaRPr lang="en-GB" altLang="en-US" b="1" u="sng">
              <a:solidFill>
                <a:srgbClr val="0070C0"/>
              </a:solidFill>
              <a:latin typeface="Tahoma" panose="020B0604030504040204" pitchFamily="34" charset="0"/>
            </a:endParaRPr>
          </a:p>
          <a:p>
            <a:pPr algn="ctr" eaLnBrk="1" hangingPunct="1">
              <a:spcBef>
                <a:spcPct val="0"/>
              </a:spcBef>
              <a:buFontTx/>
              <a:buNone/>
            </a:pPr>
            <a:r>
              <a:rPr lang="en-GB" altLang="en-US" b="1">
                <a:solidFill>
                  <a:srgbClr val="7030A0"/>
                </a:solidFill>
                <a:latin typeface="Tahoma" panose="020B0604030504040204" pitchFamily="34" charset="0"/>
                <a:sym typeface="+mn-ea"/>
              </a:rPr>
              <a:t>       M</a:t>
            </a:r>
            <a:r>
              <a:rPr lang="en-GB" altLang="en-US" b="1" baseline="-25000">
                <a:solidFill>
                  <a:srgbClr val="7030A0"/>
                </a:solidFill>
                <a:latin typeface="Tahoma" panose="020B0604030504040204" pitchFamily="34" charset="0"/>
                <a:sym typeface="+mn-ea"/>
              </a:rPr>
              <a:t>r</a:t>
            </a:r>
            <a:endParaRPr lang="en-GB" altLang="en-US" b="1" baseline="-25000">
              <a:solidFill>
                <a:srgbClr val="7030A0"/>
              </a:solidFill>
              <a:latin typeface="Tahoma" panose="020B0604030504040204" pitchFamily="34" charset="0"/>
            </a:endParaRPr>
          </a:p>
        </p:txBody>
      </p:sp>
      <p:sp>
        <p:nvSpPr>
          <p:cNvPr id="4" name="Text Box 3"/>
          <p:cNvSpPr txBox="1"/>
          <p:nvPr/>
        </p:nvSpPr>
        <p:spPr>
          <a:xfrm>
            <a:off x="2417445" y="2371725"/>
            <a:ext cx="3090545" cy="521970"/>
          </a:xfrm>
          <a:prstGeom prst="rect">
            <a:avLst/>
          </a:prstGeom>
          <a:noFill/>
        </p:spPr>
        <p:txBody>
          <a:bodyPr wrap="square" rtlCol="0">
            <a:spAutoFit/>
          </a:bodyPr>
          <a:p>
            <a:pPr algn="ctr"/>
            <a:r>
              <a:rPr lang="en-US" altLang="en-US" sz="2800"/>
              <a:t>AND</a:t>
            </a:r>
            <a:endParaRPr lang="en-US" altLang="en-US" sz="2800"/>
          </a:p>
        </p:txBody>
      </p:sp>
      <p:sp>
        <p:nvSpPr>
          <p:cNvPr id="23554" name="Text Box 2"/>
          <p:cNvSpPr txBox="1">
            <a:spLocks noChangeArrowheads="1"/>
          </p:cNvSpPr>
          <p:nvPr/>
        </p:nvSpPr>
        <p:spPr bwMode="auto">
          <a:xfrm>
            <a:off x="92393" y="5291773"/>
            <a:ext cx="7740650" cy="1076325"/>
          </a:xfrm>
          <a:prstGeom prst="rect">
            <a:avLst/>
          </a:prstGeom>
          <a:noFill/>
          <a:ln w="9525">
            <a:solidFill>
              <a:schemeClr val="tx1"/>
            </a:solidFill>
            <a:miter lim="800000"/>
          </a:ln>
          <a:extLst>
            <a:ext uri="{909E8E84-426E-40DD-AFC4-6F175D3DCCD1}">
              <a14:hiddenFill xmlns:a14="http://schemas.microsoft.com/office/drawing/2010/main">
                <a:solidFill>
                  <a:srgbClr val="FFFFFF"/>
                </a:solidFill>
              </a14:hiddenFill>
            </a:ext>
          </a:extLst>
        </p:spPr>
        <p:txBody>
          <a:bodyPr>
            <a:spAutoFit/>
          </a:bodyPr>
          <a:lstStyle>
            <a:lvl1pPr marL="1071880" indent="-1071880">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800" b="1">
              <a:latin typeface="Tahoma" panose="020B0604030504040204" pitchFamily="34" charset="0"/>
            </a:endParaRPr>
          </a:p>
          <a:p>
            <a:pPr algn="ctr" eaLnBrk="1" hangingPunct="1">
              <a:spcBef>
                <a:spcPct val="0"/>
              </a:spcBef>
              <a:buFontTx/>
              <a:buNone/>
            </a:pPr>
            <a:r>
              <a:rPr lang="en-GB" altLang="en-US" sz="2800" b="1">
                <a:solidFill>
                  <a:srgbClr val="FF0000"/>
                </a:solidFill>
                <a:latin typeface="Tahoma" panose="020B0604030504040204" pitchFamily="34" charset="0"/>
              </a:rPr>
              <a:t>n</a:t>
            </a:r>
            <a:r>
              <a:rPr lang="en-GB" altLang="en-US" sz="2800" b="1">
                <a:latin typeface="Tahoma" panose="020B0604030504040204" pitchFamily="34" charset="0"/>
              </a:rPr>
              <a:t>= </a:t>
            </a:r>
            <a:r>
              <a:rPr lang="en-GB" altLang="en-US" sz="2800" b="1" u="sng">
                <a:solidFill>
                  <a:srgbClr val="DEA900"/>
                </a:solidFill>
                <a:latin typeface="Tahoma" panose="020B0604030504040204" pitchFamily="34" charset="0"/>
              </a:rPr>
              <a:t>N </a:t>
            </a:r>
            <a:r>
              <a:rPr lang="en-GB" altLang="en-US" sz="2800" b="1">
                <a:latin typeface="Tahoma" panose="020B0604030504040204" pitchFamily="34" charset="0"/>
              </a:rPr>
              <a:t>= </a:t>
            </a:r>
            <a:r>
              <a:rPr lang="en-GB" altLang="en-US" sz="2800" b="1" u="sng">
                <a:solidFill>
                  <a:srgbClr val="0070C0"/>
                </a:solidFill>
                <a:latin typeface="Tahoma" panose="020B0604030504040204" pitchFamily="34" charset="0"/>
              </a:rPr>
              <a:t>m</a:t>
            </a:r>
            <a:r>
              <a:rPr lang="en-GB" altLang="en-US" sz="2800" b="1">
                <a:solidFill>
                  <a:schemeClr val="tx1"/>
                </a:solidFill>
                <a:latin typeface="Tahoma" panose="020B0604030504040204" pitchFamily="34" charset="0"/>
              </a:rPr>
              <a:t> </a:t>
            </a:r>
            <a:r>
              <a:rPr lang="en-US" altLang="en-GB" sz="2800" b="1">
                <a:solidFill>
                  <a:schemeClr val="tx1"/>
                </a:solidFill>
                <a:latin typeface="Tahoma" panose="020B0604030504040204" pitchFamily="34" charset="0"/>
              </a:rPr>
              <a:t>= </a:t>
            </a:r>
            <a:r>
              <a:rPr lang="en-US" altLang="en-GB" sz="2800" b="1">
                <a:solidFill>
                  <a:srgbClr val="FF0000"/>
                </a:solidFill>
                <a:latin typeface="Tahoma" panose="020B0604030504040204" pitchFamily="34" charset="0"/>
              </a:rPr>
              <a:t>n</a:t>
            </a:r>
            <a:endParaRPr lang="en-GB" altLang="en-US" sz="2800" b="1" u="sng">
              <a:latin typeface="Tahoma" panose="020B0604030504040204" pitchFamily="34" charset="0"/>
            </a:endParaRPr>
          </a:p>
          <a:p>
            <a:pPr algn="ctr" eaLnBrk="1" hangingPunct="1">
              <a:spcBef>
                <a:spcPct val="0"/>
              </a:spcBef>
              <a:buFontTx/>
              <a:buNone/>
            </a:pPr>
            <a:r>
              <a:rPr lang="en-GB" altLang="en-US" sz="2800" b="1">
                <a:solidFill>
                  <a:srgbClr val="00B050"/>
                </a:solidFill>
                <a:latin typeface="Tahoma" panose="020B0604030504040204" pitchFamily="34" charset="0"/>
              </a:rPr>
              <a:t>N</a:t>
            </a:r>
            <a:r>
              <a:rPr lang="en-GB" altLang="en-US" sz="2800" b="1" baseline="-25000">
                <a:solidFill>
                  <a:srgbClr val="00B050"/>
                </a:solidFill>
                <a:latin typeface="Tahoma" panose="020B0604030504040204" pitchFamily="34" charset="0"/>
              </a:rPr>
              <a:t>A</a:t>
            </a:r>
            <a:r>
              <a:rPr lang="en-GB" altLang="en-US" sz="2800" b="1" baseline="-25000">
                <a:latin typeface="Tahoma" panose="020B0604030504040204" pitchFamily="34" charset="0"/>
              </a:rPr>
              <a:t>     </a:t>
            </a:r>
            <a:r>
              <a:rPr lang="en-GB" altLang="en-US" sz="2800" b="1">
                <a:solidFill>
                  <a:srgbClr val="7030A0"/>
                </a:solidFill>
                <a:latin typeface="Tahoma" panose="020B0604030504040204" pitchFamily="34" charset="0"/>
              </a:rPr>
              <a:t>M</a:t>
            </a:r>
            <a:r>
              <a:rPr lang="en-GB" altLang="en-US" sz="2800" b="1" baseline="-25000">
                <a:solidFill>
                  <a:srgbClr val="7030A0"/>
                </a:solidFill>
                <a:latin typeface="Tahoma" panose="020B0604030504040204" pitchFamily="34" charset="0"/>
              </a:rPr>
              <a:t>r</a:t>
            </a:r>
            <a:endParaRPr lang="en-GB" altLang="en-US" sz="2800" b="1" baseline="-25000">
              <a:solidFill>
                <a:srgbClr val="7030A0"/>
              </a:solidFill>
              <a:latin typeface="Tahoma" panose="020B0604030504040204" pitchFamily="34" charset="0"/>
            </a:endParaRPr>
          </a:p>
        </p:txBody>
      </p:sp>
      <p:sp>
        <p:nvSpPr>
          <p:cNvPr id="5" name="Text Box 2"/>
          <p:cNvSpPr txBox="1">
            <a:spLocks noChangeArrowheads="1"/>
          </p:cNvSpPr>
          <p:nvPr/>
        </p:nvSpPr>
        <p:spPr bwMode="auto">
          <a:xfrm>
            <a:off x="701675" y="4279265"/>
            <a:ext cx="6102350" cy="583565"/>
          </a:xfrm>
          <a:prstGeom prst="rect">
            <a:avLst/>
          </a:prstGeom>
          <a:noFill/>
          <a:ln w="9525">
            <a:solidFill>
              <a:schemeClr val="tx1"/>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marL="1071880" indent="-1071880">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l" eaLnBrk="1" hangingPunct="1">
              <a:spcBef>
                <a:spcPct val="0"/>
              </a:spcBef>
              <a:buFontTx/>
              <a:buNone/>
            </a:pPr>
            <a:r>
              <a:rPr lang="en-US" altLang="en-GB" b="1">
                <a:solidFill>
                  <a:srgbClr val="FF0000"/>
                </a:solidFill>
                <a:latin typeface="Tahoma" panose="020B0604030504040204" pitchFamily="34" charset="0"/>
                <a:sym typeface="+mn-ea"/>
              </a:rPr>
              <a:t>       IF......    </a:t>
            </a:r>
            <a:r>
              <a:rPr lang="en-GB" altLang="en-US" b="1">
                <a:solidFill>
                  <a:srgbClr val="FF0000"/>
                </a:solidFill>
                <a:latin typeface="Tahoma" panose="020B0604030504040204" pitchFamily="34" charset="0"/>
                <a:sym typeface="+mn-ea"/>
              </a:rPr>
              <a:t>n</a:t>
            </a:r>
            <a:r>
              <a:rPr lang="en-GB" altLang="en-US" b="1">
                <a:latin typeface="Tahoma" panose="020B0604030504040204" pitchFamily="34" charset="0"/>
                <a:sym typeface="+mn-ea"/>
              </a:rPr>
              <a:t>=</a:t>
            </a:r>
            <a:r>
              <a:rPr lang="en-GB" altLang="en-US" b="1">
                <a:solidFill>
                  <a:srgbClr val="FF0000"/>
                </a:solidFill>
                <a:latin typeface="Tahoma" panose="020B0604030504040204" pitchFamily="34" charset="0"/>
                <a:sym typeface="+mn-ea"/>
              </a:rPr>
              <a:t>n</a:t>
            </a:r>
            <a:endParaRPr lang="en-GB" altLang="en-US" b="1" baseline="-25000">
              <a:solidFill>
                <a:srgbClr val="7030A0"/>
              </a:solidFill>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5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355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701358" y="1176973"/>
            <a:ext cx="7740650" cy="1077912"/>
          </a:xfrm>
          <a:prstGeom prst="rect">
            <a:avLst/>
          </a:prstGeom>
          <a:noFill/>
          <a:ln w="9525">
            <a:solidFill>
              <a:schemeClr val="tx1"/>
            </a:solidFill>
            <a:miter lim="800000"/>
          </a:ln>
          <a:extLst>
            <a:ext uri="{909E8E84-426E-40DD-AFC4-6F175D3DCCD1}">
              <a14:hiddenFill xmlns:a14="http://schemas.microsoft.com/office/drawing/2010/main">
                <a:solidFill>
                  <a:srgbClr val="FFFFFF"/>
                </a:solidFill>
              </a14:hiddenFill>
            </a:ext>
          </a:extLst>
        </p:spPr>
        <p:txBody>
          <a:bodyPr>
            <a:spAutoFit/>
          </a:bodyPr>
          <a:lstStyle>
            <a:lvl1pPr marL="1071880" indent="-1071880">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800" b="1">
              <a:latin typeface="Tahoma" panose="020B0604030504040204" pitchFamily="34" charset="0"/>
            </a:endParaRPr>
          </a:p>
          <a:p>
            <a:pPr algn="ctr" eaLnBrk="1" hangingPunct="1">
              <a:spcBef>
                <a:spcPct val="0"/>
              </a:spcBef>
              <a:buFontTx/>
              <a:buNone/>
            </a:pPr>
            <a:r>
              <a:rPr lang="en-GB" altLang="en-US" sz="2800" b="1">
                <a:latin typeface="Tahoma" panose="020B0604030504040204" pitchFamily="34" charset="0"/>
              </a:rPr>
              <a:t>n= </a:t>
            </a:r>
            <a:r>
              <a:rPr lang="en-GB" altLang="en-US" sz="2800" b="1" u="sng">
                <a:solidFill>
                  <a:srgbClr val="DEA900"/>
                </a:solidFill>
                <a:latin typeface="Tahoma" panose="020B0604030504040204" pitchFamily="34" charset="0"/>
              </a:rPr>
              <a:t>N </a:t>
            </a:r>
            <a:r>
              <a:rPr lang="en-GB" altLang="en-US" sz="2800" b="1">
                <a:latin typeface="Tahoma" panose="020B0604030504040204" pitchFamily="34" charset="0"/>
              </a:rPr>
              <a:t>= </a:t>
            </a:r>
            <a:r>
              <a:rPr lang="en-GB" altLang="en-US" sz="2800" b="1" u="sng">
                <a:solidFill>
                  <a:srgbClr val="0070C0"/>
                </a:solidFill>
                <a:latin typeface="Tahoma" panose="020B0604030504040204" pitchFamily="34" charset="0"/>
              </a:rPr>
              <a:t>m</a:t>
            </a:r>
            <a:endParaRPr lang="en-GB" altLang="en-US" sz="2800" b="1" u="sng">
              <a:latin typeface="Tahoma" panose="020B0604030504040204" pitchFamily="34" charset="0"/>
            </a:endParaRPr>
          </a:p>
          <a:p>
            <a:pPr algn="ctr" eaLnBrk="1" hangingPunct="1">
              <a:spcBef>
                <a:spcPct val="0"/>
              </a:spcBef>
              <a:buFontTx/>
              <a:buNone/>
            </a:pPr>
            <a:r>
              <a:rPr lang="en-GB" altLang="en-US" sz="2800" b="1">
                <a:latin typeface="Tahoma" panose="020B0604030504040204" pitchFamily="34" charset="0"/>
              </a:rPr>
              <a:t>      </a:t>
            </a:r>
            <a:r>
              <a:rPr lang="en-GB" altLang="en-US" sz="2800" b="1">
                <a:solidFill>
                  <a:srgbClr val="00B050"/>
                </a:solidFill>
                <a:latin typeface="Tahoma" panose="020B0604030504040204" pitchFamily="34" charset="0"/>
              </a:rPr>
              <a:t>N</a:t>
            </a:r>
            <a:r>
              <a:rPr lang="en-GB" altLang="en-US" sz="2800" b="1" baseline="-25000">
                <a:solidFill>
                  <a:srgbClr val="00B050"/>
                </a:solidFill>
                <a:latin typeface="Tahoma" panose="020B0604030504040204" pitchFamily="34" charset="0"/>
              </a:rPr>
              <a:t>A</a:t>
            </a:r>
            <a:r>
              <a:rPr lang="en-GB" altLang="en-US" sz="2800" b="1" baseline="-25000">
                <a:latin typeface="Tahoma" panose="020B0604030504040204" pitchFamily="34" charset="0"/>
              </a:rPr>
              <a:t>     </a:t>
            </a:r>
            <a:r>
              <a:rPr lang="en-GB" altLang="en-US" sz="2800" b="1">
                <a:solidFill>
                  <a:srgbClr val="7030A0"/>
                </a:solidFill>
                <a:latin typeface="Tahoma" panose="020B0604030504040204" pitchFamily="34" charset="0"/>
              </a:rPr>
              <a:t>M</a:t>
            </a:r>
            <a:r>
              <a:rPr lang="en-GB" altLang="en-US" sz="2800" b="1" baseline="-25000">
                <a:solidFill>
                  <a:srgbClr val="7030A0"/>
                </a:solidFill>
                <a:latin typeface="Tahoma" panose="020B0604030504040204" pitchFamily="34" charset="0"/>
              </a:rPr>
              <a:t>r</a:t>
            </a:r>
            <a:endParaRPr lang="en-GB" altLang="en-US" sz="2800" b="1" baseline="-25000">
              <a:solidFill>
                <a:srgbClr val="7030A0"/>
              </a:solidFill>
              <a:latin typeface="Tahoma" panose="020B0604030504040204" pitchFamily="34" charset="0"/>
            </a:endParaRPr>
          </a:p>
        </p:txBody>
      </p:sp>
      <p:sp>
        <p:nvSpPr>
          <p:cNvPr id="23555" name="Text Box 3"/>
          <p:cNvSpPr txBox="1">
            <a:spLocks noChangeArrowheads="1"/>
          </p:cNvSpPr>
          <p:nvPr/>
        </p:nvSpPr>
        <p:spPr bwMode="auto">
          <a:xfrm>
            <a:off x="0" y="0"/>
            <a:ext cx="9144000" cy="82232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GB" altLang="en-US" b="1">
                <a:latin typeface="Tahoma" panose="020B0604030504040204" pitchFamily="34" charset="0"/>
              </a:rPr>
              <a:t>MOLES AND MOLECULES</a:t>
            </a:r>
            <a:endParaRPr lang="en-GB" altLang="en-US" b="1">
              <a:latin typeface="Tahoma" panose="020B0604030504040204" pitchFamily="34" charset="0"/>
            </a:endParaRPr>
          </a:p>
          <a:p>
            <a:pPr algn="ctr" eaLnBrk="1" hangingPunct="1">
              <a:spcBef>
                <a:spcPct val="0"/>
              </a:spcBef>
              <a:buFontTx/>
              <a:buNone/>
            </a:pPr>
            <a:endParaRPr lang="en-GB" altLang="en-US" sz="1000" b="1" baseline="30000">
              <a:latin typeface="Tahoma" panose="020B0604030504040204" pitchFamily="34" charset="0"/>
            </a:endParaRPr>
          </a:p>
        </p:txBody>
      </p:sp>
      <p:pic>
        <p:nvPicPr>
          <p:cNvPr id="23556" name="Picture 9" descr="molecl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610475" y="3522663"/>
            <a:ext cx="1720850" cy="318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98450" y="2609850"/>
            <a:ext cx="7559675" cy="4094480"/>
          </a:xfrm>
          <a:prstGeom prst="rect">
            <a:avLst/>
          </a:prstGeom>
          <a:solidFill>
            <a:schemeClr val="bg1"/>
          </a:solidFill>
        </p:spPr>
        <p:txBody>
          <a:bodyPr>
            <a:spAutoFit/>
          </a:bodyPr>
          <a:lstStyle/>
          <a:p>
            <a:pPr eaLnBrk="1" hangingPunct="1">
              <a:spcAft>
                <a:spcPts val="0"/>
              </a:spcAft>
              <a:buClr>
                <a:srgbClr val="FFCC99"/>
              </a:buClr>
              <a:buSzPct val="45000"/>
              <a:defRPr/>
            </a:pPr>
            <a:r>
              <a:rPr lang="en-US" sz="2400" b="1" dirty="0">
                <a:latin typeface="+mn-lt"/>
                <a:ea typeface="MS PGothic" panose="020B0600070205080204" pitchFamily="34" charset="-128"/>
              </a:rPr>
              <a:t>Find the </a:t>
            </a:r>
            <a:r>
              <a:rPr lang="en-US" sz="2400" b="1" dirty="0">
                <a:solidFill>
                  <a:srgbClr val="0070C0"/>
                </a:solidFill>
                <a:latin typeface="+mn-lt"/>
                <a:ea typeface="MS PGothic" panose="020B0600070205080204" pitchFamily="34" charset="-128"/>
              </a:rPr>
              <a:t>mass </a:t>
            </a:r>
            <a:r>
              <a:rPr lang="en-US" sz="2400" b="1" dirty="0">
                <a:latin typeface="+mn-lt"/>
                <a:ea typeface="MS PGothic" panose="020B0600070205080204" pitchFamily="34" charset="-128"/>
              </a:rPr>
              <a:t>of </a:t>
            </a:r>
            <a:r>
              <a:rPr lang="en-US" sz="2400" b="1" dirty="0">
                <a:solidFill>
                  <a:srgbClr val="DEA900"/>
                </a:solidFill>
                <a:latin typeface="+mn-lt"/>
                <a:ea typeface="MS PGothic" panose="020B0600070205080204" pitchFamily="34" charset="-128"/>
              </a:rPr>
              <a:t>2.1×10</a:t>
            </a:r>
            <a:r>
              <a:rPr lang="en-US" sz="2400" b="1" baseline="30000" dirty="0">
                <a:solidFill>
                  <a:srgbClr val="DEA900"/>
                </a:solidFill>
                <a:latin typeface="+mn-lt"/>
                <a:ea typeface="MS PGothic" panose="020B0600070205080204" pitchFamily="34" charset="-128"/>
              </a:rPr>
              <a:t>24</a:t>
            </a:r>
            <a:r>
              <a:rPr lang="en-US" sz="2400" b="1" dirty="0">
                <a:solidFill>
                  <a:srgbClr val="DEA900"/>
                </a:solidFill>
                <a:latin typeface="+mn-lt"/>
                <a:ea typeface="MS PGothic" panose="020B0600070205080204" pitchFamily="34" charset="-128"/>
              </a:rPr>
              <a:t> </a:t>
            </a:r>
            <a:r>
              <a:rPr lang="en-US" altLang="en-US" sz="2400" b="1" dirty="0">
                <a:solidFill>
                  <a:srgbClr val="DEA900"/>
                </a:solidFill>
                <a:latin typeface="+mn-lt"/>
                <a:ea typeface="MS PGothic" panose="020B0600070205080204" pitchFamily="34" charset="-128"/>
              </a:rPr>
              <a:t>units </a:t>
            </a:r>
            <a:r>
              <a:rPr lang="en-US" sz="2400" b="1" dirty="0">
                <a:latin typeface="+mn-lt"/>
                <a:ea typeface="MS PGothic" panose="020B0600070205080204" pitchFamily="34" charset="-128"/>
              </a:rPr>
              <a:t>of </a:t>
            </a:r>
            <a:r>
              <a:rPr lang="en-US" sz="2400" b="1" dirty="0">
                <a:solidFill>
                  <a:srgbClr val="7030A0"/>
                </a:solidFill>
                <a:latin typeface="+mn-lt"/>
                <a:ea typeface="MS PGothic" panose="020B0600070205080204" pitchFamily="34" charset="-128"/>
              </a:rPr>
              <a:t>NaHCO</a:t>
            </a:r>
            <a:r>
              <a:rPr lang="en-US" sz="2400" b="1" baseline="-25000" dirty="0">
                <a:solidFill>
                  <a:srgbClr val="7030A0"/>
                </a:solidFill>
                <a:latin typeface="+mn-lt"/>
                <a:ea typeface="MS PGothic" panose="020B0600070205080204" pitchFamily="34" charset="-128"/>
              </a:rPr>
              <a:t>3</a:t>
            </a:r>
            <a:endParaRPr lang="en-US" sz="2400" b="1" dirty="0">
              <a:latin typeface="+mn-lt"/>
              <a:ea typeface="MS PGothic" panose="020B0600070205080204" pitchFamily="34" charset="-128"/>
            </a:endParaRPr>
          </a:p>
          <a:p>
            <a:pPr algn="l" eaLnBrk="1" hangingPunct="1">
              <a:defRPr/>
            </a:pPr>
            <a:r>
              <a:rPr lang="en-GB" sz="2400" b="1" dirty="0">
                <a:solidFill>
                  <a:srgbClr val="DEA900"/>
                </a:solidFill>
                <a:latin typeface="Tahoma" panose="020B0604030504040204" pitchFamily="34" charset="0"/>
                <a:ea typeface="MS PGothic" panose="020B0600070205080204" pitchFamily="34" charset="-128"/>
              </a:rPr>
              <a:t>  </a:t>
            </a:r>
            <a:r>
              <a:rPr lang="en-GB" sz="2400" b="1" u="sng" dirty="0">
                <a:solidFill>
                  <a:srgbClr val="DEA900"/>
                </a:solidFill>
                <a:latin typeface="Tahoma" panose="020B0604030504040204" pitchFamily="34" charset="0"/>
                <a:ea typeface="MS PGothic" panose="020B0600070205080204" pitchFamily="34" charset="-128"/>
              </a:rPr>
              <a:t>N </a:t>
            </a:r>
            <a:r>
              <a:rPr lang="en-GB" sz="2400" b="1" dirty="0">
                <a:latin typeface="Tahoma" panose="020B0604030504040204" pitchFamily="34" charset="0"/>
                <a:ea typeface="MS PGothic" panose="020B0600070205080204" pitchFamily="34" charset="-128"/>
              </a:rPr>
              <a:t>= </a:t>
            </a:r>
            <a:r>
              <a:rPr lang="en-GB" sz="2400" b="1" u="sng" dirty="0">
                <a:solidFill>
                  <a:srgbClr val="0070C0"/>
                </a:solidFill>
                <a:latin typeface="Tahoma" panose="020B0604030504040204" pitchFamily="34" charset="0"/>
                <a:ea typeface="MS PGothic" panose="020B0600070205080204" pitchFamily="34" charset="-128"/>
              </a:rPr>
              <a:t>m</a:t>
            </a:r>
            <a:endParaRPr lang="en-GB" sz="2400" b="1" u="sng" dirty="0">
              <a:solidFill>
                <a:srgbClr val="FF0000"/>
              </a:solidFill>
              <a:latin typeface="Tahoma" panose="020B0604030504040204" pitchFamily="34" charset="0"/>
              <a:ea typeface="MS PGothic" panose="020B0600070205080204" pitchFamily="34" charset="-128"/>
            </a:endParaRPr>
          </a:p>
          <a:p>
            <a:pPr algn="l" eaLnBrk="1" hangingPunct="1">
              <a:defRPr/>
            </a:pPr>
            <a:r>
              <a:rPr lang="en-GB" sz="2400" b="1" dirty="0">
                <a:latin typeface="Tahoma" panose="020B0604030504040204" pitchFamily="34" charset="0"/>
                <a:ea typeface="MS PGothic" panose="020B0600070205080204" pitchFamily="34" charset="-128"/>
              </a:rPr>
              <a:t>  </a:t>
            </a:r>
            <a:r>
              <a:rPr lang="en-GB" sz="2400" b="1" dirty="0">
                <a:solidFill>
                  <a:srgbClr val="00B050"/>
                </a:solidFill>
                <a:latin typeface="Tahoma" panose="020B0604030504040204" pitchFamily="34" charset="0"/>
                <a:ea typeface="MS PGothic" panose="020B0600070205080204" pitchFamily="34" charset="-128"/>
              </a:rPr>
              <a:t>N</a:t>
            </a:r>
            <a:r>
              <a:rPr lang="en-GB" sz="2400" b="1" baseline="-25000" dirty="0">
                <a:solidFill>
                  <a:srgbClr val="00B050"/>
                </a:solidFill>
                <a:latin typeface="Tahoma" panose="020B0604030504040204" pitchFamily="34" charset="0"/>
                <a:ea typeface="MS PGothic" panose="020B0600070205080204" pitchFamily="34" charset="-128"/>
              </a:rPr>
              <a:t>A</a:t>
            </a:r>
            <a:r>
              <a:rPr lang="en-GB" sz="2400" b="1" baseline="-25000" dirty="0">
                <a:latin typeface="Tahoma" panose="020B0604030504040204" pitchFamily="34" charset="0"/>
                <a:ea typeface="MS PGothic" panose="020B0600070205080204" pitchFamily="34" charset="-128"/>
              </a:rPr>
              <a:t>     </a:t>
            </a:r>
            <a:r>
              <a:rPr lang="en-GB" sz="2400" b="1" dirty="0">
                <a:solidFill>
                  <a:srgbClr val="7030A0"/>
                </a:solidFill>
                <a:latin typeface="Tahoma" panose="020B0604030504040204" pitchFamily="34" charset="0"/>
                <a:ea typeface="MS PGothic" panose="020B0600070205080204" pitchFamily="34" charset="-128"/>
              </a:rPr>
              <a:t>M</a:t>
            </a:r>
            <a:r>
              <a:rPr lang="en-GB" sz="2400" b="1" baseline="-25000" dirty="0">
                <a:solidFill>
                  <a:srgbClr val="7030A0"/>
                </a:solidFill>
                <a:latin typeface="Tahoma" panose="020B0604030504040204" pitchFamily="34" charset="0"/>
                <a:ea typeface="MS PGothic" panose="020B0600070205080204" pitchFamily="34" charset="-128"/>
              </a:rPr>
              <a:t>r</a:t>
            </a:r>
            <a:endParaRPr lang="en-GB" sz="2400" b="1" baseline="-25000" dirty="0">
              <a:solidFill>
                <a:srgbClr val="00B0F0"/>
              </a:solidFill>
              <a:latin typeface="Tahoma" panose="020B0604030504040204" pitchFamily="34" charset="0"/>
              <a:ea typeface="MS PGothic" panose="020B0600070205080204" pitchFamily="34" charset="-128"/>
            </a:endParaRPr>
          </a:p>
          <a:p>
            <a:pPr algn="l" eaLnBrk="1" hangingPunct="1">
              <a:defRPr/>
            </a:pPr>
            <a:endParaRPr lang="en-GB" sz="2400" b="1" baseline="-25000" dirty="0">
              <a:latin typeface="Tahoma" panose="020B0604030504040204" pitchFamily="34" charset="0"/>
              <a:ea typeface="MS PGothic" panose="020B0600070205080204" pitchFamily="34" charset="-128"/>
            </a:endParaRPr>
          </a:p>
          <a:p>
            <a:pPr algn="l" eaLnBrk="1" hangingPunct="1">
              <a:defRPr/>
            </a:pPr>
            <a:r>
              <a:rPr lang="en-GB" sz="2400" b="1" dirty="0">
                <a:solidFill>
                  <a:srgbClr val="0070C0"/>
                </a:solidFill>
                <a:latin typeface="Tahoma" panose="020B0604030504040204" pitchFamily="34" charset="0"/>
                <a:ea typeface="MS PGothic" panose="020B0600070205080204" pitchFamily="34" charset="-128"/>
              </a:rPr>
              <a:t>m </a:t>
            </a:r>
            <a:r>
              <a:rPr lang="en-GB" sz="2400" b="1" dirty="0">
                <a:latin typeface="Tahoma" panose="020B0604030504040204" pitchFamily="34" charset="0"/>
                <a:ea typeface="MS PGothic" panose="020B0600070205080204" pitchFamily="34" charset="-128"/>
              </a:rPr>
              <a:t>= </a:t>
            </a:r>
            <a:r>
              <a:rPr lang="en-GB" sz="2400" b="1" u="sng" dirty="0">
                <a:solidFill>
                  <a:srgbClr val="DEA900"/>
                </a:solidFill>
                <a:latin typeface="Tahoma" panose="020B0604030504040204" pitchFamily="34" charset="0"/>
                <a:ea typeface="MS PGothic" panose="020B0600070205080204" pitchFamily="34" charset="-128"/>
              </a:rPr>
              <a:t>N </a:t>
            </a:r>
            <a:r>
              <a:rPr lang="en-GB" sz="2400" b="1" u="sng" dirty="0">
                <a:latin typeface="Tahoma" panose="020B0604030504040204" pitchFamily="34" charset="0"/>
                <a:ea typeface="MS PGothic" panose="020B0600070205080204" pitchFamily="34" charset="-128"/>
              </a:rPr>
              <a:t>× </a:t>
            </a:r>
            <a:r>
              <a:rPr lang="en-GB" sz="2400" b="1" u="sng" dirty="0">
                <a:solidFill>
                  <a:srgbClr val="7030A0"/>
                </a:solidFill>
                <a:latin typeface="Tahoma" panose="020B0604030504040204" pitchFamily="34" charset="0"/>
                <a:ea typeface="MS PGothic" panose="020B0600070205080204" pitchFamily="34" charset="-128"/>
              </a:rPr>
              <a:t>M</a:t>
            </a:r>
            <a:r>
              <a:rPr lang="en-GB" sz="2400" b="1" baseline="-25000" dirty="0">
                <a:solidFill>
                  <a:srgbClr val="7030A0"/>
                </a:solidFill>
                <a:latin typeface="Tahoma" panose="020B0604030504040204" pitchFamily="34" charset="0"/>
                <a:ea typeface="MS PGothic" panose="020B0600070205080204" pitchFamily="34" charset="-128"/>
              </a:rPr>
              <a:t>r </a:t>
            </a:r>
            <a:endParaRPr lang="en-GB" sz="2400" b="1" baseline="-25000" dirty="0">
              <a:solidFill>
                <a:srgbClr val="00B0F0"/>
              </a:solidFill>
              <a:latin typeface="Tahoma" panose="020B0604030504040204" pitchFamily="34" charset="0"/>
              <a:ea typeface="MS PGothic" panose="020B0600070205080204" pitchFamily="34" charset="-128"/>
            </a:endParaRPr>
          </a:p>
          <a:p>
            <a:pPr algn="l" eaLnBrk="1" hangingPunct="1">
              <a:defRPr/>
            </a:pPr>
            <a:r>
              <a:rPr lang="en-GB" sz="2400" dirty="0">
                <a:solidFill>
                  <a:srgbClr val="7030A0"/>
                </a:solidFill>
                <a:latin typeface="+mn-lt"/>
                <a:sym typeface="+mn-ea"/>
              </a:rPr>
              <a:t>             </a:t>
            </a:r>
            <a:r>
              <a:rPr lang="en-GB" sz="2400" b="1" dirty="0">
                <a:solidFill>
                  <a:srgbClr val="00B050"/>
                </a:solidFill>
                <a:latin typeface="+mn-lt"/>
                <a:sym typeface="+mn-ea"/>
              </a:rPr>
              <a:t>N</a:t>
            </a:r>
            <a:r>
              <a:rPr lang="en-GB" sz="2400" b="1" baseline="-25000" dirty="0">
                <a:solidFill>
                  <a:srgbClr val="00B050"/>
                </a:solidFill>
                <a:latin typeface="+mn-lt"/>
                <a:sym typeface="+mn-ea"/>
              </a:rPr>
              <a:t>A </a:t>
            </a:r>
            <a:endParaRPr lang="en-GB" sz="2400" b="1" baseline="-25000" dirty="0">
              <a:solidFill>
                <a:srgbClr val="00B050"/>
              </a:solidFill>
              <a:latin typeface="+mn-lt"/>
              <a:sym typeface="+mn-ea"/>
            </a:endParaRPr>
          </a:p>
          <a:p>
            <a:pPr algn="l" eaLnBrk="1" hangingPunct="1">
              <a:defRPr/>
            </a:pPr>
            <a:endParaRPr lang="en-GB" sz="2400" b="1" dirty="0">
              <a:latin typeface="Tahoma" panose="020B0604030504040204" pitchFamily="34" charset="0"/>
              <a:ea typeface="MS PGothic" panose="020B0600070205080204" pitchFamily="34" charset="-128"/>
            </a:endParaRPr>
          </a:p>
          <a:p>
            <a:pPr algn="l" eaLnBrk="1" hangingPunct="1">
              <a:defRPr/>
            </a:pPr>
            <a:r>
              <a:rPr lang="en-GB" sz="2400" b="1" dirty="0">
                <a:solidFill>
                  <a:srgbClr val="0070C0"/>
                </a:solidFill>
                <a:latin typeface="Tahoma" panose="020B0604030504040204" pitchFamily="34" charset="0"/>
                <a:sym typeface="+mn-ea"/>
              </a:rPr>
              <a:t>m</a:t>
            </a:r>
            <a:r>
              <a:rPr lang="en-GB" sz="2400" b="1" dirty="0">
                <a:latin typeface="Tahoma" panose="020B0604030504040204" pitchFamily="34" charset="0"/>
                <a:ea typeface="MS PGothic" panose="020B0600070205080204" pitchFamily="34" charset="-128"/>
              </a:rPr>
              <a:t>= </a:t>
            </a:r>
            <a:r>
              <a:rPr lang="en-GB" sz="2400" b="1" u="sng" dirty="0">
                <a:solidFill>
                  <a:srgbClr val="DEA900"/>
                </a:solidFill>
                <a:latin typeface="Tahoma" panose="020B0604030504040204" pitchFamily="34" charset="0"/>
                <a:ea typeface="MS PGothic" panose="020B0600070205080204" pitchFamily="34" charset="-128"/>
              </a:rPr>
              <a:t>2.1×10</a:t>
            </a:r>
            <a:r>
              <a:rPr lang="en-GB" sz="2400" b="1" u="sng" baseline="30000" dirty="0">
                <a:solidFill>
                  <a:srgbClr val="DEA900"/>
                </a:solidFill>
                <a:latin typeface="Tahoma" panose="020B0604030504040204" pitchFamily="34" charset="0"/>
                <a:ea typeface="MS PGothic" panose="020B0600070205080204" pitchFamily="34" charset="-128"/>
              </a:rPr>
              <a:t>24</a:t>
            </a:r>
            <a:r>
              <a:rPr lang="en-GB" sz="2400" b="1" baseline="30000" dirty="0">
                <a:solidFill>
                  <a:srgbClr val="DEA900"/>
                </a:solidFill>
                <a:latin typeface="Tahoma" panose="020B0604030504040204" pitchFamily="34" charset="0"/>
                <a:ea typeface="MS PGothic" panose="020B0600070205080204" pitchFamily="34" charset="-128"/>
              </a:rPr>
              <a:t> </a:t>
            </a:r>
            <a:r>
              <a:rPr lang="en-GB" sz="2400" b="1" dirty="0">
                <a:latin typeface="Tahoma" panose="020B0604030504040204" pitchFamily="34" charset="0"/>
                <a:ea typeface="MS PGothic" panose="020B0600070205080204" pitchFamily="34" charset="-128"/>
              </a:rPr>
              <a:t>× </a:t>
            </a:r>
            <a:r>
              <a:rPr lang="en-GB" sz="2400" b="1" dirty="0">
                <a:solidFill>
                  <a:srgbClr val="7030A0"/>
                </a:solidFill>
                <a:latin typeface="Tahoma" panose="020B0604030504040204" pitchFamily="34" charset="0"/>
                <a:ea typeface="MS PGothic" panose="020B0600070205080204" pitchFamily="34" charset="-128"/>
              </a:rPr>
              <a:t>84.0 </a:t>
            </a:r>
            <a:endParaRPr lang="en-GB" sz="2400" b="1" dirty="0">
              <a:solidFill>
                <a:srgbClr val="7030A0"/>
              </a:solidFill>
              <a:latin typeface="Tahoma" panose="020B0604030504040204" pitchFamily="34" charset="0"/>
              <a:ea typeface="MS PGothic" panose="020B0600070205080204" pitchFamily="34" charset="-128"/>
            </a:endParaRPr>
          </a:p>
          <a:p>
            <a:pPr algn="l" eaLnBrk="1" hangingPunct="1">
              <a:spcAft>
                <a:spcPts val="0"/>
              </a:spcAft>
              <a:buClr>
                <a:srgbClr val="FFCC99"/>
              </a:buClr>
              <a:buSzPct val="45000"/>
              <a:defRPr/>
            </a:pPr>
            <a:r>
              <a:rPr lang="en-GB" sz="2400" b="1" dirty="0">
                <a:solidFill>
                  <a:srgbClr val="00B050"/>
                </a:solidFill>
                <a:latin typeface="+mn-lt"/>
                <a:ea typeface="MS PGothic" panose="020B0600070205080204" pitchFamily="34" charset="-128"/>
              </a:rPr>
              <a:t>       </a:t>
            </a:r>
            <a:r>
              <a:rPr lang="en-GB" sz="2400" b="1" dirty="0">
                <a:solidFill>
                  <a:srgbClr val="00B050"/>
                </a:solidFill>
                <a:latin typeface="Tahoma" panose="020B0604030504040204" pitchFamily="34" charset="0"/>
                <a:ea typeface="MS PGothic" panose="020B0600070205080204" pitchFamily="34" charset="-128"/>
              </a:rPr>
              <a:t>6.0×10</a:t>
            </a:r>
            <a:r>
              <a:rPr lang="en-GB" sz="2400" b="1" baseline="30000" dirty="0">
                <a:solidFill>
                  <a:srgbClr val="00B050"/>
                </a:solidFill>
                <a:latin typeface="Tahoma" panose="020B0604030504040204" pitchFamily="34" charset="0"/>
                <a:ea typeface="MS PGothic" panose="020B0600070205080204" pitchFamily="34" charset="-128"/>
              </a:rPr>
              <a:t>23</a:t>
            </a:r>
            <a:endParaRPr lang="en-GB" sz="2400" b="1" baseline="30000" dirty="0">
              <a:solidFill>
                <a:srgbClr val="7030A0"/>
              </a:solidFill>
              <a:latin typeface="Tahoma" panose="020B0604030504040204" pitchFamily="34" charset="0"/>
              <a:ea typeface="MS PGothic" panose="020B0600070205080204" pitchFamily="34" charset="-128"/>
            </a:endParaRPr>
          </a:p>
          <a:p>
            <a:pPr algn="l" eaLnBrk="1" hangingPunct="1">
              <a:spcAft>
                <a:spcPts val="0"/>
              </a:spcAft>
              <a:buClr>
                <a:srgbClr val="FFCC99"/>
              </a:buClr>
              <a:buSzPct val="45000"/>
              <a:defRPr/>
            </a:pPr>
            <a:endParaRPr lang="en-GB" sz="700" b="1" baseline="30000" dirty="0">
              <a:solidFill>
                <a:srgbClr val="7030A0"/>
              </a:solidFill>
              <a:latin typeface="Tahoma" panose="020B0604030504040204" pitchFamily="34" charset="0"/>
              <a:ea typeface="MS PGothic" panose="020B0600070205080204" pitchFamily="34" charset="-128"/>
            </a:endParaRPr>
          </a:p>
          <a:p>
            <a:pPr algn="l" eaLnBrk="1" hangingPunct="1">
              <a:spcAft>
                <a:spcPts val="0"/>
              </a:spcAft>
              <a:buClr>
                <a:srgbClr val="FFCC99"/>
              </a:buClr>
              <a:buSzPct val="45000"/>
              <a:defRPr/>
            </a:pPr>
            <a:endParaRPr lang="en-GB" sz="2400" b="1" dirty="0">
              <a:solidFill>
                <a:srgbClr val="FF0000"/>
              </a:solidFill>
              <a:latin typeface="Tahoma" panose="020B0604030504040204" pitchFamily="34" charset="0"/>
              <a:sym typeface="+mn-ea"/>
            </a:endParaRPr>
          </a:p>
          <a:p>
            <a:pPr algn="l" eaLnBrk="1" hangingPunct="1">
              <a:spcAft>
                <a:spcPts val="0"/>
              </a:spcAft>
              <a:buClr>
                <a:srgbClr val="FFCC99"/>
              </a:buClr>
              <a:buSzPct val="45000"/>
              <a:defRPr/>
            </a:pPr>
            <a:r>
              <a:rPr lang="en-GB" sz="2400" b="1" dirty="0">
                <a:solidFill>
                  <a:srgbClr val="0070C0"/>
                </a:solidFill>
                <a:latin typeface="Tahoma" panose="020B0604030504040204" pitchFamily="34" charset="0"/>
                <a:sym typeface="+mn-ea"/>
              </a:rPr>
              <a:t>m</a:t>
            </a:r>
            <a:r>
              <a:rPr lang="en-GB" sz="2400" b="1" dirty="0">
                <a:latin typeface="Tahoma" panose="020B0604030504040204" pitchFamily="34" charset="0"/>
                <a:sym typeface="+mn-ea"/>
              </a:rPr>
              <a:t>= </a:t>
            </a:r>
            <a:r>
              <a:rPr lang="en-GB" sz="2400" b="1" dirty="0">
                <a:solidFill>
                  <a:srgbClr val="0070C0"/>
                </a:solidFill>
                <a:latin typeface="Tahoma" panose="020B0604030504040204" pitchFamily="34" charset="0"/>
                <a:sym typeface="+mn-ea"/>
              </a:rPr>
              <a:t>294g</a:t>
            </a:r>
            <a:endParaRPr lang="en-GB" sz="2400" b="1" dirty="0">
              <a:solidFill>
                <a:srgbClr val="0070C0"/>
              </a:solidFill>
              <a:latin typeface="Tahoma" panose="020B0604030504040204" pitchFamily="34" charset="0"/>
              <a:ea typeface="MS PGothic" panose="020B0600070205080204" pitchFamily="34" charset="-128"/>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ChangeArrowheads="1"/>
          </p:cNvSpPr>
          <p:nvPr/>
        </p:nvSpPr>
        <p:spPr bwMode="auto">
          <a:xfrm>
            <a:off x="116840" y="2051685"/>
            <a:ext cx="8812530" cy="953135"/>
          </a:xfrm>
          <a:prstGeom prst="rect">
            <a:avLst/>
          </a:prstGeom>
          <a:noFill/>
          <a:ln>
            <a:noFill/>
          </a:ln>
          <a:effectLst/>
          <a:extLst>
            <a:ext uri="{909E8E84-426E-40DD-AFC4-6F175D3DCCD1}">
              <a14:hiddenFill xmlns:a14="http://schemas.microsoft.com/office/drawing/2010/main">
                <a:solidFill>
                  <a:srgbClr val="EBFFEB"/>
                </a:solidFill>
              </a14:hiddenFill>
            </a:ext>
            <a:ext uri="{91240B29-F687-4F45-9708-019B960494DF}">
              <a14:hiddenLine xmlns:a14="http://schemas.microsoft.com/office/drawing/2010/main" w="38100">
                <a:solidFill>
                  <a:srgbClr val="FF99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0"/>
              </a:spcBef>
              <a:defRPr kumimoji="1" sz="2400">
                <a:solidFill>
                  <a:schemeClr val="tx1"/>
                </a:solidFill>
                <a:latin typeface="Times New Roman" panose="02020603050405020304" pitchFamily="18" charset="0"/>
                <a:ea typeface="PMingLiU" panose="02020500000000000000" pitchFamily="18" charset="-120"/>
              </a:defRPr>
            </a:lvl1pPr>
            <a:lvl2pPr marL="1222375" indent="-457200">
              <a:spcBef>
                <a:spcPct val="0"/>
              </a:spcBef>
              <a:defRPr kumimoji="1" sz="2400">
                <a:solidFill>
                  <a:schemeClr val="tx1"/>
                </a:solidFill>
                <a:latin typeface="Times New Roman" panose="02020603050405020304" pitchFamily="18" charset="0"/>
                <a:ea typeface="PMingLiU" panose="02020500000000000000" pitchFamily="18" charset="-120"/>
              </a:defRPr>
            </a:lvl2pPr>
            <a:lvl3pPr marL="1870075" indent="-457200">
              <a:spcBef>
                <a:spcPct val="0"/>
              </a:spcBef>
              <a:defRPr kumimoji="1" sz="2400">
                <a:solidFill>
                  <a:schemeClr val="tx1"/>
                </a:solidFill>
                <a:latin typeface="Times New Roman" panose="02020603050405020304" pitchFamily="18" charset="0"/>
                <a:ea typeface="PMingLiU" panose="02020500000000000000" pitchFamily="18" charset="-120"/>
              </a:defRPr>
            </a:lvl3pPr>
            <a:lvl4pPr marL="2517775" indent="-457200">
              <a:spcBef>
                <a:spcPct val="0"/>
              </a:spcBef>
              <a:defRPr kumimoji="1" sz="2400">
                <a:solidFill>
                  <a:schemeClr val="tx1"/>
                </a:solidFill>
                <a:latin typeface="Times New Roman" panose="02020603050405020304" pitchFamily="18" charset="0"/>
                <a:ea typeface="PMingLiU" panose="02020500000000000000" pitchFamily="18" charset="-120"/>
              </a:defRPr>
            </a:lvl4pPr>
            <a:lvl5pPr marL="3165475" indent="-457200">
              <a:spcBef>
                <a:spcPct val="0"/>
              </a:spcBef>
              <a:defRPr kumimoji="1" sz="2400">
                <a:solidFill>
                  <a:schemeClr val="tx1"/>
                </a:solidFill>
                <a:latin typeface="Times New Roman" panose="02020603050405020304" pitchFamily="18" charset="0"/>
                <a:ea typeface="PMingLiU" panose="02020500000000000000" pitchFamily="18" charset="-120"/>
              </a:defRPr>
            </a:lvl5pPr>
            <a:lvl6pPr marL="36226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40798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45370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49942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a:spcBef>
                <a:spcPct val="50000"/>
              </a:spcBef>
            </a:pPr>
            <a:r>
              <a:rPr lang="en-US" altLang="zh-TW" sz="2800" b="1" i="0" dirty="0">
                <a:solidFill>
                  <a:schemeClr val="tx1"/>
                </a:solidFill>
                <a:ea typeface="DFKai-SB" panose="03000509000000000000" pitchFamily="65" charset="-128"/>
              </a:rPr>
              <a:t>Calculate the </a:t>
            </a:r>
            <a:r>
              <a:rPr lang="en-US" altLang="zh-TW" sz="2800" b="1" i="0" dirty="0">
                <a:solidFill>
                  <a:srgbClr val="DEA900"/>
                </a:solidFill>
                <a:ea typeface="DFKai-SB" panose="03000509000000000000" pitchFamily="65" charset="-128"/>
              </a:rPr>
              <a:t>number of gold atoms </a:t>
            </a:r>
            <a:r>
              <a:rPr lang="en-US" altLang="zh-TW" sz="2800" b="1" i="0" dirty="0">
                <a:solidFill>
                  <a:schemeClr val="tx1"/>
                </a:solidFill>
                <a:ea typeface="DFKai-SB" panose="03000509000000000000" pitchFamily="65" charset="-128"/>
              </a:rPr>
              <a:t>in </a:t>
            </a:r>
            <a:r>
              <a:rPr lang="en-US" altLang="zh-TW" sz="2800" b="1" i="0" dirty="0">
                <a:solidFill>
                  <a:srgbClr val="0070C0"/>
                </a:solidFill>
                <a:ea typeface="DFKai-SB" panose="03000509000000000000" pitchFamily="65" charset="-128"/>
              </a:rPr>
              <a:t>20g</a:t>
            </a:r>
            <a:r>
              <a:rPr lang="en-US" altLang="zh-TW" sz="2800" b="1" i="0" dirty="0">
                <a:solidFill>
                  <a:schemeClr val="tx1"/>
                </a:solidFill>
                <a:ea typeface="DFKai-SB" panose="03000509000000000000" pitchFamily="65" charset="-128"/>
              </a:rPr>
              <a:t> of </a:t>
            </a:r>
            <a:r>
              <a:rPr lang="en-US" altLang="zh-TW" sz="2800" b="1" i="0" dirty="0">
                <a:solidFill>
                  <a:srgbClr val="7030A0"/>
                </a:solidFill>
                <a:ea typeface="DFKai-SB" panose="03000509000000000000" pitchFamily="65" charset="-128"/>
              </a:rPr>
              <a:t>gold atom</a:t>
            </a:r>
            <a:r>
              <a:rPr lang="en-US" altLang="en-US" sz="2800" b="1" i="0" dirty="0">
                <a:solidFill>
                  <a:srgbClr val="7030A0"/>
                </a:solidFill>
                <a:ea typeface="DFKai-SB" panose="03000509000000000000" pitchFamily="65" charset="-128"/>
              </a:rPr>
              <a:t>s</a:t>
            </a:r>
            <a:r>
              <a:rPr lang="en-US" altLang="zh-TW" sz="2800" b="1" i="0" dirty="0">
                <a:solidFill>
                  <a:srgbClr val="7030A0"/>
                </a:solidFill>
                <a:ea typeface="DFKai-SB" panose="03000509000000000000" pitchFamily="65" charset="-128"/>
              </a:rPr>
              <a:t> (</a:t>
            </a:r>
            <a:r>
              <a:rPr lang="en-US" altLang="zh-TW" sz="2800" b="1" i="0" dirty="0" err="1">
                <a:solidFill>
                  <a:srgbClr val="7030A0"/>
                </a:solidFill>
                <a:ea typeface="DFKai-SB" panose="03000509000000000000" pitchFamily="65" charset="-128"/>
              </a:rPr>
              <a:t>R.</a:t>
            </a:r>
            <a:r>
              <a:rPr lang="en-US" altLang="en-US" sz="2800" b="1" i="0" dirty="0" err="1">
                <a:solidFill>
                  <a:srgbClr val="7030A0"/>
                </a:solidFill>
                <a:ea typeface="DFKai-SB" panose="03000509000000000000" pitchFamily="65" charset="-128"/>
              </a:rPr>
              <a:t>A</a:t>
            </a:r>
            <a:r>
              <a:rPr lang="en-US" altLang="zh-TW" sz="2800" b="1" i="0" dirty="0" err="1">
                <a:solidFill>
                  <a:srgbClr val="7030A0"/>
                </a:solidFill>
                <a:ea typeface="DFKai-SB" panose="03000509000000000000" pitchFamily="65" charset="-128"/>
              </a:rPr>
              <a:t>.</a:t>
            </a:r>
            <a:r>
              <a:rPr lang="en-US" altLang="en-US" sz="2800" b="1" i="0" dirty="0" err="1">
                <a:solidFill>
                  <a:srgbClr val="7030A0"/>
                </a:solidFill>
                <a:ea typeface="DFKai-SB" panose="03000509000000000000" pitchFamily="65" charset="-128"/>
              </a:rPr>
              <a:t>M</a:t>
            </a:r>
            <a:r>
              <a:rPr lang="en-US" altLang="zh-TW" sz="2800" b="1" i="0" dirty="0">
                <a:solidFill>
                  <a:srgbClr val="7030A0"/>
                </a:solidFill>
                <a:ea typeface="DFKai-SB" panose="03000509000000000000" pitchFamily="65" charset="-128"/>
              </a:rPr>
              <a:t>. : Au = 197.0) </a:t>
            </a:r>
            <a:endParaRPr lang="en-US" altLang="zh-TW" sz="2800" b="1" i="0" dirty="0">
              <a:solidFill>
                <a:srgbClr val="7030A0"/>
              </a:solidFill>
              <a:ea typeface="DFKai-SB" panose="03000509000000000000" pitchFamily="65" charset="-128"/>
            </a:endParaRPr>
          </a:p>
        </p:txBody>
      </p:sp>
      <p:sp>
        <p:nvSpPr>
          <p:cNvPr id="9" name="Text Box 3"/>
          <p:cNvSpPr txBox="1">
            <a:spLocks noChangeArrowheads="1"/>
          </p:cNvSpPr>
          <p:nvPr/>
        </p:nvSpPr>
        <p:spPr bwMode="auto">
          <a:xfrm>
            <a:off x="0" y="0"/>
            <a:ext cx="9144000" cy="82232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GB" altLang="en-US" b="1">
                <a:latin typeface="Tahoma" panose="020B0604030504040204" pitchFamily="34" charset="0"/>
              </a:rPr>
              <a:t>MOLES AND MOLECULES</a:t>
            </a:r>
            <a:endParaRPr lang="en-GB" altLang="en-US" b="1">
              <a:latin typeface="Tahoma" panose="020B0604030504040204" pitchFamily="34" charset="0"/>
            </a:endParaRPr>
          </a:p>
          <a:p>
            <a:pPr algn="ctr" eaLnBrk="1" hangingPunct="1">
              <a:spcBef>
                <a:spcPct val="0"/>
              </a:spcBef>
              <a:buFontTx/>
              <a:buNone/>
            </a:pPr>
            <a:endParaRPr lang="en-GB" altLang="en-US" sz="1000" b="1" baseline="30000">
              <a:latin typeface="Tahoma" panose="020B0604030504040204" pitchFamily="34" charset="0"/>
            </a:endParaRPr>
          </a:p>
        </p:txBody>
      </p:sp>
      <p:pic>
        <p:nvPicPr>
          <p:cNvPr id="2" name="Picture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487890" y="5131658"/>
            <a:ext cx="1656184" cy="1656184"/>
          </a:xfrm>
          <a:prstGeom prst="rect">
            <a:avLst/>
          </a:prstGeom>
        </p:spPr>
      </p:pic>
      <p:sp>
        <p:nvSpPr>
          <p:cNvPr id="3" name="Text Box 2"/>
          <p:cNvSpPr txBox="1">
            <a:spLocks noChangeArrowheads="1"/>
          </p:cNvSpPr>
          <p:nvPr/>
        </p:nvSpPr>
        <p:spPr bwMode="auto">
          <a:xfrm>
            <a:off x="-317" y="3173413"/>
            <a:ext cx="7740650" cy="3638550"/>
          </a:xfrm>
          <a:prstGeom prst="rect">
            <a:avLst/>
          </a:prstGeom>
          <a:noFill/>
          <a:ln w="9525">
            <a:noFill/>
            <a:miter lim="800000"/>
          </a:ln>
          <a:extLst>
            <a:ext uri="{909E8E84-426E-40DD-AFC4-6F175D3DCCD1}">
              <a14:hiddenFill xmlns:a14="http://schemas.microsoft.com/office/drawing/2010/main">
                <a:solidFill>
                  <a:srgbClr val="FFFFFF"/>
                </a:solidFill>
              </a14:hiddenFill>
            </a:ext>
          </a:extLst>
        </p:spPr>
        <p:txBody>
          <a:bodyPr>
            <a:spAutoFit/>
          </a:bodyPr>
          <a:lstStyle>
            <a:lvl1pPr marL="1071880" indent="-1071880">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800" b="1">
              <a:latin typeface="Tahoma" panose="020B0604030504040204" pitchFamily="34" charset="0"/>
            </a:endParaRPr>
          </a:p>
          <a:p>
            <a:pPr algn="ctr" eaLnBrk="1" hangingPunct="1">
              <a:spcBef>
                <a:spcPct val="0"/>
              </a:spcBef>
              <a:buFontTx/>
              <a:buNone/>
            </a:pPr>
            <a:r>
              <a:rPr lang="en-GB" altLang="en-US" sz="2800" b="1">
                <a:solidFill>
                  <a:srgbClr val="DEA900"/>
                </a:solidFill>
                <a:latin typeface="Tahoma" panose="020B0604030504040204" pitchFamily="34" charset="0"/>
              </a:rPr>
              <a:t>N</a:t>
            </a:r>
            <a:r>
              <a:rPr lang="en-GB" altLang="en-US" sz="2800" b="1">
                <a:solidFill>
                  <a:srgbClr val="FF0000"/>
                </a:solidFill>
                <a:latin typeface="Tahoma" panose="020B0604030504040204" pitchFamily="34" charset="0"/>
              </a:rPr>
              <a:t> </a:t>
            </a:r>
            <a:r>
              <a:rPr lang="en-GB" altLang="en-US" sz="2800" b="1">
                <a:latin typeface="Tahoma" panose="020B0604030504040204" pitchFamily="34" charset="0"/>
              </a:rPr>
              <a:t>= </a:t>
            </a:r>
            <a:r>
              <a:rPr lang="en-GB" altLang="en-US" sz="2800" b="1" u="sng">
                <a:solidFill>
                  <a:srgbClr val="0070C0"/>
                </a:solidFill>
                <a:latin typeface="Tahoma" panose="020B0604030504040204" pitchFamily="34" charset="0"/>
              </a:rPr>
              <a:t>m</a:t>
            </a:r>
            <a:r>
              <a:rPr lang="en-GB" altLang="en-US" sz="2800" b="1">
                <a:solidFill>
                  <a:schemeClr val="tx1"/>
                </a:solidFill>
                <a:latin typeface="Tahoma" panose="020B0604030504040204" pitchFamily="34" charset="0"/>
              </a:rPr>
              <a:t> </a:t>
            </a:r>
            <a:r>
              <a:rPr lang="en-US" altLang="en-GB" sz="2800" b="1">
                <a:solidFill>
                  <a:schemeClr val="tx1"/>
                </a:solidFill>
                <a:latin typeface="Tahoma" panose="020B0604030504040204" pitchFamily="34" charset="0"/>
              </a:rPr>
              <a:t>x </a:t>
            </a:r>
            <a:r>
              <a:rPr lang="en-GB" altLang="en-US" sz="2800" b="1">
                <a:solidFill>
                  <a:srgbClr val="00B050"/>
                </a:solidFill>
                <a:latin typeface="Tahoma" panose="020B0604030504040204" pitchFamily="34" charset="0"/>
                <a:sym typeface="+mn-ea"/>
              </a:rPr>
              <a:t>N</a:t>
            </a:r>
            <a:r>
              <a:rPr lang="en-GB" altLang="en-US" sz="2800" b="1" baseline="-25000">
                <a:solidFill>
                  <a:srgbClr val="00B050"/>
                </a:solidFill>
                <a:latin typeface="Tahoma" panose="020B0604030504040204" pitchFamily="34" charset="0"/>
                <a:sym typeface="+mn-ea"/>
              </a:rPr>
              <a:t>A </a:t>
            </a:r>
            <a:endParaRPr lang="en-GB" altLang="en-US" sz="2800" b="1" u="sng">
              <a:solidFill>
                <a:srgbClr val="00B050"/>
              </a:solidFill>
              <a:latin typeface="Tahoma" panose="020B0604030504040204" pitchFamily="34" charset="0"/>
            </a:endParaRPr>
          </a:p>
          <a:p>
            <a:pPr algn="ctr" eaLnBrk="1" hangingPunct="1">
              <a:spcBef>
                <a:spcPct val="0"/>
              </a:spcBef>
              <a:buFontTx/>
              <a:buNone/>
            </a:pPr>
            <a:r>
              <a:rPr lang="en-GB" altLang="en-US" sz="2800" b="1">
                <a:solidFill>
                  <a:srgbClr val="7030A0"/>
                </a:solidFill>
                <a:latin typeface="Tahoma" panose="020B0604030504040204" pitchFamily="34" charset="0"/>
              </a:rPr>
              <a:t> M</a:t>
            </a:r>
            <a:r>
              <a:rPr lang="en-GB" altLang="en-US" sz="2800" b="1" baseline="-25000">
                <a:solidFill>
                  <a:srgbClr val="7030A0"/>
                </a:solidFill>
                <a:latin typeface="Tahoma" panose="020B0604030504040204" pitchFamily="34" charset="0"/>
              </a:rPr>
              <a:t>r</a:t>
            </a:r>
            <a:endParaRPr lang="en-GB" altLang="en-US" sz="2800" b="1" baseline="-25000">
              <a:solidFill>
                <a:srgbClr val="7030A0"/>
              </a:solidFill>
              <a:latin typeface="Tahoma" panose="020B0604030504040204" pitchFamily="34" charset="0"/>
            </a:endParaRPr>
          </a:p>
          <a:p>
            <a:pPr algn="ctr" eaLnBrk="1" hangingPunct="1">
              <a:spcBef>
                <a:spcPct val="0"/>
              </a:spcBef>
              <a:buFontTx/>
              <a:buNone/>
            </a:pPr>
            <a:endParaRPr lang="en-GB" altLang="en-US" sz="2800" b="1" baseline="-25000">
              <a:solidFill>
                <a:srgbClr val="00B0F0"/>
              </a:solidFill>
              <a:latin typeface="Tahoma" panose="020B0604030504040204" pitchFamily="34" charset="0"/>
            </a:endParaRPr>
          </a:p>
          <a:p>
            <a:pPr algn="ctr" eaLnBrk="1" hangingPunct="1">
              <a:spcBef>
                <a:spcPct val="0"/>
              </a:spcBef>
              <a:buFontTx/>
              <a:buNone/>
            </a:pPr>
            <a:r>
              <a:rPr lang="en-GB" altLang="en-US" sz="2800" b="1">
                <a:solidFill>
                  <a:srgbClr val="FF0000"/>
                </a:solidFill>
                <a:latin typeface="Tahoma" panose="020B0604030504040204" pitchFamily="34" charset="0"/>
                <a:sym typeface="+mn-ea"/>
              </a:rPr>
              <a:t>                        </a:t>
            </a:r>
            <a:r>
              <a:rPr lang="en-US" altLang="en-GB" sz="2800" b="1">
                <a:latin typeface="Tahoma" panose="020B0604030504040204" pitchFamily="34" charset="0"/>
                <a:sym typeface="+mn-ea"/>
              </a:rPr>
              <a:t>=</a:t>
            </a:r>
            <a:r>
              <a:rPr lang="en-GB" altLang="en-US" sz="2800" b="1">
                <a:latin typeface="Tahoma" panose="020B0604030504040204" pitchFamily="34" charset="0"/>
                <a:sym typeface="+mn-ea"/>
              </a:rPr>
              <a:t> </a:t>
            </a:r>
            <a:r>
              <a:rPr lang="en-US" altLang="en-GB" sz="2800" b="1" u="sng">
                <a:solidFill>
                  <a:srgbClr val="0070C0"/>
                </a:solidFill>
                <a:latin typeface="Tahoma" panose="020B0604030504040204" pitchFamily="34" charset="0"/>
                <a:sym typeface="+mn-ea"/>
              </a:rPr>
              <a:t>20</a:t>
            </a:r>
            <a:r>
              <a:rPr lang="en-GB" altLang="en-US" sz="2800" b="1">
                <a:latin typeface="Tahoma" panose="020B0604030504040204" pitchFamily="34" charset="0"/>
                <a:sym typeface="+mn-ea"/>
              </a:rPr>
              <a:t> </a:t>
            </a:r>
            <a:r>
              <a:rPr lang="en-US" altLang="en-GB" sz="2800" b="1">
                <a:latin typeface="Tahoma" panose="020B0604030504040204" pitchFamily="34" charset="0"/>
                <a:sym typeface="+mn-ea"/>
              </a:rPr>
              <a:t>x </a:t>
            </a:r>
            <a:r>
              <a:rPr lang="en-US" altLang="zh-TW" sz="2800" b="1" dirty="0">
                <a:solidFill>
                  <a:srgbClr val="00B050"/>
                </a:solidFill>
                <a:sym typeface="+mn-ea"/>
              </a:rPr>
              <a:t>6.02 x 10</a:t>
            </a:r>
            <a:r>
              <a:rPr lang="en-US" altLang="zh-TW" sz="2800" b="1" baseline="30000" dirty="0">
                <a:solidFill>
                  <a:srgbClr val="00B050"/>
                </a:solidFill>
                <a:sym typeface="+mn-ea"/>
              </a:rPr>
              <a:t>23 </a:t>
            </a:r>
            <a:r>
              <a:rPr lang="en-US" altLang="zh-TW" sz="2800" b="1" dirty="0">
                <a:solidFill>
                  <a:srgbClr val="00B050"/>
                </a:solidFill>
                <a:sym typeface="+mn-ea"/>
              </a:rPr>
              <a:t>mol</a:t>
            </a:r>
            <a:r>
              <a:rPr lang="en-US" altLang="zh-TW" sz="2800" b="1" baseline="30000" dirty="0">
                <a:solidFill>
                  <a:srgbClr val="00B050"/>
                </a:solidFill>
                <a:sym typeface="+mn-ea"/>
              </a:rPr>
              <a:t>-1</a:t>
            </a:r>
            <a:endParaRPr lang="en-US" altLang="zh-TW" sz="2800" b="1" baseline="30000" dirty="0">
              <a:solidFill>
                <a:srgbClr val="00B050"/>
              </a:solidFill>
              <a:sym typeface="+mn-ea"/>
            </a:endParaRPr>
          </a:p>
          <a:p>
            <a:pPr algn="ctr" eaLnBrk="1" hangingPunct="1">
              <a:spcBef>
                <a:spcPct val="0"/>
              </a:spcBef>
              <a:buFontTx/>
              <a:buNone/>
            </a:pPr>
            <a:r>
              <a:rPr lang="en-US" altLang="zh-TW" sz="2800" b="1" baseline="30000" dirty="0">
                <a:solidFill>
                  <a:srgbClr val="7030A0"/>
                </a:solidFill>
                <a:latin typeface="Tahoma" panose="020B0604030504040204" pitchFamily="34" charset="0"/>
                <a:cs typeface="Tahoma" panose="020B0604030504040204" pitchFamily="34" charset="0"/>
                <a:sym typeface="+mn-ea"/>
              </a:rPr>
              <a:t> </a:t>
            </a:r>
            <a:r>
              <a:rPr lang="en-US" altLang="en-US" sz="2800" b="1" dirty="0">
                <a:solidFill>
                  <a:srgbClr val="7030A0"/>
                </a:solidFill>
                <a:latin typeface="Tahoma" panose="020B0604030504040204" pitchFamily="34" charset="0"/>
                <a:cs typeface="Tahoma" panose="020B0604030504040204" pitchFamily="34" charset="0"/>
                <a:sym typeface="+mn-ea"/>
              </a:rPr>
              <a:t>1</a:t>
            </a:r>
            <a:r>
              <a:rPr lang="en-US" altLang="en-GB" sz="2800" b="1">
                <a:solidFill>
                  <a:srgbClr val="7030A0"/>
                </a:solidFill>
                <a:latin typeface="Tahoma" panose="020B0604030504040204" pitchFamily="34" charset="0"/>
                <a:cs typeface="Tahoma" panose="020B0604030504040204" pitchFamily="34" charset="0"/>
                <a:sym typeface="+mn-ea"/>
              </a:rPr>
              <a:t>97.0    </a:t>
            </a:r>
            <a:endParaRPr lang="en-US" altLang="en-GB" sz="2800" b="1">
              <a:solidFill>
                <a:srgbClr val="7030A0"/>
              </a:solidFill>
              <a:latin typeface="Tahoma" panose="020B0604030504040204" pitchFamily="34" charset="0"/>
              <a:cs typeface="Tahoma" panose="020B0604030504040204" pitchFamily="34" charset="0"/>
              <a:sym typeface="+mn-ea"/>
            </a:endParaRPr>
          </a:p>
          <a:p>
            <a:pPr algn="ctr" eaLnBrk="1" hangingPunct="1">
              <a:spcBef>
                <a:spcPct val="0"/>
              </a:spcBef>
              <a:buFontTx/>
              <a:buNone/>
            </a:pPr>
            <a:endParaRPr lang="en-US" altLang="en-GB" sz="2800" b="1">
              <a:solidFill>
                <a:schemeClr val="tx1"/>
              </a:solidFill>
              <a:latin typeface="Tahoma" panose="020B0604030504040204" pitchFamily="34" charset="0"/>
              <a:sym typeface="+mn-ea"/>
            </a:endParaRPr>
          </a:p>
          <a:p>
            <a:pPr algn="ctr" eaLnBrk="1" hangingPunct="1">
              <a:spcBef>
                <a:spcPct val="0"/>
              </a:spcBef>
              <a:buFontTx/>
              <a:buNone/>
            </a:pPr>
            <a:r>
              <a:rPr lang="en-US" altLang="en-GB" sz="2800" b="1">
                <a:solidFill>
                  <a:schemeClr val="tx1"/>
                </a:solidFill>
                <a:latin typeface="Tahoma" panose="020B0604030504040204" pitchFamily="34" charset="0"/>
                <a:sym typeface="+mn-ea"/>
              </a:rPr>
              <a:t>            = </a:t>
            </a:r>
            <a:r>
              <a:rPr lang="en-US" altLang="en-US" sz="2800" b="1" dirty="0">
                <a:solidFill>
                  <a:srgbClr val="DEA900"/>
                </a:solidFill>
                <a:sym typeface="+mn-ea"/>
              </a:rPr>
              <a:t>6.11 </a:t>
            </a:r>
            <a:r>
              <a:rPr lang="en-US" altLang="zh-TW" sz="2800" b="1" dirty="0">
                <a:solidFill>
                  <a:srgbClr val="DEA900"/>
                </a:solidFill>
                <a:sym typeface="+mn-ea"/>
              </a:rPr>
              <a:t>x 10</a:t>
            </a:r>
            <a:r>
              <a:rPr lang="en-US" altLang="zh-TW" sz="2800" b="1" baseline="30000" dirty="0">
                <a:solidFill>
                  <a:srgbClr val="DEA900"/>
                </a:solidFill>
                <a:sym typeface="+mn-ea"/>
              </a:rPr>
              <a:t>2</a:t>
            </a:r>
            <a:r>
              <a:rPr lang="en-US" altLang="en-US" sz="2800" b="1" baseline="30000" dirty="0">
                <a:solidFill>
                  <a:srgbClr val="DEA900"/>
                </a:solidFill>
                <a:sym typeface="+mn-ea"/>
              </a:rPr>
              <a:t>2</a:t>
            </a:r>
            <a:r>
              <a:rPr lang="en-US" altLang="zh-TW" sz="2800" b="1" baseline="30000" dirty="0">
                <a:solidFill>
                  <a:srgbClr val="DEA900"/>
                </a:solidFill>
                <a:sym typeface="+mn-ea"/>
              </a:rPr>
              <a:t> </a:t>
            </a:r>
            <a:r>
              <a:rPr lang="en-US" altLang="zh-TW" sz="2800" b="1" dirty="0">
                <a:solidFill>
                  <a:srgbClr val="DEA900"/>
                </a:solidFill>
                <a:sym typeface="+mn-ea"/>
              </a:rPr>
              <a:t>mol</a:t>
            </a:r>
            <a:endParaRPr lang="en-US" altLang="zh-TW" sz="2800" b="1" baseline="30000" dirty="0">
              <a:solidFill>
                <a:srgbClr val="DEA900"/>
              </a:solidFill>
              <a:sym typeface="+mn-ea"/>
            </a:endParaRPr>
          </a:p>
          <a:p>
            <a:pPr algn="ctr" eaLnBrk="1" hangingPunct="1">
              <a:spcBef>
                <a:spcPct val="0"/>
              </a:spcBef>
              <a:buFontTx/>
              <a:buNone/>
            </a:pPr>
            <a:endParaRPr lang="en-GB" altLang="en-US" sz="2800" b="1" baseline="-25000">
              <a:solidFill>
                <a:srgbClr val="00B0F0"/>
              </a:solidFill>
              <a:latin typeface="Tahoma" panose="020B0604030504040204" pitchFamily="34" charset="0"/>
            </a:endParaRPr>
          </a:p>
          <a:p>
            <a:pPr algn="ctr" eaLnBrk="1" hangingPunct="1">
              <a:spcBef>
                <a:spcPct val="0"/>
              </a:spcBef>
              <a:buFontTx/>
              <a:buNone/>
            </a:pPr>
            <a:endParaRPr lang="en-GB" altLang="en-US" sz="2800" b="1" baseline="-25000">
              <a:solidFill>
                <a:srgbClr val="00B0F0"/>
              </a:solidFill>
              <a:latin typeface="Tahoma" panose="020B0604030504040204" pitchFamily="34" charset="0"/>
            </a:endParaRPr>
          </a:p>
        </p:txBody>
      </p:sp>
      <p:sp>
        <p:nvSpPr>
          <p:cNvPr id="4" name="Text Box 2"/>
          <p:cNvSpPr txBox="1">
            <a:spLocks noChangeArrowheads="1"/>
          </p:cNvSpPr>
          <p:nvPr/>
        </p:nvSpPr>
        <p:spPr bwMode="auto">
          <a:xfrm>
            <a:off x="701358" y="973773"/>
            <a:ext cx="7740650" cy="1077912"/>
          </a:xfrm>
          <a:prstGeom prst="rect">
            <a:avLst/>
          </a:prstGeom>
          <a:noFill/>
          <a:ln w="9525">
            <a:solidFill>
              <a:schemeClr val="tx1"/>
            </a:solidFill>
            <a:miter lim="800000"/>
          </a:ln>
          <a:extLst>
            <a:ext uri="{909E8E84-426E-40DD-AFC4-6F175D3DCCD1}">
              <a14:hiddenFill xmlns:a14="http://schemas.microsoft.com/office/drawing/2010/main">
                <a:solidFill>
                  <a:srgbClr val="FFFFFF"/>
                </a:solidFill>
              </a14:hiddenFill>
            </a:ext>
          </a:extLst>
        </p:spPr>
        <p:txBody>
          <a:bodyPr>
            <a:spAutoFit/>
          </a:bodyPr>
          <a:lstStyle>
            <a:lvl1pPr marL="1071880" indent="-1071880">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800" b="1">
              <a:latin typeface="Tahoma" panose="020B0604030504040204" pitchFamily="34" charset="0"/>
            </a:endParaRPr>
          </a:p>
          <a:p>
            <a:pPr algn="ctr" eaLnBrk="1" hangingPunct="1">
              <a:spcBef>
                <a:spcPct val="0"/>
              </a:spcBef>
              <a:buFontTx/>
              <a:buNone/>
            </a:pPr>
            <a:r>
              <a:rPr lang="en-GB" altLang="en-US" sz="2800" b="1">
                <a:latin typeface="Tahoma" panose="020B0604030504040204" pitchFamily="34" charset="0"/>
              </a:rPr>
              <a:t>n= </a:t>
            </a:r>
            <a:r>
              <a:rPr lang="en-GB" altLang="en-US" sz="2800" b="1" u="sng">
                <a:solidFill>
                  <a:srgbClr val="DEA900"/>
                </a:solidFill>
                <a:latin typeface="Tahoma" panose="020B0604030504040204" pitchFamily="34" charset="0"/>
              </a:rPr>
              <a:t>N </a:t>
            </a:r>
            <a:r>
              <a:rPr lang="en-GB" altLang="en-US" sz="2800" b="1">
                <a:latin typeface="Tahoma" panose="020B0604030504040204" pitchFamily="34" charset="0"/>
              </a:rPr>
              <a:t>= </a:t>
            </a:r>
            <a:r>
              <a:rPr lang="en-GB" altLang="en-US" sz="2800" b="1" u="sng">
                <a:solidFill>
                  <a:srgbClr val="0070C0"/>
                </a:solidFill>
                <a:latin typeface="Tahoma" panose="020B0604030504040204" pitchFamily="34" charset="0"/>
              </a:rPr>
              <a:t>m</a:t>
            </a:r>
            <a:endParaRPr lang="en-GB" altLang="en-US" sz="2800" b="1" u="sng">
              <a:latin typeface="Tahoma" panose="020B0604030504040204" pitchFamily="34" charset="0"/>
            </a:endParaRPr>
          </a:p>
          <a:p>
            <a:pPr algn="ctr" eaLnBrk="1" hangingPunct="1">
              <a:spcBef>
                <a:spcPct val="0"/>
              </a:spcBef>
              <a:buFontTx/>
              <a:buNone/>
            </a:pPr>
            <a:r>
              <a:rPr lang="en-GB" altLang="en-US" sz="2800" b="1">
                <a:latin typeface="Tahoma" panose="020B0604030504040204" pitchFamily="34" charset="0"/>
              </a:rPr>
              <a:t>      </a:t>
            </a:r>
            <a:r>
              <a:rPr lang="en-GB" altLang="en-US" sz="2800" b="1">
                <a:solidFill>
                  <a:srgbClr val="00B050"/>
                </a:solidFill>
                <a:latin typeface="Tahoma" panose="020B0604030504040204" pitchFamily="34" charset="0"/>
              </a:rPr>
              <a:t>N</a:t>
            </a:r>
            <a:r>
              <a:rPr lang="en-GB" altLang="en-US" sz="2800" b="1" baseline="-25000">
                <a:solidFill>
                  <a:srgbClr val="00B050"/>
                </a:solidFill>
                <a:latin typeface="Tahoma" panose="020B0604030504040204" pitchFamily="34" charset="0"/>
              </a:rPr>
              <a:t>A</a:t>
            </a:r>
            <a:r>
              <a:rPr lang="en-GB" altLang="en-US" sz="2800" b="1" baseline="-25000">
                <a:latin typeface="Tahoma" panose="020B0604030504040204" pitchFamily="34" charset="0"/>
              </a:rPr>
              <a:t>     </a:t>
            </a:r>
            <a:r>
              <a:rPr lang="en-GB" altLang="en-US" sz="2800" b="1">
                <a:solidFill>
                  <a:srgbClr val="7030A0"/>
                </a:solidFill>
                <a:latin typeface="Tahoma" panose="020B0604030504040204" pitchFamily="34" charset="0"/>
              </a:rPr>
              <a:t>M</a:t>
            </a:r>
            <a:r>
              <a:rPr lang="en-GB" altLang="en-US" sz="2800" b="1" baseline="-25000">
                <a:solidFill>
                  <a:srgbClr val="7030A0"/>
                </a:solidFill>
                <a:latin typeface="Tahoma" panose="020B0604030504040204" pitchFamily="34" charset="0"/>
              </a:rPr>
              <a:t>r</a:t>
            </a:r>
            <a:endParaRPr lang="en-GB" altLang="en-US" sz="2800" b="1" baseline="-25000">
              <a:solidFill>
                <a:srgbClr val="7030A0"/>
              </a:solidFill>
              <a:latin typeface="Tahoma" panose="020B0604030504040204" pitchFamily="34" charset="0"/>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body" idx="1"/>
          </p:nvPr>
        </p:nvSpPr>
        <p:spPr>
          <a:xfrm>
            <a:off x="658813" y="1196975"/>
            <a:ext cx="3898900" cy="749300"/>
          </a:xfrm>
        </p:spPr>
        <p:txBody>
          <a:bodyPr/>
          <a:lstStyle/>
          <a:p>
            <a:pPr eaLnBrk="1" hangingPunct="1">
              <a:buFontTx/>
              <a:buNone/>
            </a:pPr>
            <a:r>
              <a:rPr lang="en-GB" altLang="en-US" sz="4000" b="1" dirty="0" smtClean="0">
                <a:latin typeface="Tahoma" panose="020B0604030504040204" pitchFamily="34" charset="0"/>
              </a:rPr>
              <a:t>pair</a:t>
            </a:r>
            <a:endParaRPr lang="en-GB" altLang="en-US" sz="4000" b="1" dirty="0" smtClean="0">
              <a:latin typeface="Tahoma" panose="020B0604030504040204" pitchFamily="34" charset="0"/>
            </a:endParaRPr>
          </a:p>
          <a:p>
            <a:pPr eaLnBrk="1" hangingPunct="1">
              <a:buFontTx/>
              <a:buNone/>
            </a:pPr>
            <a:endParaRPr lang="en-GB" altLang="en-US" sz="4000" b="1" dirty="0" smtClean="0">
              <a:latin typeface="Tahoma" panose="020B0604030504040204" pitchFamily="34" charset="0"/>
            </a:endParaRPr>
          </a:p>
        </p:txBody>
      </p:sp>
      <p:sp>
        <p:nvSpPr>
          <p:cNvPr id="175107" name="Rectangle 3"/>
          <p:cNvSpPr>
            <a:spLocks noChangeArrowheads="1"/>
          </p:cNvSpPr>
          <p:nvPr/>
        </p:nvSpPr>
        <p:spPr bwMode="auto">
          <a:xfrm>
            <a:off x="3910013" y="1225550"/>
            <a:ext cx="38989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buFontTx/>
              <a:buNone/>
            </a:pPr>
            <a:r>
              <a:rPr lang="en-GB" altLang="en-US" sz="4000" b="1">
                <a:solidFill>
                  <a:srgbClr val="FF0000"/>
                </a:solidFill>
                <a:latin typeface="Tahoma" panose="020B0604030504040204" pitchFamily="34" charset="0"/>
              </a:rPr>
              <a:t>2</a:t>
            </a:r>
            <a:endParaRPr lang="en-GB" altLang="en-US" sz="4000" b="1">
              <a:solidFill>
                <a:srgbClr val="FF0000"/>
              </a:solidFill>
              <a:latin typeface="Tahoma" panose="020B0604030504040204" pitchFamily="34" charset="0"/>
            </a:endParaRPr>
          </a:p>
          <a:p>
            <a:pPr eaLnBrk="1" hangingPunct="1">
              <a:buFontTx/>
              <a:buNone/>
            </a:pPr>
            <a:endParaRPr lang="en-GB" altLang="en-US" sz="4000" b="1">
              <a:solidFill>
                <a:srgbClr val="FF0000"/>
              </a:solidFill>
              <a:latin typeface="Tahoma" panose="020B0604030504040204" pitchFamily="34" charset="0"/>
            </a:endParaRPr>
          </a:p>
        </p:txBody>
      </p:sp>
      <p:sp>
        <p:nvSpPr>
          <p:cNvPr id="7172" name="Rectangle 4"/>
          <p:cNvSpPr>
            <a:spLocks noChangeArrowheads="1"/>
          </p:cNvSpPr>
          <p:nvPr/>
        </p:nvSpPr>
        <p:spPr bwMode="auto">
          <a:xfrm>
            <a:off x="658813" y="2205038"/>
            <a:ext cx="38989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buFontTx/>
              <a:buNone/>
            </a:pPr>
            <a:r>
              <a:rPr lang="en-GB" altLang="en-US" sz="4000" b="1" dirty="0">
                <a:latin typeface="Tahoma" panose="020B0604030504040204" pitchFamily="34" charset="0"/>
              </a:rPr>
              <a:t>dozen</a:t>
            </a:r>
            <a:endParaRPr lang="en-GB" altLang="en-US" sz="4000" b="1" dirty="0">
              <a:latin typeface="Tahoma" panose="020B0604030504040204" pitchFamily="34" charset="0"/>
            </a:endParaRPr>
          </a:p>
          <a:p>
            <a:pPr eaLnBrk="1" hangingPunct="1">
              <a:buFontTx/>
              <a:buNone/>
            </a:pPr>
            <a:endParaRPr lang="en-GB" altLang="en-US" sz="4000" b="1" dirty="0">
              <a:latin typeface="Tahoma" panose="020B0604030504040204" pitchFamily="34" charset="0"/>
            </a:endParaRPr>
          </a:p>
        </p:txBody>
      </p:sp>
      <p:sp>
        <p:nvSpPr>
          <p:cNvPr id="175109" name="Rectangle 5"/>
          <p:cNvSpPr>
            <a:spLocks noChangeArrowheads="1"/>
          </p:cNvSpPr>
          <p:nvPr/>
        </p:nvSpPr>
        <p:spPr bwMode="auto">
          <a:xfrm>
            <a:off x="3910013" y="2233613"/>
            <a:ext cx="38989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buFontTx/>
              <a:buNone/>
            </a:pPr>
            <a:r>
              <a:rPr lang="en-GB" altLang="en-US" sz="4000" b="1" dirty="0">
                <a:solidFill>
                  <a:srgbClr val="FF0000"/>
                </a:solidFill>
                <a:latin typeface="Tahoma" panose="020B0604030504040204" pitchFamily="34" charset="0"/>
              </a:rPr>
              <a:t>12</a:t>
            </a:r>
            <a:endParaRPr lang="en-GB" altLang="en-US" sz="4000" b="1" dirty="0">
              <a:solidFill>
                <a:srgbClr val="FF0000"/>
              </a:solidFill>
              <a:latin typeface="Tahoma" panose="020B0604030504040204" pitchFamily="34" charset="0"/>
            </a:endParaRPr>
          </a:p>
          <a:p>
            <a:pPr eaLnBrk="1" hangingPunct="1">
              <a:buFontTx/>
              <a:buNone/>
            </a:pPr>
            <a:endParaRPr lang="en-GB" altLang="en-US" sz="4000" b="1" dirty="0">
              <a:solidFill>
                <a:srgbClr val="FF0000"/>
              </a:solidFill>
              <a:latin typeface="Tahoma" panose="020B0604030504040204" pitchFamily="34" charset="0"/>
            </a:endParaRPr>
          </a:p>
        </p:txBody>
      </p:sp>
      <p:sp>
        <p:nvSpPr>
          <p:cNvPr id="7174" name="Rectangle 6"/>
          <p:cNvSpPr>
            <a:spLocks noChangeArrowheads="1"/>
          </p:cNvSpPr>
          <p:nvPr/>
        </p:nvSpPr>
        <p:spPr bwMode="auto">
          <a:xfrm>
            <a:off x="658813" y="3140075"/>
            <a:ext cx="38989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buFontTx/>
              <a:buNone/>
            </a:pPr>
            <a:r>
              <a:rPr lang="en-GB" altLang="en-US" sz="4000" b="1" dirty="0">
                <a:latin typeface="Tahoma" panose="020B0604030504040204" pitchFamily="34" charset="0"/>
              </a:rPr>
              <a:t>score</a:t>
            </a:r>
            <a:endParaRPr lang="en-GB" altLang="en-US" sz="4000" b="1" dirty="0">
              <a:latin typeface="Tahoma" panose="020B0604030504040204" pitchFamily="34" charset="0"/>
            </a:endParaRPr>
          </a:p>
          <a:p>
            <a:pPr eaLnBrk="1" hangingPunct="1">
              <a:buFontTx/>
              <a:buNone/>
            </a:pPr>
            <a:endParaRPr lang="en-GB" altLang="en-US" sz="4000" b="1" dirty="0">
              <a:latin typeface="Tahoma" panose="020B0604030504040204" pitchFamily="34" charset="0"/>
            </a:endParaRPr>
          </a:p>
        </p:txBody>
      </p:sp>
      <p:sp>
        <p:nvSpPr>
          <p:cNvPr id="175111" name="Rectangle 7"/>
          <p:cNvSpPr>
            <a:spLocks noChangeArrowheads="1"/>
          </p:cNvSpPr>
          <p:nvPr/>
        </p:nvSpPr>
        <p:spPr bwMode="auto">
          <a:xfrm>
            <a:off x="3898900" y="3140075"/>
            <a:ext cx="38989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buFontTx/>
              <a:buNone/>
            </a:pPr>
            <a:r>
              <a:rPr lang="en-GB" altLang="en-US" sz="4000" b="1" dirty="0">
                <a:solidFill>
                  <a:srgbClr val="FF0000"/>
                </a:solidFill>
                <a:latin typeface="Tahoma" panose="020B0604030504040204" pitchFamily="34" charset="0"/>
              </a:rPr>
              <a:t>20</a:t>
            </a:r>
            <a:endParaRPr lang="en-GB" altLang="en-US" sz="4000" b="1" dirty="0">
              <a:solidFill>
                <a:srgbClr val="FF0000"/>
              </a:solidFill>
              <a:latin typeface="Tahoma" panose="020B0604030504040204" pitchFamily="34" charset="0"/>
            </a:endParaRPr>
          </a:p>
          <a:p>
            <a:pPr eaLnBrk="1" hangingPunct="1">
              <a:buFontTx/>
              <a:buNone/>
            </a:pPr>
            <a:endParaRPr lang="en-GB" altLang="en-US" sz="4000" b="1" dirty="0">
              <a:solidFill>
                <a:srgbClr val="FF0000"/>
              </a:solidFill>
              <a:latin typeface="Tahoma" panose="020B0604030504040204" pitchFamily="34" charset="0"/>
            </a:endParaRPr>
          </a:p>
        </p:txBody>
      </p:sp>
      <p:sp>
        <p:nvSpPr>
          <p:cNvPr id="7176" name="Rectangle 8"/>
          <p:cNvSpPr>
            <a:spLocks noChangeArrowheads="1"/>
          </p:cNvSpPr>
          <p:nvPr/>
        </p:nvSpPr>
        <p:spPr bwMode="auto">
          <a:xfrm>
            <a:off x="658813" y="4076700"/>
            <a:ext cx="38989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buFontTx/>
              <a:buNone/>
            </a:pPr>
            <a:r>
              <a:rPr lang="en-GB" altLang="en-US" sz="4000" b="1" dirty="0">
                <a:latin typeface="Tahoma" panose="020B0604030504040204" pitchFamily="34" charset="0"/>
              </a:rPr>
              <a:t>gross</a:t>
            </a:r>
            <a:endParaRPr lang="en-GB" altLang="en-US" sz="4000" b="1" dirty="0">
              <a:latin typeface="Tahoma" panose="020B0604030504040204" pitchFamily="34" charset="0"/>
            </a:endParaRPr>
          </a:p>
          <a:p>
            <a:pPr eaLnBrk="1" hangingPunct="1">
              <a:buFontTx/>
              <a:buNone/>
            </a:pPr>
            <a:endParaRPr lang="en-GB" altLang="en-US" sz="4000" b="1" dirty="0">
              <a:latin typeface="Tahoma" panose="020B0604030504040204" pitchFamily="34" charset="0"/>
            </a:endParaRPr>
          </a:p>
        </p:txBody>
      </p:sp>
      <p:sp>
        <p:nvSpPr>
          <p:cNvPr id="175113" name="Rectangle 9"/>
          <p:cNvSpPr>
            <a:spLocks noChangeArrowheads="1"/>
          </p:cNvSpPr>
          <p:nvPr/>
        </p:nvSpPr>
        <p:spPr bwMode="auto">
          <a:xfrm>
            <a:off x="3898900" y="4076700"/>
            <a:ext cx="38989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buFontTx/>
              <a:buNone/>
            </a:pPr>
            <a:r>
              <a:rPr lang="en-GB" altLang="en-US" sz="4000" b="1">
                <a:solidFill>
                  <a:srgbClr val="FF0000"/>
                </a:solidFill>
                <a:latin typeface="Tahoma" panose="020B0604030504040204" pitchFamily="34" charset="0"/>
              </a:rPr>
              <a:t>144</a:t>
            </a:r>
            <a:endParaRPr lang="en-GB" altLang="en-US" sz="4000" b="1">
              <a:solidFill>
                <a:srgbClr val="FF0000"/>
              </a:solidFill>
              <a:latin typeface="Tahoma" panose="020B0604030504040204" pitchFamily="34" charset="0"/>
            </a:endParaRPr>
          </a:p>
          <a:p>
            <a:pPr eaLnBrk="1" hangingPunct="1">
              <a:buFontTx/>
              <a:buNone/>
            </a:pPr>
            <a:endParaRPr lang="en-GB" altLang="en-US" sz="4000" b="1">
              <a:solidFill>
                <a:srgbClr val="FF0000"/>
              </a:solidFill>
              <a:latin typeface="Tahoma" panose="020B0604030504040204" pitchFamily="34" charset="0"/>
            </a:endParaRPr>
          </a:p>
        </p:txBody>
      </p:sp>
      <p:sp>
        <p:nvSpPr>
          <p:cNvPr id="7178" name="Rectangle 10"/>
          <p:cNvSpPr>
            <a:spLocks noChangeArrowheads="1"/>
          </p:cNvSpPr>
          <p:nvPr/>
        </p:nvSpPr>
        <p:spPr bwMode="auto">
          <a:xfrm>
            <a:off x="658813" y="5084763"/>
            <a:ext cx="38989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buFontTx/>
              <a:buNone/>
            </a:pPr>
            <a:r>
              <a:rPr lang="en-GB" altLang="en-US" sz="4000" b="1" dirty="0">
                <a:latin typeface="Tahoma" panose="020B0604030504040204" pitchFamily="34" charset="0"/>
              </a:rPr>
              <a:t>mole</a:t>
            </a:r>
            <a:endParaRPr lang="en-GB" altLang="en-US" sz="4000" b="1" dirty="0">
              <a:latin typeface="Tahoma" panose="020B0604030504040204" pitchFamily="34" charset="0"/>
            </a:endParaRPr>
          </a:p>
          <a:p>
            <a:pPr eaLnBrk="1" hangingPunct="1">
              <a:buFontTx/>
              <a:buNone/>
            </a:pPr>
            <a:endParaRPr lang="en-GB" altLang="en-US" sz="4000" b="1" dirty="0">
              <a:latin typeface="Tahoma" panose="020B0604030504040204" pitchFamily="34" charset="0"/>
            </a:endParaRPr>
          </a:p>
        </p:txBody>
      </p:sp>
      <p:sp>
        <p:nvSpPr>
          <p:cNvPr id="175115" name="Rectangle 11"/>
          <p:cNvSpPr>
            <a:spLocks noChangeArrowheads="1"/>
          </p:cNvSpPr>
          <p:nvPr/>
        </p:nvSpPr>
        <p:spPr bwMode="auto">
          <a:xfrm>
            <a:off x="3910013" y="5084763"/>
            <a:ext cx="5208587"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buFontTx/>
              <a:buNone/>
            </a:pPr>
            <a:r>
              <a:rPr lang="en-GB" altLang="en-US" sz="2400" b="1" dirty="0">
                <a:solidFill>
                  <a:srgbClr val="FF0000"/>
                </a:solidFill>
                <a:latin typeface="Tahoma" panose="020B0604030504040204" pitchFamily="34" charset="0"/>
              </a:rPr>
              <a:t>602204500000000000000000</a:t>
            </a:r>
            <a:endParaRPr lang="en-GB" altLang="en-US" sz="2400" b="1" dirty="0">
              <a:solidFill>
                <a:srgbClr val="FF0000"/>
              </a:solidFill>
              <a:latin typeface="Tahoma" panose="020B0604030504040204" pitchFamily="34" charset="0"/>
            </a:endParaRPr>
          </a:p>
          <a:p>
            <a:pPr eaLnBrk="1" hangingPunct="1">
              <a:buFontTx/>
              <a:buNone/>
            </a:pPr>
            <a:r>
              <a:rPr lang="en-GB" altLang="en-US" sz="2400" b="1" dirty="0">
                <a:solidFill>
                  <a:srgbClr val="FF0000"/>
                </a:solidFill>
                <a:latin typeface="Tahoma" panose="020B0604030504040204" pitchFamily="34" charset="0"/>
              </a:rPr>
              <a:t>6.02 x 10</a:t>
            </a:r>
            <a:r>
              <a:rPr lang="en-GB" altLang="en-US" sz="2400" b="1" baseline="30000" dirty="0">
                <a:solidFill>
                  <a:srgbClr val="FF0000"/>
                </a:solidFill>
                <a:latin typeface="Tahoma" panose="020B0604030504040204" pitchFamily="34" charset="0"/>
              </a:rPr>
              <a:t>23</a:t>
            </a:r>
            <a:endParaRPr lang="en-GB" altLang="en-US" sz="2400" b="1" dirty="0">
              <a:solidFill>
                <a:srgbClr val="FF0000"/>
              </a:solidFill>
              <a:latin typeface="Tahoma" panose="020B0604030504040204" pitchFamily="34" charset="0"/>
            </a:endParaRPr>
          </a:p>
          <a:p>
            <a:pPr eaLnBrk="1" hangingPunct="1">
              <a:buFontTx/>
              <a:buNone/>
            </a:pPr>
            <a:endParaRPr lang="en-GB" altLang="en-US" sz="2400" b="1" dirty="0">
              <a:solidFill>
                <a:srgbClr val="FF0000"/>
              </a:solidFill>
              <a:latin typeface="Tahoma" panose="020B0604030504040204" pitchFamily="34" charset="0"/>
            </a:endParaRPr>
          </a:p>
        </p:txBody>
      </p:sp>
      <p:sp>
        <p:nvSpPr>
          <p:cNvPr id="7180" name="Text Box 12"/>
          <p:cNvSpPr txBox="1">
            <a:spLocks noChangeArrowheads="1"/>
          </p:cNvSpPr>
          <p:nvPr/>
        </p:nvSpPr>
        <p:spPr bwMode="auto">
          <a:xfrm>
            <a:off x="0" y="0"/>
            <a:ext cx="9144000" cy="77787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GB" altLang="en-US" sz="3600" b="1">
                <a:latin typeface="Tahoma" panose="020B0604030504040204" pitchFamily="34" charset="0"/>
              </a:rPr>
              <a:t>THE MOLE</a:t>
            </a:r>
            <a:endParaRPr lang="en-GB" altLang="en-US" sz="1400" b="1" baseline="30000">
              <a:latin typeface="Tahoma" panose="020B0604030504040204" pitchFamily="34" charset="0"/>
            </a:endParaRPr>
          </a:p>
        </p:txBody>
      </p:sp>
      <p:pic>
        <p:nvPicPr>
          <p:cNvPr id="7181" name="Picture 9" descr="molecl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047375" y="1571625"/>
            <a:ext cx="1895475" cy="350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a:spLocks noChangeArrowheads="1"/>
          </p:cNvSpPr>
          <p:nvPr/>
        </p:nvSpPr>
        <p:spPr bwMode="auto">
          <a:xfrm>
            <a:off x="4932040" y="1800176"/>
            <a:ext cx="2208874"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r>
              <a:rPr lang="en-US" altLang="en-US" b="1" u="sng" dirty="0" smtClean="0"/>
              <a:t>Some more</a:t>
            </a:r>
            <a:endParaRPr lang="en-US" altLang="en-US" b="1" u="sng" dirty="0" smtClean="0"/>
          </a:p>
          <a:p>
            <a:pPr marL="0" marR="0" lvl="0" indent="0" algn="l" defTabSz="914400" rtl="0" eaLnBrk="0" fontAlgn="base" latinLnBrk="0" hangingPunct="0">
              <a:lnSpc>
                <a:spcPct val="100000"/>
              </a:lnSpc>
              <a:spcBef>
                <a:spcPct val="0"/>
              </a:spcBef>
              <a:spcAft>
                <a:spcPct val="0"/>
              </a:spcAft>
              <a:buClrTx/>
              <a:buSzTx/>
              <a:buFontTx/>
              <a:buNone/>
            </a:pPr>
            <a:r>
              <a:rPr lang="en-US" altLang="en-US" dirty="0" smtClean="0"/>
              <a:t>Trio = 3</a:t>
            </a:r>
            <a:endParaRPr lang="en-US" altLang="en-US" dirty="0" smtClean="0"/>
          </a:p>
          <a:p>
            <a:pPr marL="0" marR="0" lvl="0" indent="0" algn="l" defTabSz="914400" rtl="0" eaLnBrk="0" fontAlgn="base" latinLnBrk="0" hangingPunct="0">
              <a:lnSpc>
                <a:spcPct val="100000"/>
              </a:lnSpc>
              <a:spcBef>
                <a:spcPct val="0"/>
              </a:spcBef>
              <a:spcAft>
                <a:spcPct val="0"/>
              </a:spcAft>
              <a:buClrTx/>
              <a:buSzTx/>
              <a:buFontTx/>
              <a:buNone/>
            </a:pPr>
            <a:r>
              <a:rPr lang="en-US" altLang="en-US" dirty="0" smtClean="0"/>
              <a:t>Quarter = 4</a:t>
            </a:r>
            <a:endParaRPr lang="en-US" altLang="en-US" dirty="0" smtClean="0"/>
          </a:p>
          <a:p>
            <a:pPr marL="0" marR="0" lvl="0" indent="0" algn="l" defTabSz="914400" rtl="0" eaLnBrk="0" fontAlgn="base" latinLnBrk="0" hangingPunct="0">
              <a:lnSpc>
                <a:spcPct val="100000"/>
              </a:lnSpc>
              <a:spcBef>
                <a:spcPct val="0"/>
              </a:spcBef>
              <a:spcAft>
                <a:spcPct val="0"/>
              </a:spcAft>
              <a:buClrTx/>
              <a:buSzTx/>
              <a:buFontTx/>
              <a:buNone/>
            </a:pPr>
            <a:r>
              <a:rPr kumimoji="0" lang="en-US" altLang="en-US" sz="1800" b="0" i="0" u="none" strike="noStrike" cap="none" normalizeH="0" baseline="0" dirty="0" smtClean="0">
                <a:ln>
                  <a:noFill/>
                </a:ln>
                <a:solidFill>
                  <a:schemeClr val="tx1"/>
                </a:solidFill>
                <a:effectLst/>
                <a:latin typeface="Arial" panose="020B0604020202020204" pitchFamily="34" charset="0"/>
              </a:rPr>
              <a:t>Half-Dozen</a:t>
            </a:r>
            <a:r>
              <a:rPr kumimoji="0" lang="en-US" altLang="en-US" sz="1800" b="0" i="0" u="none" strike="noStrike" cap="none" normalizeH="0" dirty="0" smtClean="0">
                <a:ln>
                  <a:noFill/>
                </a:ln>
                <a:solidFill>
                  <a:schemeClr val="tx1"/>
                </a:solidFill>
                <a:effectLst/>
                <a:latin typeface="Arial" panose="020B0604020202020204" pitchFamily="34" charset="0"/>
              </a:rPr>
              <a:t> = 6</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pPr>
            <a:r>
              <a:rPr lang="en-US" altLang="en-US" dirty="0" smtClean="0"/>
              <a:t>Baker’s Dozen = 13</a:t>
            </a:r>
            <a:endParaRPr lang="en-US" altLang="en-US" dirty="0" smtClean="0"/>
          </a:p>
          <a:p>
            <a:pPr marL="0" marR="0" lvl="0" indent="0" algn="l" defTabSz="914400" rtl="0" eaLnBrk="0" fontAlgn="base" latinLnBrk="0" hangingPunct="0">
              <a:lnSpc>
                <a:spcPct val="100000"/>
              </a:lnSpc>
              <a:spcBef>
                <a:spcPct val="0"/>
              </a:spcBef>
              <a:spcAft>
                <a:spcPct val="0"/>
              </a:spcAft>
              <a:buClrTx/>
              <a:buSzTx/>
              <a:buFontTx/>
              <a:buNone/>
            </a:pPr>
            <a:r>
              <a:rPr kumimoji="0" lang="en-US" altLang="en-US" sz="1800" b="0" i="0" u="none" strike="noStrike" cap="none" normalizeH="0" baseline="0" dirty="0" smtClean="0">
                <a:ln>
                  <a:noFill/>
                </a:ln>
                <a:solidFill>
                  <a:schemeClr val="tx1"/>
                </a:solidFill>
                <a:effectLst/>
                <a:latin typeface="Arial" panose="020B0604020202020204" pitchFamily="34" charset="0"/>
              </a:rPr>
              <a:t>Century</a:t>
            </a:r>
            <a:r>
              <a:rPr kumimoji="0" lang="en-US" altLang="en-US" sz="1800" b="0" i="0" u="none" strike="noStrike" cap="none" normalizeH="0" dirty="0" smtClean="0">
                <a:ln>
                  <a:noFill/>
                </a:ln>
                <a:solidFill>
                  <a:schemeClr val="tx1"/>
                </a:solidFill>
                <a:effectLst/>
                <a:latin typeface="Arial" panose="020B0604020202020204" pitchFamily="34" charset="0"/>
              </a:rPr>
              <a:t> = 12</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pPr>
            <a:r>
              <a:rPr kumimoji="0" lang="en-US" altLang="en-US" sz="1800" b="0" i="0" u="none" strike="noStrike" cap="none" normalizeH="0" baseline="0" dirty="0" smtClean="0">
                <a:ln>
                  <a:noFill/>
                </a:ln>
                <a:solidFill>
                  <a:schemeClr val="tx1"/>
                </a:solidFill>
                <a:effectLst/>
                <a:latin typeface="Arial" panose="020B0604020202020204" pitchFamily="34" charset="0"/>
              </a:rPr>
              <a:t>Grand = 1000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pPr>
            <a:r>
              <a:rPr kumimoji="0" lang="en-US" altLang="en-US" sz="1800" b="0" i="0" u="none" strike="noStrike" cap="none" normalizeH="0" baseline="0" dirty="0" smtClean="0">
                <a:ln>
                  <a:noFill/>
                </a:ln>
                <a:solidFill>
                  <a:schemeClr val="tx1"/>
                </a:solidFill>
                <a:effectLst/>
                <a:latin typeface="Arial" panose="020B0604020202020204" pitchFamily="34" charset="0"/>
              </a:rPr>
              <a:t>Myriad = 10,000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6" name="TextBox 5"/>
          <p:cNvSpPr txBox="1"/>
          <p:nvPr/>
        </p:nvSpPr>
        <p:spPr>
          <a:xfrm>
            <a:off x="4584739" y="855353"/>
            <a:ext cx="4421403" cy="461665"/>
          </a:xfrm>
          <a:prstGeom prst="rect">
            <a:avLst/>
          </a:prstGeom>
          <a:solidFill>
            <a:srgbClr val="FFFF00"/>
          </a:solidFill>
        </p:spPr>
        <p:txBody>
          <a:bodyPr wrap="none" rtlCol="0">
            <a:spAutoFit/>
          </a:bodyPr>
          <a:lstStyle/>
          <a:p>
            <a:r>
              <a:rPr lang="en-US" sz="2400" b="1" dirty="0" smtClean="0"/>
              <a:t>Can you think of any others?</a:t>
            </a:r>
            <a:endParaRPr lang="en-US"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510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17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51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17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17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51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17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51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p:bldP spid="175109" grpId="0"/>
      <p:bldP spid="7174" grpId="0"/>
      <p:bldP spid="175111" grpId="0"/>
      <p:bldP spid="7176" grpId="0"/>
      <p:bldP spid="175113" grpId="0"/>
      <p:bldP spid="7178" grpId="0"/>
      <p:bldP spid="175115" grpId="0"/>
      <p:bldP spid="5" grpId="0"/>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1026"/>
          <p:cNvSpPr>
            <a:spLocks noChangeArrowheads="1"/>
          </p:cNvSpPr>
          <p:nvPr/>
        </p:nvSpPr>
        <p:spPr bwMode="auto">
          <a:xfrm>
            <a:off x="107504" y="845975"/>
            <a:ext cx="8928992" cy="2232660"/>
          </a:xfrm>
          <a:prstGeom prst="rect">
            <a:avLst/>
          </a:prstGeom>
          <a:noFill/>
          <a:ln>
            <a:noFill/>
          </a:ln>
          <a:effectLst/>
          <a:extLst>
            <a:ext uri="{909E8E84-426E-40DD-AFC4-6F175D3DCCD1}">
              <a14:hiddenFill xmlns:a14="http://schemas.microsoft.com/office/drawing/2010/main">
                <a:solidFill>
                  <a:srgbClr val="EBFFEB"/>
                </a:solidFill>
              </a14:hiddenFill>
            </a:ext>
            <a:ext uri="{91240B29-F687-4F45-9708-019B960494DF}">
              <a14:hiddenLine xmlns:a14="http://schemas.microsoft.com/office/drawing/2010/main" w="38100">
                <a:solidFill>
                  <a:srgbClr val="FF99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0"/>
              </a:spcBef>
              <a:tabLst>
                <a:tab pos="476250" algn="l"/>
              </a:tabLst>
              <a:defRPr kumimoji="1" sz="2400">
                <a:solidFill>
                  <a:schemeClr val="tx1"/>
                </a:solidFill>
                <a:latin typeface="Times New Roman" panose="02020603050405020304" pitchFamily="18" charset="0"/>
                <a:ea typeface="PMingLiU" panose="02020500000000000000" pitchFamily="18" charset="-120"/>
              </a:defRPr>
            </a:lvl1pPr>
            <a:lvl2pPr marL="1222375" indent="-457200">
              <a:spcBef>
                <a:spcPct val="0"/>
              </a:spcBef>
              <a:tabLst>
                <a:tab pos="476250" algn="l"/>
              </a:tabLst>
              <a:defRPr kumimoji="1" sz="2400">
                <a:solidFill>
                  <a:schemeClr val="tx1"/>
                </a:solidFill>
                <a:latin typeface="Times New Roman" panose="02020603050405020304" pitchFamily="18" charset="0"/>
                <a:ea typeface="PMingLiU" panose="02020500000000000000" pitchFamily="18" charset="-120"/>
              </a:defRPr>
            </a:lvl2pPr>
            <a:lvl3pPr marL="1870075" indent="-457200">
              <a:spcBef>
                <a:spcPct val="0"/>
              </a:spcBef>
              <a:tabLst>
                <a:tab pos="476250" algn="l"/>
              </a:tabLst>
              <a:defRPr kumimoji="1" sz="2400">
                <a:solidFill>
                  <a:schemeClr val="tx1"/>
                </a:solidFill>
                <a:latin typeface="Times New Roman" panose="02020603050405020304" pitchFamily="18" charset="0"/>
                <a:ea typeface="PMingLiU" panose="02020500000000000000" pitchFamily="18" charset="-120"/>
              </a:defRPr>
            </a:lvl3pPr>
            <a:lvl4pPr marL="2517775" indent="-457200">
              <a:spcBef>
                <a:spcPct val="0"/>
              </a:spcBef>
              <a:tabLst>
                <a:tab pos="476250" algn="l"/>
              </a:tabLst>
              <a:defRPr kumimoji="1" sz="2400">
                <a:solidFill>
                  <a:schemeClr val="tx1"/>
                </a:solidFill>
                <a:latin typeface="Times New Roman" panose="02020603050405020304" pitchFamily="18" charset="0"/>
                <a:ea typeface="PMingLiU" panose="02020500000000000000" pitchFamily="18" charset="-120"/>
              </a:defRPr>
            </a:lvl4pPr>
            <a:lvl5pPr marL="3165475" indent="-457200">
              <a:spcBef>
                <a:spcPct val="0"/>
              </a:spcBef>
              <a:tabLst>
                <a:tab pos="476250" algn="l"/>
              </a:tabLst>
              <a:defRPr kumimoji="1" sz="2400">
                <a:solidFill>
                  <a:schemeClr val="tx1"/>
                </a:solidFill>
                <a:latin typeface="Times New Roman" panose="02020603050405020304" pitchFamily="18" charset="0"/>
                <a:ea typeface="PMingLiU" panose="02020500000000000000" pitchFamily="18" charset="-120"/>
              </a:defRPr>
            </a:lvl5pPr>
            <a:lvl6pPr marL="3622675" indent="-457200" fontAlgn="base">
              <a:spcBef>
                <a:spcPct val="0"/>
              </a:spcBef>
              <a:spcAft>
                <a:spcPct val="0"/>
              </a:spcAft>
              <a:tabLst>
                <a:tab pos="476250" algn="l"/>
              </a:tabLst>
              <a:defRPr kumimoji="1" sz="2400">
                <a:solidFill>
                  <a:schemeClr val="tx1"/>
                </a:solidFill>
                <a:latin typeface="Times New Roman" panose="02020603050405020304" pitchFamily="18" charset="0"/>
                <a:ea typeface="PMingLiU" panose="02020500000000000000" pitchFamily="18" charset="-120"/>
              </a:defRPr>
            </a:lvl6pPr>
            <a:lvl7pPr marL="4079875" indent="-457200" fontAlgn="base">
              <a:spcBef>
                <a:spcPct val="0"/>
              </a:spcBef>
              <a:spcAft>
                <a:spcPct val="0"/>
              </a:spcAft>
              <a:tabLst>
                <a:tab pos="476250" algn="l"/>
              </a:tabLst>
              <a:defRPr kumimoji="1" sz="2400">
                <a:solidFill>
                  <a:schemeClr val="tx1"/>
                </a:solidFill>
                <a:latin typeface="Times New Roman" panose="02020603050405020304" pitchFamily="18" charset="0"/>
                <a:ea typeface="PMingLiU" panose="02020500000000000000" pitchFamily="18" charset="-120"/>
              </a:defRPr>
            </a:lvl7pPr>
            <a:lvl8pPr marL="4537075" indent="-457200" fontAlgn="base">
              <a:spcBef>
                <a:spcPct val="0"/>
              </a:spcBef>
              <a:spcAft>
                <a:spcPct val="0"/>
              </a:spcAft>
              <a:tabLst>
                <a:tab pos="476250" algn="l"/>
              </a:tabLst>
              <a:defRPr kumimoji="1" sz="2400">
                <a:solidFill>
                  <a:schemeClr val="tx1"/>
                </a:solidFill>
                <a:latin typeface="Times New Roman" panose="02020603050405020304" pitchFamily="18" charset="0"/>
                <a:ea typeface="PMingLiU" panose="02020500000000000000" pitchFamily="18" charset="-120"/>
              </a:defRPr>
            </a:lvl8pPr>
            <a:lvl9pPr marL="4994275" indent="-457200" fontAlgn="base">
              <a:spcBef>
                <a:spcPct val="0"/>
              </a:spcBef>
              <a:spcAft>
                <a:spcPct val="0"/>
              </a:spcAft>
              <a:tabLst>
                <a:tab pos="476250" algn="l"/>
              </a:tabLst>
              <a:defRPr kumimoji="1" sz="2400">
                <a:solidFill>
                  <a:schemeClr val="tx1"/>
                </a:solidFill>
                <a:latin typeface="Times New Roman" panose="02020603050405020304" pitchFamily="18" charset="0"/>
                <a:ea typeface="PMingLiU" panose="02020500000000000000" pitchFamily="18" charset="-120"/>
              </a:defRPr>
            </a:lvl9pPr>
          </a:lstStyle>
          <a:p>
            <a:pPr>
              <a:lnSpc>
                <a:spcPct val="80000"/>
              </a:lnSpc>
              <a:spcBef>
                <a:spcPct val="50000"/>
              </a:spcBef>
            </a:pPr>
            <a:r>
              <a:rPr lang="en-US" altLang="zh-TW" i="0" dirty="0">
                <a:solidFill>
                  <a:schemeClr val="tx1"/>
                </a:solidFill>
                <a:latin typeface="+mn-lt"/>
                <a:ea typeface="DFKai-SB" panose="03000509000000000000" pitchFamily="65" charset="-128"/>
                <a:cs typeface="+mn-lt"/>
              </a:rPr>
              <a:t>A magnesium chloride solution contains </a:t>
            </a:r>
            <a:r>
              <a:rPr lang="en-US" altLang="zh-TW" i="0" dirty="0">
                <a:solidFill>
                  <a:srgbClr val="0070C0"/>
                </a:solidFill>
                <a:latin typeface="+mn-lt"/>
                <a:ea typeface="DFKai-SB" panose="03000509000000000000" pitchFamily="65" charset="-128"/>
                <a:cs typeface="+mn-lt"/>
              </a:rPr>
              <a:t>10g</a:t>
            </a:r>
            <a:r>
              <a:rPr lang="en-US" altLang="zh-TW" i="0" dirty="0">
                <a:solidFill>
                  <a:srgbClr val="FF0000"/>
                </a:solidFill>
                <a:latin typeface="+mn-lt"/>
                <a:ea typeface="DFKai-SB" panose="03000509000000000000" pitchFamily="65" charset="-128"/>
                <a:cs typeface="+mn-lt"/>
              </a:rPr>
              <a:t> </a:t>
            </a:r>
            <a:r>
              <a:rPr lang="en-US" altLang="zh-TW" i="0" dirty="0">
                <a:solidFill>
                  <a:schemeClr val="tx1"/>
                </a:solidFill>
                <a:latin typeface="+mn-lt"/>
                <a:ea typeface="DFKai-SB" panose="03000509000000000000" pitchFamily="65" charset="-128"/>
                <a:cs typeface="+mn-lt"/>
              </a:rPr>
              <a:t>of </a:t>
            </a:r>
            <a:r>
              <a:rPr lang="en-US" altLang="zh-TW" i="0" dirty="0" smtClean="0">
                <a:solidFill>
                  <a:srgbClr val="7030A0"/>
                </a:solidFill>
                <a:latin typeface="+mn-lt"/>
                <a:ea typeface="DFKai-SB" panose="03000509000000000000" pitchFamily="65" charset="-128"/>
                <a:cs typeface="+mn-lt"/>
              </a:rPr>
              <a:t>MgCl</a:t>
            </a:r>
            <a:r>
              <a:rPr lang="en-US" altLang="zh-TW" i="0" baseline="-25000" dirty="0" smtClean="0">
                <a:solidFill>
                  <a:srgbClr val="7030A0"/>
                </a:solidFill>
                <a:latin typeface="+mn-lt"/>
                <a:ea typeface="DFKai-SB" panose="03000509000000000000" pitchFamily="65" charset="-128"/>
                <a:cs typeface="+mn-lt"/>
              </a:rPr>
              <a:t>2</a:t>
            </a:r>
            <a:r>
              <a:rPr lang="en-US" altLang="zh-TW" i="0" baseline="-25000" dirty="0" smtClean="0">
                <a:solidFill>
                  <a:schemeClr val="tx1"/>
                </a:solidFill>
                <a:latin typeface="+mn-lt"/>
                <a:ea typeface="DFKai-SB" panose="03000509000000000000" pitchFamily="65" charset="-128"/>
                <a:cs typeface="+mn-lt"/>
              </a:rPr>
              <a:t> </a:t>
            </a:r>
            <a:r>
              <a:rPr lang="en-US" altLang="zh-TW" i="0" dirty="0" smtClean="0">
                <a:solidFill>
                  <a:schemeClr val="tx1"/>
                </a:solidFill>
                <a:latin typeface="+mn-lt"/>
                <a:ea typeface="DFKai-SB" panose="03000509000000000000" pitchFamily="65" charset="-128"/>
                <a:cs typeface="+mn-lt"/>
              </a:rPr>
              <a:t>solid </a:t>
            </a:r>
            <a:endParaRPr lang="en-US" altLang="zh-TW" i="0" dirty="0">
              <a:solidFill>
                <a:schemeClr val="tx1"/>
              </a:solidFill>
              <a:latin typeface="+mn-lt"/>
              <a:ea typeface="DFKai-SB" panose="03000509000000000000" pitchFamily="65" charset="-128"/>
              <a:cs typeface="+mn-lt"/>
            </a:endParaRPr>
          </a:p>
          <a:p>
            <a:pPr latinLnBrk="0">
              <a:lnSpc>
                <a:spcPct val="100000"/>
              </a:lnSpc>
              <a:spcBef>
                <a:spcPts val="0"/>
              </a:spcBef>
              <a:tabLst>
                <a:tab pos="476250" algn="l"/>
                <a:tab pos="476250" algn="l"/>
              </a:tabLst>
            </a:pPr>
            <a:r>
              <a:rPr lang="en-US" altLang="zh-TW" i="0" dirty="0">
                <a:solidFill>
                  <a:schemeClr val="tx1"/>
                </a:solidFill>
                <a:latin typeface="+mn-lt"/>
                <a:ea typeface="DFKai-SB" panose="03000509000000000000" pitchFamily="65" charset="-128"/>
                <a:cs typeface="+mn-lt"/>
              </a:rPr>
              <a:t>(a) Calculate the </a:t>
            </a:r>
            <a:r>
              <a:rPr lang="en-US" altLang="zh-TW" i="0" dirty="0">
                <a:solidFill>
                  <a:srgbClr val="FF0000"/>
                </a:solidFill>
                <a:latin typeface="+mn-lt"/>
                <a:ea typeface="DFKai-SB" panose="03000509000000000000" pitchFamily="65" charset="-128"/>
                <a:cs typeface="+mn-lt"/>
              </a:rPr>
              <a:t>number of moles</a:t>
            </a:r>
            <a:r>
              <a:rPr lang="en-US" altLang="zh-TW" i="0" dirty="0">
                <a:solidFill>
                  <a:srgbClr val="00B050"/>
                </a:solidFill>
                <a:latin typeface="+mn-lt"/>
                <a:ea typeface="DFKai-SB" panose="03000509000000000000" pitchFamily="65" charset="-128"/>
                <a:cs typeface="+mn-lt"/>
              </a:rPr>
              <a:t> </a:t>
            </a:r>
            <a:r>
              <a:rPr lang="en-US" altLang="zh-TW" i="0" dirty="0">
                <a:solidFill>
                  <a:schemeClr val="tx1"/>
                </a:solidFill>
                <a:latin typeface="+mn-lt"/>
                <a:ea typeface="DFKai-SB" panose="03000509000000000000" pitchFamily="65" charset="-128"/>
                <a:cs typeface="+mn-lt"/>
              </a:rPr>
              <a:t>of </a:t>
            </a:r>
            <a:r>
              <a:rPr lang="en-US" altLang="zh-TW" dirty="0" smtClean="0">
                <a:solidFill>
                  <a:schemeClr val="tx1"/>
                </a:solidFill>
                <a:latin typeface="+mn-lt"/>
                <a:ea typeface="DFKai-SB" panose="03000509000000000000" pitchFamily="65" charset="-128"/>
                <a:cs typeface="+mn-lt"/>
              </a:rPr>
              <a:t>MgCl</a:t>
            </a:r>
            <a:r>
              <a:rPr lang="en-US" altLang="zh-TW" baseline="-25000" dirty="0" smtClean="0">
                <a:solidFill>
                  <a:schemeClr val="tx1"/>
                </a:solidFill>
                <a:latin typeface="+mn-lt"/>
                <a:ea typeface="DFKai-SB" panose="03000509000000000000" pitchFamily="65" charset="-128"/>
                <a:cs typeface="+mn-lt"/>
              </a:rPr>
              <a:t>2 </a:t>
            </a:r>
            <a:r>
              <a:rPr lang="en-US" altLang="zh-TW" i="0" dirty="0" smtClean="0">
                <a:solidFill>
                  <a:schemeClr val="tx1"/>
                </a:solidFill>
                <a:latin typeface="+mn-lt"/>
                <a:ea typeface="DFKai-SB" panose="03000509000000000000" pitchFamily="65" charset="-128"/>
                <a:cs typeface="+mn-lt"/>
              </a:rPr>
              <a:t>in </a:t>
            </a:r>
            <a:r>
              <a:rPr lang="en-US" altLang="zh-TW" i="0" dirty="0">
                <a:solidFill>
                  <a:schemeClr val="tx1"/>
                </a:solidFill>
                <a:latin typeface="+mn-lt"/>
                <a:ea typeface="DFKai-SB" panose="03000509000000000000" pitchFamily="65" charset="-128"/>
                <a:cs typeface="+mn-lt"/>
              </a:rPr>
              <a:t>the solution. </a:t>
            </a:r>
            <a:endParaRPr lang="en-US" altLang="zh-TW" i="0" dirty="0">
              <a:solidFill>
                <a:schemeClr val="tx1"/>
              </a:solidFill>
              <a:latin typeface="+mn-lt"/>
              <a:ea typeface="DFKai-SB" panose="03000509000000000000" pitchFamily="65" charset="-128"/>
              <a:cs typeface="+mn-lt"/>
            </a:endParaRPr>
          </a:p>
          <a:p>
            <a:pPr latinLnBrk="0">
              <a:lnSpc>
                <a:spcPct val="100000"/>
              </a:lnSpc>
              <a:spcBef>
                <a:spcPts val="0"/>
              </a:spcBef>
              <a:tabLst>
                <a:tab pos="476250" algn="l"/>
                <a:tab pos="476250" algn="l"/>
              </a:tabLst>
            </a:pPr>
            <a:r>
              <a:rPr lang="en-US" altLang="zh-TW" i="0" dirty="0">
                <a:solidFill>
                  <a:schemeClr val="tx1"/>
                </a:solidFill>
                <a:latin typeface="+mn-lt"/>
                <a:ea typeface="DFKai-SB" panose="03000509000000000000" pitchFamily="65" charset="-128"/>
                <a:cs typeface="+mn-lt"/>
              </a:rPr>
              <a:t>(b) Calculate the </a:t>
            </a:r>
            <a:r>
              <a:rPr lang="en-US" altLang="zh-TW" i="0" dirty="0">
                <a:solidFill>
                  <a:srgbClr val="DEA900"/>
                </a:solidFill>
                <a:latin typeface="+mn-lt"/>
                <a:ea typeface="DFKai-SB" panose="03000509000000000000" pitchFamily="65" charset="-128"/>
                <a:cs typeface="+mn-lt"/>
              </a:rPr>
              <a:t>number of magnesium ions</a:t>
            </a:r>
            <a:r>
              <a:rPr lang="en-US" altLang="zh-TW" i="0" dirty="0">
                <a:solidFill>
                  <a:srgbClr val="7030A0"/>
                </a:solidFill>
                <a:latin typeface="+mn-lt"/>
                <a:ea typeface="DFKai-SB" panose="03000509000000000000" pitchFamily="65" charset="-128"/>
                <a:cs typeface="+mn-lt"/>
              </a:rPr>
              <a:t> </a:t>
            </a:r>
            <a:r>
              <a:rPr lang="en-US" altLang="zh-TW" i="0" dirty="0">
                <a:solidFill>
                  <a:schemeClr val="tx1"/>
                </a:solidFill>
                <a:latin typeface="+mn-lt"/>
                <a:ea typeface="DFKai-SB" panose="03000509000000000000" pitchFamily="65" charset="-128"/>
                <a:cs typeface="+mn-lt"/>
              </a:rPr>
              <a:t>in the solution.</a:t>
            </a:r>
            <a:endParaRPr lang="en-US" altLang="zh-TW" i="0" dirty="0">
              <a:solidFill>
                <a:schemeClr val="tx1"/>
              </a:solidFill>
              <a:latin typeface="+mn-lt"/>
              <a:ea typeface="DFKai-SB" panose="03000509000000000000" pitchFamily="65" charset="-128"/>
              <a:cs typeface="+mn-lt"/>
            </a:endParaRPr>
          </a:p>
          <a:p>
            <a:pPr latinLnBrk="0">
              <a:lnSpc>
                <a:spcPct val="100000"/>
              </a:lnSpc>
              <a:spcBef>
                <a:spcPts val="0"/>
              </a:spcBef>
              <a:tabLst>
                <a:tab pos="476250" algn="l"/>
                <a:tab pos="476250" algn="l"/>
              </a:tabLst>
            </a:pPr>
            <a:r>
              <a:rPr lang="en-US" altLang="zh-TW" i="0" dirty="0">
                <a:solidFill>
                  <a:schemeClr val="tx1"/>
                </a:solidFill>
                <a:latin typeface="+mn-lt"/>
                <a:ea typeface="DFKai-SB" panose="03000509000000000000" pitchFamily="65" charset="-128"/>
                <a:cs typeface="+mn-lt"/>
              </a:rPr>
              <a:t>(c) Calculate the </a:t>
            </a:r>
            <a:r>
              <a:rPr lang="en-US" altLang="zh-TW" i="0" dirty="0">
                <a:solidFill>
                  <a:srgbClr val="DEA900"/>
                </a:solidFill>
                <a:latin typeface="+mn-lt"/>
                <a:ea typeface="DFKai-SB" panose="03000509000000000000" pitchFamily="65" charset="-128"/>
                <a:cs typeface="+mn-lt"/>
              </a:rPr>
              <a:t>number of chloride ions </a:t>
            </a:r>
            <a:r>
              <a:rPr lang="en-US" altLang="zh-TW" i="0" dirty="0">
                <a:solidFill>
                  <a:schemeClr val="tx1"/>
                </a:solidFill>
                <a:latin typeface="+mn-lt"/>
                <a:ea typeface="DFKai-SB" panose="03000509000000000000" pitchFamily="65" charset="-128"/>
                <a:cs typeface="+mn-lt"/>
              </a:rPr>
              <a:t>in the solution.</a:t>
            </a:r>
            <a:endParaRPr lang="en-US" altLang="zh-TW" i="0" dirty="0">
              <a:solidFill>
                <a:schemeClr val="tx1"/>
              </a:solidFill>
              <a:latin typeface="+mn-lt"/>
              <a:ea typeface="DFKai-SB" panose="03000509000000000000" pitchFamily="65" charset="-128"/>
              <a:cs typeface="+mn-lt"/>
            </a:endParaRPr>
          </a:p>
          <a:p>
            <a:pPr latinLnBrk="0">
              <a:lnSpc>
                <a:spcPct val="100000"/>
              </a:lnSpc>
              <a:spcBef>
                <a:spcPts val="0"/>
              </a:spcBef>
              <a:tabLst>
                <a:tab pos="476250" algn="l"/>
                <a:tab pos="476250" algn="l"/>
              </a:tabLst>
            </a:pPr>
            <a:r>
              <a:rPr lang="en-US" altLang="zh-TW" i="0" dirty="0">
                <a:solidFill>
                  <a:schemeClr val="tx1"/>
                </a:solidFill>
                <a:latin typeface="+mn-lt"/>
                <a:ea typeface="DFKai-SB" panose="03000509000000000000" pitchFamily="65" charset="-128"/>
                <a:cs typeface="+mn-lt"/>
              </a:rPr>
              <a:t>(d) Calculate the </a:t>
            </a:r>
            <a:r>
              <a:rPr lang="en-US" altLang="zh-TW" i="0" dirty="0">
                <a:solidFill>
                  <a:srgbClr val="DEA900"/>
                </a:solidFill>
                <a:latin typeface="+mn-lt"/>
                <a:ea typeface="DFKai-SB" panose="03000509000000000000" pitchFamily="65" charset="-128"/>
                <a:cs typeface="+mn-lt"/>
              </a:rPr>
              <a:t>total number of ions </a:t>
            </a:r>
            <a:r>
              <a:rPr lang="en-US" altLang="zh-TW" i="0" dirty="0">
                <a:solidFill>
                  <a:schemeClr val="tx1"/>
                </a:solidFill>
                <a:latin typeface="+mn-lt"/>
                <a:ea typeface="DFKai-SB" panose="03000509000000000000" pitchFamily="65" charset="-128"/>
                <a:cs typeface="+mn-lt"/>
              </a:rPr>
              <a:t>in the solution.</a:t>
            </a:r>
            <a:endParaRPr lang="en-US" altLang="zh-TW" i="0" dirty="0">
              <a:solidFill>
                <a:schemeClr val="tx1"/>
              </a:solidFill>
              <a:latin typeface="+mn-lt"/>
              <a:ea typeface="DFKai-SB" panose="03000509000000000000" pitchFamily="65" charset="-128"/>
              <a:cs typeface="+mn-lt"/>
            </a:endParaRPr>
          </a:p>
          <a:p>
            <a:pPr latinLnBrk="0">
              <a:lnSpc>
                <a:spcPct val="100000"/>
              </a:lnSpc>
              <a:spcBef>
                <a:spcPts val="0"/>
              </a:spcBef>
              <a:tabLst>
                <a:tab pos="476250" algn="l"/>
                <a:tab pos="476250" algn="l"/>
              </a:tabLst>
            </a:pPr>
            <a:r>
              <a:rPr lang="en-US" altLang="zh-TW" i="0" dirty="0">
                <a:solidFill>
                  <a:srgbClr val="7030A0"/>
                </a:solidFill>
                <a:latin typeface="+mn-lt"/>
                <a:ea typeface="DFKai-SB" panose="03000509000000000000" pitchFamily="65" charset="-128"/>
                <a:cs typeface="+mn-lt"/>
              </a:rPr>
              <a:t>     (</a:t>
            </a:r>
            <a:r>
              <a:rPr lang="en-US" altLang="zh-TW" i="0" dirty="0" err="1">
                <a:solidFill>
                  <a:srgbClr val="7030A0"/>
                </a:solidFill>
                <a:latin typeface="+mn-lt"/>
                <a:ea typeface="DFKai-SB" panose="03000509000000000000" pitchFamily="65" charset="-128"/>
                <a:cs typeface="+mn-lt"/>
              </a:rPr>
              <a:t>R.</a:t>
            </a:r>
            <a:r>
              <a:rPr lang="en-US" altLang="en-US" i="0" dirty="0" err="1">
                <a:solidFill>
                  <a:srgbClr val="7030A0"/>
                </a:solidFill>
                <a:latin typeface="+mn-lt"/>
                <a:ea typeface="DFKai-SB" panose="03000509000000000000" pitchFamily="65" charset="-128"/>
                <a:cs typeface="+mn-lt"/>
              </a:rPr>
              <a:t>A</a:t>
            </a:r>
            <a:r>
              <a:rPr lang="en-US" altLang="zh-TW" i="0" dirty="0" err="1">
                <a:solidFill>
                  <a:srgbClr val="7030A0"/>
                </a:solidFill>
                <a:latin typeface="+mn-lt"/>
                <a:ea typeface="DFKai-SB" panose="03000509000000000000" pitchFamily="65" charset="-128"/>
                <a:cs typeface="+mn-lt"/>
              </a:rPr>
              <a:t>.</a:t>
            </a:r>
            <a:r>
              <a:rPr lang="en-US" altLang="en-US" i="0" dirty="0" err="1">
                <a:solidFill>
                  <a:srgbClr val="7030A0"/>
                </a:solidFill>
                <a:latin typeface="+mn-lt"/>
                <a:ea typeface="DFKai-SB" panose="03000509000000000000" pitchFamily="65" charset="-128"/>
                <a:cs typeface="+mn-lt"/>
              </a:rPr>
              <a:t>M</a:t>
            </a:r>
            <a:r>
              <a:rPr lang="en-US" altLang="zh-TW" i="0" dirty="0">
                <a:solidFill>
                  <a:srgbClr val="7030A0"/>
                </a:solidFill>
                <a:latin typeface="+mn-lt"/>
                <a:ea typeface="DFKai-SB" panose="03000509000000000000" pitchFamily="65" charset="-128"/>
                <a:cs typeface="+mn-lt"/>
              </a:rPr>
              <a:t>.: Mg = 24.3, Cl = 35.5)</a:t>
            </a:r>
            <a:endParaRPr lang="en-US" altLang="zh-TW" b="1" i="0" dirty="0">
              <a:solidFill>
                <a:srgbClr val="7030A0"/>
              </a:solidFill>
              <a:latin typeface="+mn-lt"/>
              <a:ea typeface="DFKai-SB" panose="03000509000000000000" pitchFamily="65" charset="-128"/>
              <a:cs typeface="+mn-lt"/>
            </a:endParaRPr>
          </a:p>
        </p:txBody>
      </p:sp>
      <p:sp>
        <p:nvSpPr>
          <p:cNvPr id="131075" name="Text Box 1027"/>
          <p:cNvSpPr txBox="1">
            <a:spLocks noChangeArrowheads="1"/>
          </p:cNvSpPr>
          <p:nvPr/>
        </p:nvSpPr>
        <p:spPr bwMode="auto">
          <a:xfrm>
            <a:off x="306070" y="3955415"/>
            <a:ext cx="8837930" cy="953135"/>
          </a:xfrm>
          <a:prstGeom prst="rect">
            <a:avLst/>
          </a:prstGeom>
          <a:noFill/>
          <a:ln w="12700">
            <a:noFill/>
            <a:miter lim="800000"/>
          </a:ln>
          <a:effectLst/>
          <a:extLst>
            <a:ext uri="{909E8E84-426E-40DD-AFC4-6F175D3DCCD1}">
              <a14:hiddenFill xmlns:a14="http://schemas.microsoft.com/office/drawing/2010/main">
                <a:solidFill>
                  <a:srgbClr val="FFFFE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spcBef>
                <a:spcPct val="0"/>
              </a:spcBef>
              <a:defRPr kumimoji="1" sz="2400">
                <a:solidFill>
                  <a:schemeClr val="tx1"/>
                </a:solidFill>
                <a:latin typeface="Times New Roman" panose="02020603050405020304" pitchFamily="18" charset="0"/>
                <a:ea typeface="PMingLiU" panose="02020500000000000000" pitchFamily="18" charset="-120"/>
              </a:defRPr>
            </a:lvl1pPr>
            <a:lvl2pPr marL="914400" indent="-457200">
              <a:spcBef>
                <a:spcPct val="0"/>
              </a:spcBef>
              <a:defRPr kumimoji="1" sz="2400">
                <a:solidFill>
                  <a:schemeClr val="tx1"/>
                </a:solidFill>
                <a:latin typeface="Times New Roman" panose="02020603050405020304" pitchFamily="18" charset="0"/>
                <a:ea typeface="PMingLiU" panose="02020500000000000000" pitchFamily="18" charset="-120"/>
              </a:defRPr>
            </a:lvl2pPr>
            <a:lvl3pPr marL="1371600" indent="-457200">
              <a:spcBef>
                <a:spcPct val="0"/>
              </a:spcBef>
              <a:defRPr kumimoji="1" sz="2400">
                <a:solidFill>
                  <a:schemeClr val="tx1"/>
                </a:solidFill>
                <a:latin typeface="Times New Roman" panose="02020603050405020304" pitchFamily="18" charset="0"/>
                <a:ea typeface="PMingLiU" panose="02020500000000000000" pitchFamily="18" charset="-120"/>
              </a:defRPr>
            </a:lvl3pPr>
            <a:lvl4pPr marL="1828800" indent="-457200">
              <a:spcBef>
                <a:spcPct val="0"/>
              </a:spcBef>
              <a:defRPr kumimoji="1" sz="2400">
                <a:solidFill>
                  <a:schemeClr val="tx1"/>
                </a:solidFill>
                <a:latin typeface="Times New Roman" panose="02020603050405020304" pitchFamily="18" charset="0"/>
                <a:ea typeface="PMingLiU" panose="02020500000000000000" pitchFamily="18" charset="-120"/>
              </a:defRPr>
            </a:lvl4pPr>
            <a:lvl5pPr marL="2286000" indent="-457200">
              <a:spcBef>
                <a:spcPct val="0"/>
              </a:spcBef>
              <a:defRPr kumimoji="1" sz="2400">
                <a:solidFill>
                  <a:schemeClr val="tx1"/>
                </a:solidFill>
                <a:latin typeface="Times New Roman" panose="02020603050405020304" pitchFamily="18" charset="0"/>
                <a:ea typeface="PMingLiU" panose="02020500000000000000" pitchFamily="18" charset="-120"/>
              </a:defRPr>
            </a:lvl5pPr>
            <a:lvl6pPr marL="2743200"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3200400"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3657600"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4114800"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marL="0" indent="0" latinLnBrk="0">
              <a:lnSpc>
                <a:spcPct val="100000"/>
              </a:lnSpc>
              <a:spcBef>
                <a:spcPts val="0"/>
              </a:spcBef>
            </a:pPr>
            <a:r>
              <a:rPr lang="en-US" altLang="en-US" sz="2800" b="1" dirty="0">
                <a:solidFill>
                  <a:schemeClr val="tx1"/>
                </a:solidFill>
                <a:latin typeface="Arial" panose="020B0604020202020204" pitchFamily="34" charset="0"/>
                <a:sym typeface="+mn-ea"/>
              </a:rPr>
              <a:t>a)</a:t>
            </a:r>
            <a:r>
              <a:rPr lang="en-US" altLang="en-US" sz="2800" b="1" dirty="0">
                <a:solidFill>
                  <a:srgbClr val="00B050"/>
                </a:solidFill>
                <a:latin typeface="Arial" panose="020B0604020202020204" pitchFamily="34" charset="0"/>
                <a:sym typeface="+mn-ea"/>
              </a:rPr>
              <a:t> </a:t>
            </a:r>
            <a:r>
              <a:rPr lang="en-US" altLang="en-US" sz="2800" b="1" dirty="0">
                <a:solidFill>
                  <a:srgbClr val="FF0000"/>
                </a:solidFill>
                <a:latin typeface="Arial" panose="020B0604020202020204" pitchFamily="34" charset="0"/>
                <a:sym typeface="+mn-ea"/>
              </a:rPr>
              <a:t>n</a:t>
            </a:r>
            <a:r>
              <a:rPr lang="en-US" altLang="en-US" sz="2800" b="1" dirty="0">
                <a:latin typeface="Arial" panose="020B0604020202020204" pitchFamily="34" charset="0"/>
                <a:sym typeface="+mn-ea"/>
              </a:rPr>
              <a:t> =</a:t>
            </a:r>
            <a:r>
              <a:rPr lang="en-US" altLang="en-US" sz="2800" b="1" u="sng" dirty="0">
                <a:solidFill>
                  <a:srgbClr val="FF0000"/>
                </a:solidFill>
                <a:latin typeface="Arial" panose="020B0604020202020204" pitchFamily="34" charset="0"/>
                <a:sym typeface="+mn-ea"/>
              </a:rPr>
              <a:t> </a:t>
            </a:r>
            <a:r>
              <a:rPr lang="en-US" altLang="en-US" sz="2800" b="1" u="sng" dirty="0">
                <a:solidFill>
                  <a:srgbClr val="0070C0"/>
                </a:solidFill>
                <a:latin typeface="Arial" panose="020B0604020202020204" pitchFamily="34" charset="0"/>
                <a:sym typeface="+mn-ea"/>
              </a:rPr>
              <a:t>m</a:t>
            </a:r>
            <a:r>
              <a:rPr lang="en-US" altLang="en-US" sz="2800" b="1" dirty="0">
                <a:solidFill>
                  <a:schemeClr val="tx1"/>
                </a:solidFill>
                <a:latin typeface="Arial" panose="020B0604020202020204" pitchFamily="34" charset="0"/>
                <a:sym typeface="+mn-ea"/>
              </a:rPr>
              <a:t> = </a:t>
            </a:r>
            <a:r>
              <a:rPr lang="en-US" altLang="en-US" sz="2800" b="1" u="sng" dirty="0">
                <a:solidFill>
                  <a:srgbClr val="0070C0"/>
                </a:solidFill>
                <a:latin typeface="Arial" panose="020B0604020202020204" pitchFamily="34" charset="0"/>
                <a:sym typeface="+mn-ea"/>
              </a:rPr>
              <a:t> 10 </a:t>
            </a:r>
            <a:r>
              <a:rPr lang="en-US" altLang="en-US" sz="2800" b="1" dirty="0">
                <a:solidFill>
                  <a:schemeClr val="tx1"/>
                </a:solidFill>
                <a:latin typeface="Arial" panose="020B0604020202020204" pitchFamily="34" charset="0"/>
                <a:sym typeface="+mn-ea"/>
              </a:rPr>
              <a:t> = </a:t>
            </a:r>
            <a:r>
              <a:rPr lang="en-US" altLang="zh-TW" sz="2800" b="1" dirty="0">
                <a:solidFill>
                  <a:srgbClr val="FF0000"/>
                </a:solidFill>
                <a:latin typeface="Arial" panose="020B0604020202020204" pitchFamily="34" charset="0"/>
                <a:sym typeface="+mn-ea"/>
              </a:rPr>
              <a:t>0.105 </a:t>
            </a:r>
            <a:r>
              <a:rPr lang="en-US" altLang="zh-TW" sz="2800" b="1" dirty="0" err="1">
                <a:solidFill>
                  <a:srgbClr val="FF0000"/>
                </a:solidFill>
                <a:latin typeface="Arial" panose="020B0604020202020204" pitchFamily="34" charset="0"/>
                <a:sym typeface="+mn-ea"/>
              </a:rPr>
              <a:t>mol</a:t>
            </a:r>
            <a:endParaRPr lang="en-US" altLang="zh-TW" sz="2800" b="1" dirty="0">
              <a:solidFill>
                <a:srgbClr val="FF0000"/>
              </a:solidFill>
              <a:latin typeface="Arial" panose="020B0604020202020204" pitchFamily="34" charset="0"/>
            </a:endParaRPr>
          </a:p>
          <a:p>
            <a:pPr marL="0" indent="0" latinLnBrk="0">
              <a:lnSpc>
                <a:spcPct val="100000"/>
              </a:lnSpc>
              <a:spcBef>
                <a:spcPts val="0"/>
              </a:spcBef>
            </a:pPr>
            <a:r>
              <a:rPr lang="en-US" altLang="zh-TW" sz="2800" b="1" dirty="0">
                <a:latin typeface="Arial" panose="020B0604020202020204" pitchFamily="34" charset="0"/>
                <a:sym typeface="+mn-ea"/>
              </a:rPr>
              <a:t>          </a:t>
            </a:r>
            <a:r>
              <a:rPr lang="en-US" altLang="en-US" sz="2800" b="1" dirty="0">
                <a:solidFill>
                  <a:srgbClr val="7030A0"/>
                </a:solidFill>
                <a:latin typeface="Arial" panose="020B0604020202020204" pitchFamily="34" charset="0"/>
                <a:sym typeface="+mn-ea"/>
              </a:rPr>
              <a:t>M</a:t>
            </a:r>
            <a:r>
              <a:rPr lang="en-US" altLang="en-US" sz="2800" b="1" baseline="-25000" dirty="0">
                <a:solidFill>
                  <a:srgbClr val="7030A0"/>
                </a:solidFill>
                <a:latin typeface="Arial" panose="020B0604020202020204" pitchFamily="34" charset="0"/>
                <a:sym typeface="+mn-ea"/>
              </a:rPr>
              <a:t>r      </a:t>
            </a:r>
            <a:r>
              <a:rPr lang="en-US" altLang="en-US" sz="2800" b="1" dirty="0">
                <a:solidFill>
                  <a:srgbClr val="7030A0"/>
                </a:solidFill>
                <a:latin typeface="Arial" panose="020B0604020202020204" pitchFamily="34" charset="0"/>
                <a:sym typeface="+mn-ea"/>
              </a:rPr>
              <a:t>95.3</a:t>
            </a:r>
            <a:endParaRPr lang="en-US" altLang="en-US" sz="2800" b="1" i="1" baseline="30000" dirty="0">
              <a:solidFill>
                <a:srgbClr val="7030A0"/>
              </a:solidFill>
              <a:latin typeface="Arial" panose="020B0604020202020204" pitchFamily="34" charset="0"/>
              <a:sym typeface="+mn-ea"/>
            </a:endParaRPr>
          </a:p>
        </p:txBody>
      </p:sp>
      <p:sp>
        <p:nvSpPr>
          <p:cNvPr id="8" name="Text Box 3"/>
          <p:cNvSpPr txBox="1">
            <a:spLocks noChangeArrowheads="1"/>
          </p:cNvSpPr>
          <p:nvPr/>
        </p:nvSpPr>
        <p:spPr bwMode="auto">
          <a:xfrm>
            <a:off x="0" y="0"/>
            <a:ext cx="9144000" cy="82232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GB" altLang="en-US" b="1">
                <a:latin typeface="Tahoma" panose="020B0604030504040204" pitchFamily="34" charset="0"/>
              </a:rPr>
              <a:t>MOLES AND MOLECULES</a:t>
            </a:r>
            <a:endParaRPr lang="en-GB" altLang="en-US" b="1">
              <a:latin typeface="Tahoma" panose="020B0604030504040204" pitchFamily="34" charset="0"/>
            </a:endParaRPr>
          </a:p>
          <a:p>
            <a:pPr algn="ctr" eaLnBrk="1" hangingPunct="1">
              <a:spcBef>
                <a:spcPct val="0"/>
              </a:spcBef>
              <a:buFontTx/>
              <a:buNone/>
            </a:pPr>
            <a:endParaRPr lang="en-GB" altLang="en-US" sz="1000" b="1" baseline="30000">
              <a:latin typeface="Tahoma" panose="020B0604030504040204" pitchFamily="34" charset="0"/>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10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75" grpId="0" bldLvl="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1026"/>
          <p:cNvSpPr>
            <a:spLocks noChangeArrowheads="1"/>
          </p:cNvSpPr>
          <p:nvPr/>
        </p:nvSpPr>
        <p:spPr bwMode="auto">
          <a:xfrm>
            <a:off x="107504" y="845975"/>
            <a:ext cx="8928992" cy="1863725"/>
          </a:xfrm>
          <a:prstGeom prst="rect">
            <a:avLst/>
          </a:prstGeom>
          <a:noFill/>
          <a:ln>
            <a:noFill/>
          </a:ln>
          <a:effectLst/>
          <a:extLst>
            <a:ext uri="{909E8E84-426E-40DD-AFC4-6F175D3DCCD1}">
              <a14:hiddenFill xmlns:a14="http://schemas.microsoft.com/office/drawing/2010/main">
                <a:solidFill>
                  <a:srgbClr val="EBFFEB"/>
                </a:solidFill>
              </a14:hiddenFill>
            </a:ext>
            <a:ext uri="{91240B29-F687-4F45-9708-019B960494DF}">
              <a14:hiddenLine xmlns:a14="http://schemas.microsoft.com/office/drawing/2010/main" w="38100">
                <a:solidFill>
                  <a:srgbClr val="FF99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0"/>
              </a:spcBef>
              <a:tabLst>
                <a:tab pos="476250" algn="l"/>
              </a:tabLst>
              <a:defRPr kumimoji="1" sz="2400">
                <a:solidFill>
                  <a:schemeClr val="tx1"/>
                </a:solidFill>
                <a:latin typeface="Times New Roman" panose="02020603050405020304" pitchFamily="18" charset="0"/>
                <a:ea typeface="PMingLiU" panose="02020500000000000000" pitchFamily="18" charset="-120"/>
              </a:defRPr>
            </a:lvl1pPr>
            <a:lvl2pPr marL="1222375" indent="-457200">
              <a:spcBef>
                <a:spcPct val="0"/>
              </a:spcBef>
              <a:tabLst>
                <a:tab pos="476250" algn="l"/>
              </a:tabLst>
              <a:defRPr kumimoji="1" sz="2400">
                <a:solidFill>
                  <a:schemeClr val="tx1"/>
                </a:solidFill>
                <a:latin typeface="Times New Roman" panose="02020603050405020304" pitchFamily="18" charset="0"/>
                <a:ea typeface="PMingLiU" panose="02020500000000000000" pitchFamily="18" charset="-120"/>
              </a:defRPr>
            </a:lvl2pPr>
            <a:lvl3pPr marL="1870075" indent="-457200">
              <a:spcBef>
                <a:spcPct val="0"/>
              </a:spcBef>
              <a:tabLst>
                <a:tab pos="476250" algn="l"/>
              </a:tabLst>
              <a:defRPr kumimoji="1" sz="2400">
                <a:solidFill>
                  <a:schemeClr val="tx1"/>
                </a:solidFill>
                <a:latin typeface="Times New Roman" panose="02020603050405020304" pitchFamily="18" charset="0"/>
                <a:ea typeface="PMingLiU" panose="02020500000000000000" pitchFamily="18" charset="-120"/>
              </a:defRPr>
            </a:lvl3pPr>
            <a:lvl4pPr marL="2517775" indent="-457200">
              <a:spcBef>
                <a:spcPct val="0"/>
              </a:spcBef>
              <a:tabLst>
                <a:tab pos="476250" algn="l"/>
              </a:tabLst>
              <a:defRPr kumimoji="1" sz="2400">
                <a:solidFill>
                  <a:schemeClr val="tx1"/>
                </a:solidFill>
                <a:latin typeface="Times New Roman" panose="02020603050405020304" pitchFamily="18" charset="0"/>
                <a:ea typeface="PMingLiU" panose="02020500000000000000" pitchFamily="18" charset="-120"/>
              </a:defRPr>
            </a:lvl4pPr>
            <a:lvl5pPr marL="3165475" indent="-457200">
              <a:spcBef>
                <a:spcPct val="0"/>
              </a:spcBef>
              <a:tabLst>
                <a:tab pos="476250" algn="l"/>
              </a:tabLst>
              <a:defRPr kumimoji="1" sz="2400">
                <a:solidFill>
                  <a:schemeClr val="tx1"/>
                </a:solidFill>
                <a:latin typeface="Times New Roman" panose="02020603050405020304" pitchFamily="18" charset="0"/>
                <a:ea typeface="PMingLiU" panose="02020500000000000000" pitchFamily="18" charset="-120"/>
              </a:defRPr>
            </a:lvl5pPr>
            <a:lvl6pPr marL="3622675" indent="-457200" fontAlgn="base">
              <a:spcBef>
                <a:spcPct val="0"/>
              </a:spcBef>
              <a:spcAft>
                <a:spcPct val="0"/>
              </a:spcAft>
              <a:tabLst>
                <a:tab pos="476250" algn="l"/>
              </a:tabLst>
              <a:defRPr kumimoji="1" sz="2400">
                <a:solidFill>
                  <a:schemeClr val="tx1"/>
                </a:solidFill>
                <a:latin typeface="Times New Roman" panose="02020603050405020304" pitchFamily="18" charset="0"/>
                <a:ea typeface="PMingLiU" panose="02020500000000000000" pitchFamily="18" charset="-120"/>
              </a:defRPr>
            </a:lvl6pPr>
            <a:lvl7pPr marL="4079875" indent="-457200" fontAlgn="base">
              <a:spcBef>
                <a:spcPct val="0"/>
              </a:spcBef>
              <a:spcAft>
                <a:spcPct val="0"/>
              </a:spcAft>
              <a:tabLst>
                <a:tab pos="476250" algn="l"/>
              </a:tabLst>
              <a:defRPr kumimoji="1" sz="2400">
                <a:solidFill>
                  <a:schemeClr val="tx1"/>
                </a:solidFill>
                <a:latin typeface="Times New Roman" panose="02020603050405020304" pitchFamily="18" charset="0"/>
                <a:ea typeface="PMingLiU" panose="02020500000000000000" pitchFamily="18" charset="-120"/>
              </a:defRPr>
            </a:lvl7pPr>
            <a:lvl8pPr marL="4537075" indent="-457200" fontAlgn="base">
              <a:spcBef>
                <a:spcPct val="0"/>
              </a:spcBef>
              <a:spcAft>
                <a:spcPct val="0"/>
              </a:spcAft>
              <a:tabLst>
                <a:tab pos="476250" algn="l"/>
              </a:tabLst>
              <a:defRPr kumimoji="1" sz="2400">
                <a:solidFill>
                  <a:schemeClr val="tx1"/>
                </a:solidFill>
                <a:latin typeface="Times New Roman" panose="02020603050405020304" pitchFamily="18" charset="0"/>
                <a:ea typeface="PMingLiU" panose="02020500000000000000" pitchFamily="18" charset="-120"/>
              </a:defRPr>
            </a:lvl8pPr>
            <a:lvl9pPr marL="4994275" indent="-457200" fontAlgn="base">
              <a:spcBef>
                <a:spcPct val="0"/>
              </a:spcBef>
              <a:spcAft>
                <a:spcPct val="0"/>
              </a:spcAft>
              <a:tabLst>
                <a:tab pos="476250" algn="l"/>
              </a:tabLst>
              <a:defRPr kumimoji="1" sz="2400">
                <a:solidFill>
                  <a:schemeClr val="tx1"/>
                </a:solidFill>
                <a:latin typeface="Times New Roman" panose="02020603050405020304" pitchFamily="18" charset="0"/>
                <a:ea typeface="PMingLiU" panose="02020500000000000000" pitchFamily="18" charset="-120"/>
              </a:defRPr>
            </a:lvl9pPr>
          </a:lstStyle>
          <a:p>
            <a:pPr>
              <a:lnSpc>
                <a:spcPct val="80000"/>
              </a:lnSpc>
              <a:spcBef>
                <a:spcPct val="50000"/>
              </a:spcBef>
            </a:pPr>
            <a:r>
              <a:rPr lang="en-US" altLang="zh-TW" dirty="0">
                <a:latin typeface="+mn-lt"/>
                <a:ea typeface="DFKai-SB" panose="03000509000000000000" pitchFamily="65" charset="-128"/>
                <a:cs typeface="+mn-lt"/>
                <a:sym typeface="+mn-ea"/>
              </a:rPr>
              <a:t>A magnesium chloride solution contains </a:t>
            </a:r>
            <a:r>
              <a:rPr lang="en-US" altLang="zh-TW" dirty="0">
                <a:solidFill>
                  <a:srgbClr val="0070C0"/>
                </a:solidFill>
                <a:latin typeface="+mn-lt"/>
                <a:ea typeface="DFKai-SB" panose="03000509000000000000" pitchFamily="65" charset="-128"/>
                <a:cs typeface="+mn-lt"/>
                <a:sym typeface="+mn-ea"/>
              </a:rPr>
              <a:t>10g</a:t>
            </a:r>
            <a:r>
              <a:rPr lang="en-US" altLang="zh-TW" dirty="0">
                <a:solidFill>
                  <a:srgbClr val="FF0000"/>
                </a:solidFill>
                <a:latin typeface="+mn-lt"/>
                <a:ea typeface="DFKai-SB" panose="03000509000000000000" pitchFamily="65" charset="-128"/>
                <a:cs typeface="+mn-lt"/>
                <a:sym typeface="+mn-ea"/>
              </a:rPr>
              <a:t> </a:t>
            </a:r>
            <a:r>
              <a:rPr lang="en-US" altLang="zh-TW" dirty="0">
                <a:latin typeface="+mn-lt"/>
                <a:ea typeface="DFKai-SB" panose="03000509000000000000" pitchFamily="65" charset="-128"/>
                <a:cs typeface="+mn-lt"/>
                <a:sym typeface="+mn-ea"/>
              </a:rPr>
              <a:t>of </a:t>
            </a:r>
            <a:r>
              <a:rPr lang="en-US" altLang="zh-TW" dirty="0" smtClean="0">
                <a:solidFill>
                  <a:srgbClr val="7030A0"/>
                </a:solidFill>
                <a:latin typeface="+mn-lt"/>
                <a:ea typeface="DFKai-SB" panose="03000509000000000000" pitchFamily="65" charset="-128"/>
                <a:cs typeface="+mn-lt"/>
                <a:sym typeface="+mn-ea"/>
              </a:rPr>
              <a:t>MgCl</a:t>
            </a:r>
            <a:r>
              <a:rPr lang="en-US" altLang="zh-TW" baseline="-25000" dirty="0" smtClean="0">
                <a:solidFill>
                  <a:srgbClr val="7030A0"/>
                </a:solidFill>
                <a:latin typeface="+mn-lt"/>
                <a:ea typeface="DFKai-SB" panose="03000509000000000000" pitchFamily="65" charset="-128"/>
                <a:cs typeface="+mn-lt"/>
                <a:sym typeface="+mn-ea"/>
              </a:rPr>
              <a:t>2</a:t>
            </a:r>
            <a:r>
              <a:rPr lang="en-US" altLang="zh-TW" baseline="-25000" dirty="0" smtClean="0">
                <a:latin typeface="+mn-lt"/>
                <a:ea typeface="DFKai-SB" panose="03000509000000000000" pitchFamily="65" charset="-128"/>
                <a:cs typeface="+mn-lt"/>
                <a:sym typeface="+mn-ea"/>
              </a:rPr>
              <a:t> </a:t>
            </a:r>
            <a:r>
              <a:rPr lang="en-US" altLang="zh-TW" dirty="0" smtClean="0">
                <a:latin typeface="+mn-lt"/>
                <a:ea typeface="DFKai-SB" panose="03000509000000000000" pitchFamily="65" charset="-128"/>
                <a:cs typeface="+mn-lt"/>
                <a:sym typeface="+mn-ea"/>
              </a:rPr>
              <a:t>solid </a:t>
            </a:r>
            <a:endParaRPr lang="en-US" altLang="zh-TW" i="0" dirty="0">
              <a:solidFill>
                <a:schemeClr val="tx1"/>
              </a:solidFill>
              <a:latin typeface="+mn-lt"/>
              <a:ea typeface="DFKai-SB" panose="03000509000000000000" pitchFamily="65" charset="-128"/>
              <a:cs typeface="+mn-lt"/>
            </a:endParaRPr>
          </a:p>
          <a:p>
            <a:pPr latinLnBrk="0">
              <a:lnSpc>
                <a:spcPct val="100000"/>
              </a:lnSpc>
              <a:spcBef>
                <a:spcPts val="0"/>
              </a:spcBef>
              <a:tabLst>
                <a:tab pos="476250" algn="l"/>
                <a:tab pos="476250" algn="l"/>
              </a:tabLst>
            </a:pPr>
            <a:r>
              <a:rPr lang="en-US" altLang="zh-TW" dirty="0">
                <a:latin typeface="+mn-lt"/>
                <a:ea typeface="DFKai-SB" panose="03000509000000000000" pitchFamily="65" charset="-128"/>
                <a:cs typeface="+mn-lt"/>
                <a:sym typeface="+mn-ea"/>
              </a:rPr>
              <a:t>(a) Calculate the </a:t>
            </a:r>
            <a:r>
              <a:rPr lang="en-US" altLang="zh-TW" dirty="0">
                <a:solidFill>
                  <a:srgbClr val="FF0000"/>
                </a:solidFill>
                <a:latin typeface="+mn-lt"/>
                <a:ea typeface="DFKai-SB" panose="03000509000000000000" pitchFamily="65" charset="-128"/>
                <a:cs typeface="+mn-lt"/>
                <a:sym typeface="+mn-ea"/>
              </a:rPr>
              <a:t>number of moles</a:t>
            </a:r>
            <a:r>
              <a:rPr lang="en-US" altLang="zh-TW" dirty="0">
                <a:solidFill>
                  <a:srgbClr val="00B050"/>
                </a:solidFill>
                <a:latin typeface="+mn-lt"/>
                <a:ea typeface="DFKai-SB" panose="03000509000000000000" pitchFamily="65" charset="-128"/>
                <a:cs typeface="+mn-lt"/>
                <a:sym typeface="+mn-ea"/>
              </a:rPr>
              <a:t> </a:t>
            </a:r>
            <a:r>
              <a:rPr lang="en-US" altLang="zh-TW" dirty="0">
                <a:latin typeface="+mn-lt"/>
                <a:ea typeface="DFKai-SB" panose="03000509000000000000" pitchFamily="65" charset="-128"/>
                <a:cs typeface="+mn-lt"/>
                <a:sym typeface="+mn-ea"/>
              </a:rPr>
              <a:t>of </a:t>
            </a:r>
            <a:r>
              <a:rPr lang="en-US" altLang="zh-TW" dirty="0" smtClean="0">
                <a:latin typeface="+mn-lt"/>
                <a:ea typeface="DFKai-SB" panose="03000509000000000000" pitchFamily="65" charset="-128"/>
                <a:cs typeface="+mn-lt"/>
                <a:sym typeface="+mn-ea"/>
              </a:rPr>
              <a:t>MgCl</a:t>
            </a:r>
            <a:r>
              <a:rPr lang="en-US" altLang="zh-TW" baseline="-25000" dirty="0" smtClean="0">
                <a:latin typeface="+mn-lt"/>
                <a:ea typeface="DFKai-SB" panose="03000509000000000000" pitchFamily="65" charset="-128"/>
                <a:cs typeface="+mn-lt"/>
                <a:sym typeface="+mn-ea"/>
              </a:rPr>
              <a:t>2 </a:t>
            </a:r>
            <a:r>
              <a:rPr lang="en-US" altLang="zh-TW" dirty="0" smtClean="0">
                <a:latin typeface="+mn-lt"/>
                <a:ea typeface="DFKai-SB" panose="03000509000000000000" pitchFamily="65" charset="-128"/>
                <a:cs typeface="+mn-lt"/>
                <a:sym typeface="+mn-ea"/>
              </a:rPr>
              <a:t>in </a:t>
            </a:r>
            <a:r>
              <a:rPr lang="en-US" altLang="zh-TW" dirty="0">
                <a:latin typeface="+mn-lt"/>
                <a:ea typeface="DFKai-SB" panose="03000509000000000000" pitchFamily="65" charset="-128"/>
                <a:cs typeface="+mn-lt"/>
                <a:sym typeface="+mn-ea"/>
              </a:rPr>
              <a:t>the solution. </a:t>
            </a:r>
            <a:endParaRPr lang="en-US" altLang="zh-TW" i="0" dirty="0">
              <a:solidFill>
                <a:schemeClr val="tx1"/>
              </a:solidFill>
              <a:latin typeface="+mn-lt"/>
              <a:ea typeface="DFKai-SB" panose="03000509000000000000" pitchFamily="65" charset="-128"/>
              <a:cs typeface="+mn-lt"/>
            </a:endParaRPr>
          </a:p>
          <a:p>
            <a:pPr latinLnBrk="0">
              <a:lnSpc>
                <a:spcPct val="100000"/>
              </a:lnSpc>
              <a:spcBef>
                <a:spcPts val="0"/>
              </a:spcBef>
              <a:tabLst>
                <a:tab pos="476250" algn="l"/>
                <a:tab pos="476250" algn="l"/>
              </a:tabLst>
            </a:pPr>
            <a:r>
              <a:rPr lang="en-US" altLang="zh-TW" dirty="0">
                <a:latin typeface="+mn-lt"/>
                <a:ea typeface="DFKai-SB" panose="03000509000000000000" pitchFamily="65" charset="-128"/>
                <a:cs typeface="+mn-lt"/>
                <a:sym typeface="+mn-ea"/>
              </a:rPr>
              <a:t>(b) Calculate the </a:t>
            </a:r>
            <a:r>
              <a:rPr lang="en-US" altLang="zh-TW" dirty="0">
                <a:solidFill>
                  <a:srgbClr val="DEA900"/>
                </a:solidFill>
                <a:latin typeface="+mn-lt"/>
                <a:ea typeface="DFKai-SB" panose="03000509000000000000" pitchFamily="65" charset="-128"/>
                <a:cs typeface="+mn-lt"/>
                <a:sym typeface="+mn-ea"/>
              </a:rPr>
              <a:t>number of magnesium ions</a:t>
            </a:r>
            <a:r>
              <a:rPr lang="en-US" altLang="zh-TW" dirty="0">
                <a:solidFill>
                  <a:srgbClr val="7030A0"/>
                </a:solidFill>
                <a:latin typeface="+mn-lt"/>
                <a:ea typeface="DFKai-SB" panose="03000509000000000000" pitchFamily="65" charset="-128"/>
                <a:cs typeface="+mn-lt"/>
                <a:sym typeface="+mn-ea"/>
              </a:rPr>
              <a:t> </a:t>
            </a:r>
            <a:r>
              <a:rPr lang="en-US" altLang="zh-TW" dirty="0">
                <a:latin typeface="+mn-lt"/>
                <a:ea typeface="DFKai-SB" panose="03000509000000000000" pitchFamily="65" charset="-128"/>
                <a:cs typeface="+mn-lt"/>
                <a:sym typeface="+mn-ea"/>
              </a:rPr>
              <a:t>in the solution.</a:t>
            </a:r>
            <a:endParaRPr lang="en-US" altLang="zh-TW" i="0" dirty="0">
              <a:solidFill>
                <a:schemeClr val="tx1"/>
              </a:solidFill>
              <a:latin typeface="+mn-lt"/>
              <a:ea typeface="DFKai-SB" panose="03000509000000000000" pitchFamily="65" charset="-128"/>
              <a:cs typeface="+mn-lt"/>
            </a:endParaRPr>
          </a:p>
          <a:p>
            <a:pPr latinLnBrk="0">
              <a:lnSpc>
                <a:spcPct val="100000"/>
              </a:lnSpc>
              <a:spcBef>
                <a:spcPts val="0"/>
              </a:spcBef>
              <a:tabLst>
                <a:tab pos="476250" algn="l"/>
                <a:tab pos="476250" algn="l"/>
              </a:tabLst>
            </a:pPr>
            <a:r>
              <a:rPr lang="en-US" altLang="zh-TW" dirty="0">
                <a:latin typeface="+mn-lt"/>
                <a:ea typeface="DFKai-SB" panose="03000509000000000000" pitchFamily="65" charset="-128"/>
                <a:cs typeface="+mn-lt"/>
                <a:sym typeface="+mn-ea"/>
              </a:rPr>
              <a:t>(c) Calculate the </a:t>
            </a:r>
            <a:r>
              <a:rPr lang="en-US" altLang="zh-TW" dirty="0">
                <a:solidFill>
                  <a:srgbClr val="DEA900"/>
                </a:solidFill>
                <a:latin typeface="+mn-lt"/>
                <a:ea typeface="DFKai-SB" panose="03000509000000000000" pitchFamily="65" charset="-128"/>
                <a:cs typeface="+mn-lt"/>
                <a:sym typeface="+mn-ea"/>
              </a:rPr>
              <a:t>number of chloride ions </a:t>
            </a:r>
            <a:r>
              <a:rPr lang="en-US" altLang="zh-TW" dirty="0">
                <a:latin typeface="+mn-lt"/>
                <a:ea typeface="DFKai-SB" panose="03000509000000000000" pitchFamily="65" charset="-128"/>
                <a:cs typeface="+mn-lt"/>
                <a:sym typeface="+mn-ea"/>
              </a:rPr>
              <a:t>in the solution.</a:t>
            </a:r>
            <a:endParaRPr lang="en-US" altLang="zh-TW" i="0" dirty="0">
              <a:solidFill>
                <a:schemeClr val="tx1"/>
              </a:solidFill>
              <a:latin typeface="+mn-lt"/>
              <a:ea typeface="DFKai-SB" panose="03000509000000000000" pitchFamily="65" charset="-128"/>
              <a:cs typeface="+mn-lt"/>
            </a:endParaRPr>
          </a:p>
          <a:p>
            <a:pPr latinLnBrk="0">
              <a:lnSpc>
                <a:spcPct val="100000"/>
              </a:lnSpc>
              <a:spcBef>
                <a:spcPts val="0"/>
              </a:spcBef>
              <a:tabLst>
                <a:tab pos="476250" algn="l"/>
                <a:tab pos="476250" algn="l"/>
              </a:tabLst>
            </a:pPr>
            <a:r>
              <a:rPr lang="en-US" altLang="zh-TW" dirty="0">
                <a:latin typeface="+mn-lt"/>
                <a:ea typeface="DFKai-SB" panose="03000509000000000000" pitchFamily="65" charset="-128"/>
                <a:cs typeface="+mn-lt"/>
                <a:sym typeface="+mn-ea"/>
              </a:rPr>
              <a:t>(d) Calculate the </a:t>
            </a:r>
            <a:r>
              <a:rPr lang="en-US" altLang="zh-TW" dirty="0">
                <a:solidFill>
                  <a:srgbClr val="DEA900"/>
                </a:solidFill>
                <a:latin typeface="+mn-lt"/>
                <a:ea typeface="DFKai-SB" panose="03000509000000000000" pitchFamily="65" charset="-128"/>
                <a:cs typeface="+mn-lt"/>
                <a:sym typeface="+mn-ea"/>
              </a:rPr>
              <a:t>total number of ions </a:t>
            </a:r>
            <a:r>
              <a:rPr lang="en-US" altLang="zh-TW" dirty="0">
                <a:latin typeface="+mn-lt"/>
                <a:ea typeface="DFKai-SB" panose="03000509000000000000" pitchFamily="65" charset="-128"/>
                <a:cs typeface="+mn-lt"/>
                <a:sym typeface="+mn-ea"/>
              </a:rPr>
              <a:t>in the solution.</a:t>
            </a:r>
            <a:endParaRPr lang="en-US" altLang="zh-TW" b="1" i="0" dirty="0">
              <a:solidFill>
                <a:srgbClr val="0070C0"/>
              </a:solidFill>
              <a:latin typeface="+mn-lt"/>
              <a:ea typeface="DFKai-SB" panose="03000509000000000000" pitchFamily="65" charset="-128"/>
              <a:cs typeface="+mn-lt"/>
            </a:endParaRPr>
          </a:p>
        </p:txBody>
      </p:sp>
      <p:sp>
        <p:nvSpPr>
          <p:cNvPr id="8" name="Text Box 3"/>
          <p:cNvSpPr txBox="1">
            <a:spLocks noChangeArrowheads="1"/>
          </p:cNvSpPr>
          <p:nvPr/>
        </p:nvSpPr>
        <p:spPr bwMode="auto">
          <a:xfrm>
            <a:off x="0" y="0"/>
            <a:ext cx="9144000" cy="82232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GB" altLang="en-US" b="1">
                <a:latin typeface="Tahoma" panose="020B0604030504040204" pitchFamily="34" charset="0"/>
              </a:rPr>
              <a:t>MOLES AND MOLECULES</a:t>
            </a:r>
            <a:endParaRPr lang="en-GB" altLang="en-US" b="1">
              <a:latin typeface="Tahoma" panose="020B0604030504040204" pitchFamily="34" charset="0"/>
            </a:endParaRPr>
          </a:p>
          <a:p>
            <a:pPr algn="ctr" eaLnBrk="1" hangingPunct="1">
              <a:spcBef>
                <a:spcPct val="0"/>
              </a:spcBef>
              <a:buFontTx/>
              <a:buNone/>
            </a:pPr>
            <a:endParaRPr lang="en-GB" altLang="en-US" sz="1000" b="1" baseline="30000">
              <a:latin typeface="Tahoma" panose="020B0604030504040204" pitchFamily="34" charset="0"/>
            </a:endParaRPr>
          </a:p>
        </p:txBody>
      </p:sp>
      <p:sp>
        <p:nvSpPr>
          <p:cNvPr id="9" name="Text Box 2"/>
          <p:cNvSpPr txBox="1">
            <a:spLocks noChangeArrowheads="1"/>
          </p:cNvSpPr>
          <p:nvPr/>
        </p:nvSpPr>
        <p:spPr bwMode="auto">
          <a:xfrm>
            <a:off x="152400" y="2887980"/>
            <a:ext cx="8883650" cy="3723005"/>
          </a:xfrm>
          <a:prstGeom prst="rect">
            <a:avLst/>
          </a:prstGeom>
          <a:noFill/>
          <a:ln w="12700">
            <a:noFill/>
            <a:miter lim="800000"/>
          </a:ln>
          <a:effectLst/>
          <a:extLst>
            <a:ext uri="{909E8E84-426E-40DD-AFC4-6F175D3DCCD1}">
              <a14:hiddenFill xmlns:a14="http://schemas.microsoft.com/office/drawing/2010/main">
                <a:solidFill>
                  <a:srgbClr val="FFFFE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spcBef>
                <a:spcPct val="0"/>
              </a:spcBef>
              <a:defRPr kumimoji="1" sz="2400">
                <a:solidFill>
                  <a:schemeClr val="tx1"/>
                </a:solidFill>
                <a:latin typeface="Times New Roman" panose="02020603050405020304" pitchFamily="18" charset="0"/>
                <a:ea typeface="PMingLiU" panose="02020500000000000000" pitchFamily="18" charset="-120"/>
              </a:defRPr>
            </a:lvl1pPr>
            <a:lvl2pPr marL="914400" indent="-457200">
              <a:spcBef>
                <a:spcPct val="0"/>
              </a:spcBef>
              <a:defRPr kumimoji="1" sz="2400">
                <a:solidFill>
                  <a:schemeClr val="tx1"/>
                </a:solidFill>
                <a:latin typeface="Times New Roman" panose="02020603050405020304" pitchFamily="18" charset="0"/>
                <a:ea typeface="PMingLiU" panose="02020500000000000000" pitchFamily="18" charset="-120"/>
              </a:defRPr>
            </a:lvl2pPr>
            <a:lvl3pPr marL="1371600" indent="-457200">
              <a:spcBef>
                <a:spcPct val="0"/>
              </a:spcBef>
              <a:defRPr kumimoji="1" sz="2400">
                <a:solidFill>
                  <a:schemeClr val="tx1"/>
                </a:solidFill>
                <a:latin typeface="Times New Roman" panose="02020603050405020304" pitchFamily="18" charset="0"/>
                <a:ea typeface="PMingLiU" panose="02020500000000000000" pitchFamily="18" charset="-120"/>
              </a:defRPr>
            </a:lvl3pPr>
            <a:lvl4pPr marL="1828800" indent="-457200">
              <a:spcBef>
                <a:spcPct val="0"/>
              </a:spcBef>
              <a:defRPr kumimoji="1" sz="2400">
                <a:solidFill>
                  <a:schemeClr val="tx1"/>
                </a:solidFill>
                <a:latin typeface="Times New Roman" panose="02020603050405020304" pitchFamily="18" charset="0"/>
                <a:ea typeface="PMingLiU" panose="02020500000000000000" pitchFamily="18" charset="-120"/>
              </a:defRPr>
            </a:lvl4pPr>
            <a:lvl5pPr marL="2286000" indent="-457200">
              <a:spcBef>
                <a:spcPct val="0"/>
              </a:spcBef>
              <a:defRPr kumimoji="1" sz="2400">
                <a:solidFill>
                  <a:schemeClr val="tx1"/>
                </a:solidFill>
                <a:latin typeface="Times New Roman" panose="02020603050405020304" pitchFamily="18" charset="0"/>
                <a:ea typeface="PMingLiU" panose="02020500000000000000" pitchFamily="18" charset="-120"/>
              </a:defRPr>
            </a:lvl5pPr>
            <a:lvl6pPr marL="2743200"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3200400"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3657600"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4114800"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marL="0" indent="0" latinLnBrk="0">
              <a:spcBef>
                <a:spcPts val="0"/>
              </a:spcBef>
            </a:pPr>
            <a:r>
              <a:rPr lang="en-US" altLang="zh-TW" sz="2800" b="1" dirty="0" smtClean="0">
                <a:solidFill>
                  <a:schemeClr val="tx1"/>
                </a:solidFill>
                <a:latin typeface="Arial" panose="020B0604020202020204" pitchFamily="34" charset="0"/>
              </a:rPr>
              <a:t>(</a:t>
            </a:r>
            <a:r>
              <a:rPr lang="en-US" altLang="zh-TW" sz="2800" b="1" dirty="0">
                <a:solidFill>
                  <a:schemeClr val="tx1"/>
                </a:solidFill>
                <a:latin typeface="Arial" panose="020B0604020202020204" pitchFamily="34" charset="0"/>
              </a:rPr>
              <a:t>b)  MgCl</a:t>
            </a:r>
            <a:r>
              <a:rPr lang="en-US" altLang="zh-TW" sz="2800" b="1" baseline="-25000" dirty="0">
                <a:solidFill>
                  <a:schemeClr val="tx1"/>
                </a:solidFill>
                <a:latin typeface="Arial" panose="020B0604020202020204" pitchFamily="34" charset="0"/>
              </a:rPr>
              <a:t>2</a:t>
            </a:r>
            <a:r>
              <a:rPr lang="en-US" altLang="zh-TW" sz="2800" b="1" baseline="-25000" dirty="0" smtClean="0">
                <a:solidFill>
                  <a:schemeClr val="tx1"/>
                </a:solidFill>
                <a:latin typeface="Arial" panose="020B0604020202020204" pitchFamily="34" charset="0"/>
              </a:rPr>
              <a:t>  </a:t>
            </a:r>
            <a:r>
              <a:rPr lang="en-US" altLang="zh-TW" sz="2800" b="1" dirty="0" smtClean="0">
                <a:solidFill>
                  <a:schemeClr val="tx1"/>
                </a:solidFill>
                <a:latin typeface="Arial" panose="020B0604020202020204" pitchFamily="34" charset="0"/>
                <a:sym typeface="Wingdings" panose="05000000000000000000" pitchFamily="2" charset="2"/>
              </a:rPr>
              <a:t>     </a:t>
            </a:r>
            <a:r>
              <a:rPr lang="en-US" altLang="zh-TW" sz="2800" b="1" dirty="0">
                <a:solidFill>
                  <a:schemeClr val="tx1"/>
                </a:solidFill>
                <a:latin typeface="Arial" panose="020B0604020202020204" pitchFamily="34" charset="0"/>
              </a:rPr>
              <a:t>Mg</a:t>
            </a:r>
            <a:r>
              <a:rPr lang="en-US" altLang="zh-TW" sz="2800" b="1" baseline="30000" dirty="0">
                <a:solidFill>
                  <a:schemeClr val="tx1"/>
                </a:solidFill>
                <a:latin typeface="Arial" panose="020B0604020202020204" pitchFamily="34" charset="0"/>
              </a:rPr>
              <a:t>2+      </a:t>
            </a:r>
            <a:r>
              <a:rPr lang="en-US" altLang="zh-TW" sz="2800" b="1" dirty="0" smtClean="0">
                <a:solidFill>
                  <a:schemeClr val="tx1"/>
                </a:solidFill>
                <a:latin typeface="Arial" panose="020B0604020202020204" pitchFamily="34" charset="0"/>
              </a:rPr>
              <a:t>+    </a:t>
            </a:r>
            <a:r>
              <a:rPr lang="en-US" altLang="zh-TW" sz="2800" b="1" baseline="30000" dirty="0" smtClean="0">
                <a:solidFill>
                  <a:schemeClr val="tx1"/>
                </a:solidFill>
                <a:latin typeface="Arial" panose="020B0604020202020204" pitchFamily="34" charset="0"/>
              </a:rPr>
              <a:t> </a:t>
            </a:r>
            <a:r>
              <a:rPr lang="en-US" altLang="zh-TW" sz="2800" b="1" dirty="0" smtClean="0">
                <a:solidFill>
                  <a:schemeClr val="tx1"/>
                </a:solidFill>
                <a:latin typeface="Arial" panose="020B0604020202020204" pitchFamily="34" charset="0"/>
              </a:rPr>
              <a:t>2Cl</a:t>
            </a:r>
            <a:r>
              <a:rPr lang="en-US" altLang="en-US" sz="2800" b="1" baseline="30000" dirty="0" smtClean="0">
                <a:solidFill>
                  <a:schemeClr val="tx1"/>
                </a:solidFill>
                <a:latin typeface="Arial" panose="020B0604020202020204" pitchFamily="34" charset="0"/>
              </a:rPr>
              <a:t>-</a:t>
            </a:r>
            <a:endParaRPr lang="en-US" altLang="zh-TW" sz="2800" b="1" baseline="30000" dirty="0">
              <a:solidFill>
                <a:schemeClr val="tx1"/>
              </a:solidFill>
              <a:latin typeface="Arial" panose="020B0604020202020204" pitchFamily="34" charset="0"/>
            </a:endParaRPr>
          </a:p>
          <a:p>
            <a:pPr marL="0" indent="0" latinLnBrk="0">
              <a:lnSpc>
                <a:spcPct val="100000"/>
              </a:lnSpc>
              <a:spcBef>
                <a:spcPts val="0"/>
              </a:spcBef>
            </a:pPr>
            <a:r>
              <a:rPr lang="en-US" altLang="zh-TW" sz="2000" b="1" dirty="0" smtClean="0">
                <a:solidFill>
                  <a:schemeClr val="tx1"/>
                </a:solidFill>
                <a:latin typeface="Arial" panose="020B0604020202020204" pitchFamily="34" charset="0"/>
              </a:rPr>
              <a:t>           </a:t>
            </a:r>
            <a:r>
              <a:rPr lang="en-US" altLang="en-US" sz="2000" b="1" dirty="0" smtClean="0">
                <a:solidFill>
                  <a:schemeClr val="tx1"/>
                </a:solidFill>
                <a:latin typeface="Arial" panose="020B0604020202020204" pitchFamily="34" charset="0"/>
              </a:rPr>
              <a:t>1 mol.</a:t>
            </a:r>
            <a:r>
              <a:rPr lang="en-US" altLang="zh-TW" sz="2000" b="1" dirty="0" smtClean="0">
                <a:solidFill>
                  <a:schemeClr val="tx1"/>
                </a:solidFill>
                <a:latin typeface="Arial" panose="020B0604020202020204" pitchFamily="34" charset="0"/>
              </a:rPr>
              <a:t>               </a:t>
            </a:r>
            <a:r>
              <a:rPr lang="en-US" altLang="en-US" sz="2000" b="1" dirty="0" smtClean="0">
                <a:solidFill>
                  <a:schemeClr val="tx1"/>
                </a:solidFill>
                <a:latin typeface="Arial" panose="020B0604020202020204" pitchFamily="34" charset="0"/>
              </a:rPr>
              <a:t>1 mol.      +        2 mol.</a:t>
            </a:r>
            <a:endParaRPr lang="en-US" altLang="zh-TW" sz="2000" b="1" dirty="0" smtClean="0">
              <a:solidFill>
                <a:schemeClr val="tx1"/>
              </a:solidFill>
              <a:latin typeface="Arial" panose="020B0604020202020204" pitchFamily="34" charset="0"/>
            </a:endParaRPr>
          </a:p>
          <a:p>
            <a:pPr marL="0" indent="0" latinLnBrk="0">
              <a:lnSpc>
                <a:spcPct val="100000"/>
              </a:lnSpc>
              <a:spcBef>
                <a:spcPts val="0"/>
              </a:spcBef>
            </a:pPr>
            <a:r>
              <a:rPr lang="en-US" altLang="zh-TW" sz="2000" b="1" dirty="0" smtClean="0">
                <a:solidFill>
                  <a:schemeClr val="tx1"/>
                </a:solidFill>
                <a:latin typeface="Arial" panose="020B0604020202020204" pitchFamily="34" charset="0"/>
              </a:rPr>
              <a:t>       0.105 </a:t>
            </a:r>
            <a:r>
              <a:rPr lang="en-US" altLang="zh-TW" sz="2000" b="1" dirty="0">
                <a:solidFill>
                  <a:schemeClr val="tx1"/>
                </a:solidFill>
                <a:latin typeface="Arial" panose="020B0604020202020204" pitchFamily="34" charset="0"/>
              </a:rPr>
              <a:t>mol</a:t>
            </a:r>
            <a:r>
              <a:rPr lang="en-US" altLang="en-US" sz="2000" b="1" dirty="0">
                <a:solidFill>
                  <a:schemeClr val="tx1"/>
                </a:solidFill>
                <a:latin typeface="Arial" panose="020B0604020202020204" pitchFamily="34" charset="0"/>
              </a:rPr>
              <a:t>.  </a:t>
            </a:r>
            <a:r>
              <a:rPr lang="en-US" altLang="zh-TW" sz="2000" b="1" dirty="0">
                <a:solidFill>
                  <a:schemeClr val="tx1"/>
                </a:solidFill>
                <a:latin typeface="Arial" panose="020B0604020202020204" pitchFamily="34" charset="0"/>
              </a:rPr>
              <a:t>       0.105 </a:t>
            </a:r>
            <a:r>
              <a:rPr lang="en-US" altLang="zh-TW" sz="2000" b="1" dirty="0" err="1">
                <a:solidFill>
                  <a:schemeClr val="tx1"/>
                </a:solidFill>
                <a:latin typeface="Arial" panose="020B0604020202020204" pitchFamily="34" charset="0"/>
              </a:rPr>
              <a:t>mol</a:t>
            </a:r>
            <a:r>
              <a:rPr lang="en-US" altLang="en-US" sz="2000" b="1" dirty="0" err="1">
                <a:solidFill>
                  <a:schemeClr val="tx1"/>
                </a:solidFill>
                <a:latin typeface="Arial" panose="020B0604020202020204" pitchFamily="34" charset="0"/>
              </a:rPr>
              <a:t>. </a:t>
            </a:r>
            <a:r>
              <a:rPr lang="en-US" altLang="zh-TW" sz="2000" b="1" dirty="0">
                <a:solidFill>
                  <a:schemeClr val="tx1"/>
                </a:solidFill>
                <a:latin typeface="Arial" panose="020B0604020202020204" pitchFamily="34" charset="0"/>
              </a:rPr>
              <a:t> </a:t>
            </a:r>
            <a:r>
              <a:rPr lang="en-US" altLang="en-US" sz="2000" b="1" dirty="0">
                <a:solidFill>
                  <a:schemeClr val="tx1"/>
                </a:solidFill>
                <a:latin typeface="Arial" panose="020B0604020202020204" pitchFamily="34" charset="0"/>
              </a:rPr>
              <a:t>+    2(0.105 mol.)</a:t>
            </a:r>
            <a:endParaRPr lang="en-US" altLang="en-US" sz="2000" b="1" dirty="0">
              <a:solidFill>
                <a:schemeClr val="tx1"/>
              </a:solidFill>
              <a:latin typeface="Arial" panose="020B0604020202020204" pitchFamily="34" charset="0"/>
            </a:endParaRPr>
          </a:p>
          <a:p>
            <a:pPr marL="0" indent="0" latinLnBrk="0">
              <a:lnSpc>
                <a:spcPct val="100000"/>
              </a:lnSpc>
              <a:spcBef>
                <a:spcPts val="0"/>
              </a:spcBef>
            </a:pPr>
            <a:endParaRPr lang="en-US" altLang="en-US" sz="2800" b="1" dirty="0">
              <a:solidFill>
                <a:schemeClr val="tx1"/>
              </a:solidFill>
              <a:latin typeface="Arial" panose="020B0604020202020204" pitchFamily="34" charset="0"/>
            </a:endParaRPr>
          </a:p>
          <a:p>
            <a:pPr marL="0" indent="0" latinLnBrk="0">
              <a:lnSpc>
                <a:spcPct val="100000"/>
              </a:lnSpc>
              <a:spcBef>
                <a:spcPts val="0"/>
              </a:spcBef>
            </a:pPr>
            <a:r>
              <a:rPr lang="en-US" altLang="en-US" sz="2800" b="1" dirty="0">
                <a:solidFill>
                  <a:srgbClr val="FF0000"/>
                </a:solidFill>
                <a:latin typeface="Arial" panose="020B0604020202020204" pitchFamily="34" charset="0"/>
                <a:sym typeface="+mn-ea"/>
              </a:rPr>
              <a:t> n</a:t>
            </a:r>
            <a:r>
              <a:rPr lang="en-US" altLang="en-US" sz="2800" b="1" dirty="0">
                <a:latin typeface="Arial" panose="020B0604020202020204" pitchFamily="34" charset="0"/>
                <a:sym typeface="+mn-ea"/>
              </a:rPr>
              <a:t> =</a:t>
            </a:r>
            <a:r>
              <a:rPr lang="en-US" altLang="en-US" sz="2800" b="1" u="sng" dirty="0">
                <a:latin typeface="Arial" panose="020B0604020202020204" pitchFamily="34" charset="0"/>
                <a:sym typeface="+mn-ea"/>
              </a:rPr>
              <a:t> </a:t>
            </a:r>
            <a:r>
              <a:rPr lang="en-US" altLang="zh-TW" sz="2800" b="1" u="sng" dirty="0">
                <a:solidFill>
                  <a:srgbClr val="DEA900"/>
                </a:solidFill>
                <a:latin typeface="Arial" panose="020B0604020202020204" pitchFamily="34" charset="0"/>
                <a:sym typeface="+mn-ea"/>
              </a:rPr>
              <a:t>N</a:t>
            </a:r>
            <a:endParaRPr lang="en-US" altLang="zh-TW" sz="2800" b="1" dirty="0">
              <a:solidFill>
                <a:srgbClr val="DEA900"/>
              </a:solidFill>
              <a:latin typeface="Arial" panose="020B0604020202020204" pitchFamily="34" charset="0"/>
            </a:endParaRPr>
          </a:p>
          <a:p>
            <a:pPr marL="0" indent="0" latinLnBrk="0">
              <a:lnSpc>
                <a:spcPct val="100000"/>
              </a:lnSpc>
              <a:spcBef>
                <a:spcPts val="0"/>
              </a:spcBef>
            </a:pPr>
            <a:r>
              <a:rPr lang="en-US" altLang="zh-TW" sz="2800" b="1" dirty="0">
                <a:latin typeface="Arial" panose="020B0604020202020204" pitchFamily="34" charset="0"/>
                <a:sym typeface="+mn-ea"/>
              </a:rPr>
              <a:t>       </a:t>
            </a:r>
            <a:r>
              <a:rPr lang="en-US" altLang="en-US" sz="2800" b="1" dirty="0">
                <a:solidFill>
                  <a:srgbClr val="00B050"/>
                </a:solidFill>
                <a:latin typeface="Arial" panose="020B0604020202020204" pitchFamily="34" charset="0"/>
                <a:sym typeface="+mn-ea"/>
              </a:rPr>
              <a:t>N</a:t>
            </a:r>
            <a:r>
              <a:rPr lang="en-US" altLang="en-US" sz="2800" b="1" baseline="-25000" dirty="0">
                <a:solidFill>
                  <a:srgbClr val="00B050"/>
                </a:solidFill>
                <a:latin typeface="Arial" panose="020B0604020202020204" pitchFamily="34" charset="0"/>
                <a:sym typeface="+mn-ea"/>
              </a:rPr>
              <a:t>A</a:t>
            </a:r>
            <a:endParaRPr lang="en-US" altLang="en-US" sz="2800" b="1" baseline="-25000" dirty="0">
              <a:solidFill>
                <a:srgbClr val="00B050"/>
              </a:solidFill>
              <a:latin typeface="Arial" panose="020B0604020202020204" pitchFamily="34" charset="0"/>
              <a:sym typeface="+mn-ea"/>
            </a:endParaRPr>
          </a:p>
          <a:p>
            <a:pPr marL="0" indent="0" latinLnBrk="0">
              <a:lnSpc>
                <a:spcPct val="100000"/>
              </a:lnSpc>
              <a:spcBef>
                <a:spcPts val="0"/>
              </a:spcBef>
            </a:pPr>
            <a:r>
              <a:rPr lang="en-US" altLang="en-US" sz="2800" b="1" dirty="0">
                <a:solidFill>
                  <a:srgbClr val="DEA900"/>
                </a:solidFill>
                <a:latin typeface="Arial" panose="020B0604020202020204" pitchFamily="34" charset="0"/>
                <a:sym typeface="+mn-ea"/>
              </a:rPr>
              <a:t>N</a:t>
            </a:r>
            <a:r>
              <a:rPr lang="en-US" altLang="en-US" sz="2800" b="1" dirty="0">
                <a:latin typeface="Arial" panose="020B0604020202020204" pitchFamily="34" charset="0"/>
                <a:sym typeface="+mn-ea"/>
              </a:rPr>
              <a:t> = </a:t>
            </a:r>
            <a:r>
              <a:rPr lang="en-US" altLang="en-US" sz="2800" b="1" dirty="0">
                <a:solidFill>
                  <a:srgbClr val="FF0000"/>
                </a:solidFill>
                <a:latin typeface="Arial" panose="020B0604020202020204" pitchFamily="34" charset="0"/>
                <a:sym typeface="+mn-ea"/>
              </a:rPr>
              <a:t>n</a:t>
            </a:r>
            <a:r>
              <a:rPr lang="en-US" altLang="en-US" sz="2800" b="1" dirty="0">
                <a:solidFill>
                  <a:srgbClr val="00B050"/>
                </a:solidFill>
                <a:latin typeface="Arial" panose="020B0604020202020204" pitchFamily="34" charset="0"/>
                <a:sym typeface="+mn-ea"/>
              </a:rPr>
              <a:t> </a:t>
            </a:r>
            <a:r>
              <a:rPr lang="en-US" altLang="en-US" sz="2800" b="1" dirty="0">
                <a:latin typeface="Arial" panose="020B0604020202020204" pitchFamily="34" charset="0"/>
                <a:sym typeface="+mn-ea"/>
              </a:rPr>
              <a:t>x</a:t>
            </a:r>
            <a:r>
              <a:rPr lang="en-US" altLang="en-US" sz="2800" b="1" dirty="0">
                <a:solidFill>
                  <a:srgbClr val="00B050"/>
                </a:solidFill>
                <a:latin typeface="Arial" panose="020B0604020202020204" pitchFamily="34" charset="0"/>
                <a:sym typeface="+mn-ea"/>
              </a:rPr>
              <a:t> N</a:t>
            </a:r>
            <a:r>
              <a:rPr lang="en-US" altLang="en-US" sz="2800" b="1" baseline="-25000" dirty="0">
                <a:solidFill>
                  <a:srgbClr val="00B050"/>
                </a:solidFill>
                <a:latin typeface="Arial" panose="020B0604020202020204" pitchFamily="34" charset="0"/>
                <a:sym typeface="+mn-ea"/>
              </a:rPr>
              <a:t>A</a:t>
            </a:r>
            <a:endParaRPr lang="en-US" altLang="en-US" sz="2800" b="1" baseline="-25000" dirty="0">
              <a:solidFill>
                <a:srgbClr val="00B050"/>
              </a:solidFill>
              <a:latin typeface="Arial" panose="020B0604020202020204" pitchFamily="34" charset="0"/>
              <a:sym typeface="+mn-ea"/>
            </a:endParaRPr>
          </a:p>
          <a:p>
            <a:pPr marL="0" indent="0" latinLnBrk="0">
              <a:lnSpc>
                <a:spcPct val="100000"/>
              </a:lnSpc>
              <a:spcBef>
                <a:spcPts val="0"/>
              </a:spcBef>
            </a:pPr>
            <a:r>
              <a:rPr lang="en-US" altLang="en-US" sz="2800" b="1" dirty="0">
                <a:solidFill>
                  <a:srgbClr val="DEA900"/>
                </a:solidFill>
                <a:latin typeface="Arial" panose="020B0604020202020204" pitchFamily="34" charset="0"/>
                <a:sym typeface="+mn-ea"/>
              </a:rPr>
              <a:t>N</a:t>
            </a:r>
            <a:r>
              <a:rPr lang="en-US" altLang="en-US" sz="2800" b="1" dirty="0">
                <a:latin typeface="Arial" panose="020B0604020202020204" pitchFamily="34" charset="0"/>
                <a:sym typeface="+mn-ea"/>
              </a:rPr>
              <a:t> = </a:t>
            </a:r>
            <a:r>
              <a:rPr lang="en-US" altLang="en-US" sz="2800" b="1" dirty="0">
                <a:solidFill>
                  <a:srgbClr val="FF0000"/>
                </a:solidFill>
                <a:latin typeface="Arial" panose="020B0604020202020204" pitchFamily="34" charset="0"/>
                <a:sym typeface="+mn-ea"/>
              </a:rPr>
              <a:t>0.105</a:t>
            </a:r>
            <a:r>
              <a:rPr lang="en-US" altLang="zh-TW" sz="2800" b="1" dirty="0">
                <a:solidFill>
                  <a:srgbClr val="FF0000"/>
                </a:solidFill>
                <a:latin typeface="Arial" panose="020B0604020202020204" pitchFamily="34" charset="0"/>
                <a:sym typeface="+mn-ea"/>
              </a:rPr>
              <a:t> </a:t>
            </a:r>
            <a:r>
              <a:rPr lang="en-US" altLang="zh-TW" sz="2800" b="1" dirty="0" err="1">
                <a:solidFill>
                  <a:srgbClr val="FF0000"/>
                </a:solidFill>
                <a:latin typeface="Arial" panose="020B0604020202020204" pitchFamily="34" charset="0"/>
                <a:sym typeface="+mn-ea"/>
              </a:rPr>
              <a:t>mol</a:t>
            </a:r>
            <a:r>
              <a:rPr lang="en-US" altLang="zh-TW" sz="2800" b="1" dirty="0">
                <a:solidFill>
                  <a:srgbClr val="FF0000"/>
                </a:solidFill>
                <a:latin typeface="Arial" panose="020B0604020202020204" pitchFamily="34" charset="0"/>
                <a:sym typeface="+mn-ea"/>
              </a:rPr>
              <a:t> </a:t>
            </a:r>
            <a:r>
              <a:rPr lang="en-US" altLang="zh-TW" sz="2800" b="1" dirty="0">
                <a:latin typeface="Arial" panose="020B0604020202020204" pitchFamily="34" charset="0"/>
                <a:sym typeface="+mn-ea"/>
              </a:rPr>
              <a:t>x </a:t>
            </a:r>
            <a:r>
              <a:rPr lang="en-US" altLang="zh-TW" sz="2800" b="1" dirty="0">
                <a:solidFill>
                  <a:srgbClr val="00B050"/>
                </a:solidFill>
                <a:latin typeface="Arial" panose="020B0604020202020204" pitchFamily="34" charset="0"/>
                <a:sym typeface="+mn-ea"/>
              </a:rPr>
              <a:t>6.02 x 10</a:t>
            </a:r>
            <a:r>
              <a:rPr lang="en-US" altLang="zh-TW" sz="2800" b="1" baseline="30000" dirty="0">
                <a:solidFill>
                  <a:srgbClr val="00B050"/>
                </a:solidFill>
                <a:latin typeface="Arial" panose="020B0604020202020204" pitchFamily="34" charset="0"/>
                <a:sym typeface="+mn-ea"/>
              </a:rPr>
              <a:t>23 </a:t>
            </a:r>
            <a:r>
              <a:rPr lang="en-US" altLang="zh-TW" sz="2800" b="1" dirty="0">
                <a:solidFill>
                  <a:srgbClr val="00B050"/>
                </a:solidFill>
                <a:latin typeface="Arial" panose="020B0604020202020204" pitchFamily="34" charset="0"/>
                <a:sym typeface="+mn-ea"/>
              </a:rPr>
              <a:t>mol</a:t>
            </a:r>
            <a:r>
              <a:rPr lang="en-US" altLang="zh-TW" sz="2800" b="1" baseline="30000" dirty="0">
                <a:solidFill>
                  <a:srgbClr val="00B050"/>
                </a:solidFill>
                <a:latin typeface="Arial" panose="020B0604020202020204" pitchFamily="34" charset="0"/>
                <a:sym typeface="+mn-ea"/>
              </a:rPr>
              <a:t>-1 </a:t>
            </a:r>
            <a:endParaRPr lang="en-US" altLang="zh-TW" sz="2800" b="1" baseline="30000" dirty="0">
              <a:solidFill>
                <a:srgbClr val="00B050"/>
              </a:solidFill>
              <a:latin typeface="Arial" panose="020B0604020202020204" pitchFamily="34" charset="0"/>
              <a:sym typeface="+mn-ea"/>
            </a:endParaRPr>
          </a:p>
          <a:p>
            <a:pPr marL="0" indent="0" latinLnBrk="0">
              <a:lnSpc>
                <a:spcPct val="100000"/>
              </a:lnSpc>
              <a:spcBef>
                <a:spcPts val="0"/>
              </a:spcBef>
            </a:pPr>
            <a:r>
              <a:rPr lang="en-US" altLang="en-US" sz="2800" b="1" dirty="0">
                <a:solidFill>
                  <a:srgbClr val="DEA900"/>
                </a:solidFill>
                <a:latin typeface="Arial" panose="020B0604020202020204" pitchFamily="34" charset="0"/>
                <a:sym typeface="+mn-ea"/>
              </a:rPr>
              <a:t>N</a:t>
            </a:r>
            <a:r>
              <a:rPr lang="en-US" altLang="en-US" sz="2800" b="1" dirty="0">
                <a:latin typeface="Arial" panose="020B0604020202020204" pitchFamily="34" charset="0"/>
                <a:sym typeface="+mn-ea"/>
              </a:rPr>
              <a:t> </a:t>
            </a:r>
            <a:r>
              <a:rPr lang="en-US" altLang="zh-TW" sz="2800" b="1" dirty="0">
                <a:latin typeface="Arial" panose="020B0604020202020204" pitchFamily="34" charset="0"/>
                <a:sym typeface="+mn-ea"/>
              </a:rPr>
              <a:t>= </a:t>
            </a:r>
            <a:r>
              <a:rPr lang="en-US" altLang="en-US" sz="2800" b="1" dirty="0">
                <a:solidFill>
                  <a:srgbClr val="DEA900"/>
                </a:solidFill>
                <a:latin typeface="Arial" panose="020B0604020202020204" pitchFamily="34" charset="0"/>
                <a:sym typeface="+mn-ea"/>
              </a:rPr>
              <a:t>6.321 </a:t>
            </a:r>
            <a:r>
              <a:rPr lang="en-US" altLang="zh-TW" sz="2800" b="1" dirty="0">
                <a:solidFill>
                  <a:srgbClr val="DEA900"/>
                </a:solidFill>
                <a:latin typeface="Arial" panose="020B0604020202020204" pitchFamily="34" charset="0"/>
                <a:sym typeface="+mn-ea"/>
              </a:rPr>
              <a:t>x </a:t>
            </a:r>
            <a:r>
              <a:rPr lang="en-US" altLang="zh-TW" sz="2800" b="1" dirty="0" smtClean="0">
                <a:solidFill>
                  <a:srgbClr val="DEA900"/>
                </a:solidFill>
                <a:latin typeface="Arial" panose="020B0604020202020204" pitchFamily="34" charset="0"/>
                <a:sym typeface="+mn-ea"/>
              </a:rPr>
              <a:t>10</a:t>
            </a:r>
            <a:r>
              <a:rPr lang="en-US" altLang="zh-TW" sz="2800" b="1" baseline="30000" dirty="0" smtClean="0">
                <a:solidFill>
                  <a:srgbClr val="DEA900"/>
                </a:solidFill>
                <a:latin typeface="Arial" panose="020B0604020202020204" pitchFamily="34" charset="0"/>
                <a:sym typeface="+mn-ea"/>
              </a:rPr>
              <a:t>2</a:t>
            </a:r>
            <a:r>
              <a:rPr lang="en-US" altLang="en-US" sz="2800" b="1" baseline="30000" dirty="0" smtClean="0">
                <a:solidFill>
                  <a:srgbClr val="DEA900"/>
                </a:solidFill>
                <a:latin typeface="Arial" panose="020B0604020202020204" pitchFamily="34" charset="0"/>
                <a:sym typeface="+mn-ea"/>
              </a:rPr>
              <a:t>2</a:t>
            </a:r>
            <a:endParaRPr lang="en-US" altLang="en-US" sz="2800" b="1" baseline="30000" dirty="0" smtClean="0">
              <a:solidFill>
                <a:srgbClr val="DEA900"/>
              </a:solidFill>
              <a:latin typeface="Arial" panose="020B0604020202020204" pitchFamily="34" charset="0"/>
              <a:sym typeface="+mn-ea"/>
            </a:endParaRPr>
          </a:p>
        </p:txBody>
      </p:sp>
      <p:pic>
        <p:nvPicPr>
          <p:cNvPr id="3" name="Picture 2"/>
          <p:cNvPicPr>
            <a:picLocks noChangeAspect="1"/>
          </p:cNvPicPr>
          <p:nvPr/>
        </p:nvPicPr>
        <p:blipFill>
          <a:blip r:embed="rId1"/>
          <a:stretch>
            <a:fillRect/>
          </a:stretch>
        </p:blipFill>
        <p:spPr>
          <a:xfrm>
            <a:off x="6511925" y="2887980"/>
            <a:ext cx="2524125" cy="1809750"/>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1026"/>
          <p:cNvSpPr>
            <a:spLocks noChangeArrowheads="1"/>
          </p:cNvSpPr>
          <p:nvPr/>
        </p:nvSpPr>
        <p:spPr bwMode="auto">
          <a:xfrm>
            <a:off x="107504" y="845975"/>
            <a:ext cx="8928992" cy="1863725"/>
          </a:xfrm>
          <a:prstGeom prst="rect">
            <a:avLst/>
          </a:prstGeom>
          <a:noFill/>
          <a:ln>
            <a:noFill/>
          </a:ln>
          <a:effectLst/>
          <a:extLst>
            <a:ext uri="{909E8E84-426E-40DD-AFC4-6F175D3DCCD1}">
              <a14:hiddenFill xmlns:a14="http://schemas.microsoft.com/office/drawing/2010/main">
                <a:solidFill>
                  <a:srgbClr val="EBFFEB"/>
                </a:solidFill>
              </a14:hiddenFill>
            </a:ext>
            <a:ext uri="{91240B29-F687-4F45-9708-019B960494DF}">
              <a14:hiddenLine xmlns:a14="http://schemas.microsoft.com/office/drawing/2010/main" w="38100">
                <a:solidFill>
                  <a:srgbClr val="FF99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0"/>
              </a:spcBef>
              <a:tabLst>
                <a:tab pos="476250" algn="l"/>
              </a:tabLst>
              <a:defRPr kumimoji="1" sz="2400">
                <a:solidFill>
                  <a:schemeClr val="tx1"/>
                </a:solidFill>
                <a:latin typeface="Times New Roman" panose="02020603050405020304" pitchFamily="18" charset="0"/>
                <a:ea typeface="PMingLiU" panose="02020500000000000000" pitchFamily="18" charset="-120"/>
              </a:defRPr>
            </a:lvl1pPr>
            <a:lvl2pPr marL="1222375" indent="-457200">
              <a:spcBef>
                <a:spcPct val="0"/>
              </a:spcBef>
              <a:tabLst>
                <a:tab pos="476250" algn="l"/>
              </a:tabLst>
              <a:defRPr kumimoji="1" sz="2400">
                <a:solidFill>
                  <a:schemeClr val="tx1"/>
                </a:solidFill>
                <a:latin typeface="Times New Roman" panose="02020603050405020304" pitchFamily="18" charset="0"/>
                <a:ea typeface="PMingLiU" panose="02020500000000000000" pitchFamily="18" charset="-120"/>
              </a:defRPr>
            </a:lvl2pPr>
            <a:lvl3pPr marL="1870075" indent="-457200">
              <a:spcBef>
                <a:spcPct val="0"/>
              </a:spcBef>
              <a:tabLst>
                <a:tab pos="476250" algn="l"/>
              </a:tabLst>
              <a:defRPr kumimoji="1" sz="2400">
                <a:solidFill>
                  <a:schemeClr val="tx1"/>
                </a:solidFill>
                <a:latin typeface="Times New Roman" panose="02020603050405020304" pitchFamily="18" charset="0"/>
                <a:ea typeface="PMingLiU" panose="02020500000000000000" pitchFamily="18" charset="-120"/>
              </a:defRPr>
            </a:lvl3pPr>
            <a:lvl4pPr marL="2517775" indent="-457200">
              <a:spcBef>
                <a:spcPct val="0"/>
              </a:spcBef>
              <a:tabLst>
                <a:tab pos="476250" algn="l"/>
              </a:tabLst>
              <a:defRPr kumimoji="1" sz="2400">
                <a:solidFill>
                  <a:schemeClr val="tx1"/>
                </a:solidFill>
                <a:latin typeface="Times New Roman" panose="02020603050405020304" pitchFamily="18" charset="0"/>
                <a:ea typeface="PMingLiU" panose="02020500000000000000" pitchFamily="18" charset="-120"/>
              </a:defRPr>
            </a:lvl4pPr>
            <a:lvl5pPr marL="3165475" indent="-457200">
              <a:spcBef>
                <a:spcPct val="0"/>
              </a:spcBef>
              <a:tabLst>
                <a:tab pos="476250" algn="l"/>
              </a:tabLst>
              <a:defRPr kumimoji="1" sz="2400">
                <a:solidFill>
                  <a:schemeClr val="tx1"/>
                </a:solidFill>
                <a:latin typeface="Times New Roman" panose="02020603050405020304" pitchFamily="18" charset="0"/>
                <a:ea typeface="PMingLiU" panose="02020500000000000000" pitchFamily="18" charset="-120"/>
              </a:defRPr>
            </a:lvl5pPr>
            <a:lvl6pPr marL="3622675" indent="-457200" fontAlgn="base">
              <a:spcBef>
                <a:spcPct val="0"/>
              </a:spcBef>
              <a:spcAft>
                <a:spcPct val="0"/>
              </a:spcAft>
              <a:tabLst>
                <a:tab pos="476250" algn="l"/>
              </a:tabLst>
              <a:defRPr kumimoji="1" sz="2400">
                <a:solidFill>
                  <a:schemeClr val="tx1"/>
                </a:solidFill>
                <a:latin typeface="Times New Roman" panose="02020603050405020304" pitchFamily="18" charset="0"/>
                <a:ea typeface="PMingLiU" panose="02020500000000000000" pitchFamily="18" charset="-120"/>
              </a:defRPr>
            </a:lvl6pPr>
            <a:lvl7pPr marL="4079875" indent="-457200" fontAlgn="base">
              <a:spcBef>
                <a:spcPct val="0"/>
              </a:spcBef>
              <a:spcAft>
                <a:spcPct val="0"/>
              </a:spcAft>
              <a:tabLst>
                <a:tab pos="476250" algn="l"/>
              </a:tabLst>
              <a:defRPr kumimoji="1" sz="2400">
                <a:solidFill>
                  <a:schemeClr val="tx1"/>
                </a:solidFill>
                <a:latin typeface="Times New Roman" panose="02020603050405020304" pitchFamily="18" charset="0"/>
                <a:ea typeface="PMingLiU" panose="02020500000000000000" pitchFamily="18" charset="-120"/>
              </a:defRPr>
            </a:lvl7pPr>
            <a:lvl8pPr marL="4537075" indent="-457200" fontAlgn="base">
              <a:spcBef>
                <a:spcPct val="0"/>
              </a:spcBef>
              <a:spcAft>
                <a:spcPct val="0"/>
              </a:spcAft>
              <a:tabLst>
                <a:tab pos="476250" algn="l"/>
              </a:tabLst>
              <a:defRPr kumimoji="1" sz="2400">
                <a:solidFill>
                  <a:schemeClr val="tx1"/>
                </a:solidFill>
                <a:latin typeface="Times New Roman" panose="02020603050405020304" pitchFamily="18" charset="0"/>
                <a:ea typeface="PMingLiU" panose="02020500000000000000" pitchFamily="18" charset="-120"/>
              </a:defRPr>
            </a:lvl8pPr>
            <a:lvl9pPr marL="4994275" indent="-457200" fontAlgn="base">
              <a:spcBef>
                <a:spcPct val="0"/>
              </a:spcBef>
              <a:spcAft>
                <a:spcPct val="0"/>
              </a:spcAft>
              <a:tabLst>
                <a:tab pos="476250" algn="l"/>
              </a:tabLst>
              <a:defRPr kumimoji="1" sz="2400">
                <a:solidFill>
                  <a:schemeClr val="tx1"/>
                </a:solidFill>
                <a:latin typeface="Times New Roman" panose="02020603050405020304" pitchFamily="18" charset="0"/>
                <a:ea typeface="PMingLiU" panose="02020500000000000000" pitchFamily="18" charset="-120"/>
              </a:defRPr>
            </a:lvl9pPr>
          </a:lstStyle>
          <a:p>
            <a:pPr>
              <a:lnSpc>
                <a:spcPct val="80000"/>
              </a:lnSpc>
              <a:spcBef>
                <a:spcPct val="50000"/>
              </a:spcBef>
            </a:pPr>
            <a:r>
              <a:rPr lang="en-US" altLang="zh-TW" dirty="0">
                <a:latin typeface="+mn-lt"/>
                <a:ea typeface="DFKai-SB" panose="03000509000000000000" pitchFamily="65" charset="-128"/>
                <a:cs typeface="+mn-lt"/>
                <a:sym typeface="+mn-ea"/>
              </a:rPr>
              <a:t>A magnesium chloride solution contains </a:t>
            </a:r>
            <a:r>
              <a:rPr lang="en-US" altLang="zh-TW" dirty="0">
                <a:solidFill>
                  <a:srgbClr val="0070C0"/>
                </a:solidFill>
                <a:latin typeface="+mn-lt"/>
                <a:ea typeface="DFKai-SB" panose="03000509000000000000" pitchFamily="65" charset="-128"/>
                <a:cs typeface="+mn-lt"/>
                <a:sym typeface="+mn-ea"/>
              </a:rPr>
              <a:t>10g</a:t>
            </a:r>
            <a:r>
              <a:rPr lang="en-US" altLang="zh-TW" dirty="0">
                <a:solidFill>
                  <a:srgbClr val="FF0000"/>
                </a:solidFill>
                <a:latin typeface="+mn-lt"/>
                <a:ea typeface="DFKai-SB" panose="03000509000000000000" pitchFamily="65" charset="-128"/>
                <a:cs typeface="+mn-lt"/>
                <a:sym typeface="+mn-ea"/>
              </a:rPr>
              <a:t> </a:t>
            </a:r>
            <a:r>
              <a:rPr lang="en-US" altLang="zh-TW" dirty="0">
                <a:latin typeface="+mn-lt"/>
                <a:ea typeface="DFKai-SB" panose="03000509000000000000" pitchFamily="65" charset="-128"/>
                <a:cs typeface="+mn-lt"/>
                <a:sym typeface="+mn-ea"/>
              </a:rPr>
              <a:t>of </a:t>
            </a:r>
            <a:r>
              <a:rPr lang="en-US" altLang="zh-TW" dirty="0" smtClean="0">
                <a:solidFill>
                  <a:srgbClr val="7030A0"/>
                </a:solidFill>
                <a:latin typeface="+mn-lt"/>
                <a:ea typeface="DFKai-SB" panose="03000509000000000000" pitchFamily="65" charset="-128"/>
                <a:cs typeface="+mn-lt"/>
                <a:sym typeface="+mn-ea"/>
              </a:rPr>
              <a:t>MgCl</a:t>
            </a:r>
            <a:r>
              <a:rPr lang="en-US" altLang="zh-TW" baseline="-25000" dirty="0" smtClean="0">
                <a:solidFill>
                  <a:srgbClr val="7030A0"/>
                </a:solidFill>
                <a:latin typeface="+mn-lt"/>
                <a:ea typeface="DFKai-SB" panose="03000509000000000000" pitchFamily="65" charset="-128"/>
                <a:cs typeface="+mn-lt"/>
                <a:sym typeface="+mn-ea"/>
              </a:rPr>
              <a:t>2</a:t>
            </a:r>
            <a:r>
              <a:rPr lang="en-US" altLang="zh-TW" baseline="-25000" dirty="0" smtClean="0">
                <a:latin typeface="+mn-lt"/>
                <a:ea typeface="DFKai-SB" panose="03000509000000000000" pitchFamily="65" charset="-128"/>
                <a:cs typeface="+mn-lt"/>
                <a:sym typeface="+mn-ea"/>
              </a:rPr>
              <a:t> </a:t>
            </a:r>
            <a:r>
              <a:rPr lang="en-US" altLang="zh-TW" dirty="0" smtClean="0">
                <a:latin typeface="+mn-lt"/>
                <a:ea typeface="DFKai-SB" panose="03000509000000000000" pitchFamily="65" charset="-128"/>
                <a:cs typeface="+mn-lt"/>
                <a:sym typeface="+mn-ea"/>
              </a:rPr>
              <a:t>solid </a:t>
            </a:r>
            <a:endParaRPr lang="en-US" altLang="zh-TW" i="0" dirty="0">
              <a:solidFill>
                <a:schemeClr val="tx1"/>
              </a:solidFill>
              <a:latin typeface="+mn-lt"/>
              <a:ea typeface="DFKai-SB" panose="03000509000000000000" pitchFamily="65" charset="-128"/>
              <a:cs typeface="+mn-lt"/>
            </a:endParaRPr>
          </a:p>
          <a:p>
            <a:pPr latinLnBrk="0">
              <a:lnSpc>
                <a:spcPct val="100000"/>
              </a:lnSpc>
              <a:spcBef>
                <a:spcPts val="0"/>
              </a:spcBef>
              <a:tabLst>
                <a:tab pos="476250" algn="l"/>
                <a:tab pos="476250" algn="l"/>
              </a:tabLst>
            </a:pPr>
            <a:r>
              <a:rPr lang="en-US" altLang="zh-TW" dirty="0">
                <a:latin typeface="+mn-lt"/>
                <a:ea typeface="DFKai-SB" panose="03000509000000000000" pitchFamily="65" charset="-128"/>
                <a:cs typeface="+mn-lt"/>
                <a:sym typeface="+mn-ea"/>
              </a:rPr>
              <a:t>(a) Calculate the </a:t>
            </a:r>
            <a:r>
              <a:rPr lang="en-US" altLang="zh-TW" dirty="0">
                <a:solidFill>
                  <a:srgbClr val="FF0000"/>
                </a:solidFill>
                <a:latin typeface="+mn-lt"/>
                <a:ea typeface="DFKai-SB" panose="03000509000000000000" pitchFamily="65" charset="-128"/>
                <a:cs typeface="+mn-lt"/>
                <a:sym typeface="+mn-ea"/>
              </a:rPr>
              <a:t>number of moles</a:t>
            </a:r>
            <a:r>
              <a:rPr lang="en-US" altLang="zh-TW" dirty="0">
                <a:solidFill>
                  <a:srgbClr val="00B050"/>
                </a:solidFill>
                <a:latin typeface="+mn-lt"/>
                <a:ea typeface="DFKai-SB" panose="03000509000000000000" pitchFamily="65" charset="-128"/>
                <a:cs typeface="+mn-lt"/>
                <a:sym typeface="+mn-ea"/>
              </a:rPr>
              <a:t> </a:t>
            </a:r>
            <a:r>
              <a:rPr lang="en-US" altLang="zh-TW" dirty="0">
                <a:latin typeface="+mn-lt"/>
                <a:ea typeface="DFKai-SB" panose="03000509000000000000" pitchFamily="65" charset="-128"/>
                <a:cs typeface="+mn-lt"/>
                <a:sym typeface="+mn-ea"/>
              </a:rPr>
              <a:t>of </a:t>
            </a:r>
            <a:r>
              <a:rPr lang="en-US" altLang="zh-TW" dirty="0" smtClean="0">
                <a:latin typeface="+mn-lt"/>
                <a:ea typeface="DFKai-SB" panose="03000509000000000000" pitchFamily="65" charset="-128"/>
                <a:cs typeface="+mn-lt"/>
                <a:sym typeface="+mn-ea"/>
              </a:rPr>
              <a:t>MgCl</a:t>
            </a:r>
            <a:r>
              <a:rPr lang="en-US" altLang="zh-TW" baseline="-25000" dirty="0" smtClean="0">
                <a:latin typeface="+mn-lt"/>
                <a:ea typeface="DFKai-SB" panose="03000509000000000000" pitchFamily="65" charset="-128"/>
                <a:cs typeface="+mn-lt"/>
                <a:sym typeface="+mn-ea"/>
              </a:rPr>
              <a:t>2 </a:t>
            </a:r>
            <a:r>
              <a:rPr lang="en-US" altLang="zh-TW" dirty="0" smtClean="0">
                <a:latin typeface="+mn-lt"/>
                <a:ea typeface="DFKai-SB" panose="03000509000000000000" pitchFamily="65" charset="-128"/>
                <a:cs typeface="+mn-lt"/>
                <a:sym typeface="+mn-ea"/>
              </a:rPr>
              <a:t>in </a:t>
            </a:r>
            <a:r>
              <a:rPr lang="en-US" altLang="zh-TW" dirty="0">
                <a:latin typeface="+mn-lt"/>
                <a:ea typeface="DFKai-SB" panose="03000509000000000000" pitchFamily="65" charset="-128"/>
                <a:cs typeface="+mn-lt"/>
                <a:sym typeface="+mn-ea"/>
              </a:rPr>
              <a:t>the solution. </a:t>
            </a:r>
            <a:endParaRPr lang="en-US" altLang="zh-TW" i="0" dirty="0">
              <a:solidFill>
                <a:schemeClr val="tx1"/>
              </a:solidFill>
              <a:latin typeface="+mn-lt"/>
              <a:ea typeface="DFKai-SB" panose="03000509000000000000" pitchFamily="65" charset="-128"/>
              <a:cs typeface="+mn-lt"/>
            </a:endParaRPr>
          </a:p>
          <a:p>
            <a:pPr latinLnBrk="0">
              <a:lnSpc>
                <a:spcPct val="100000"/>
              </a:lnSpc>
              <a:spcBef>
                <a:spcPts val="0"/>
              </a:spcBef>
              <a:tabLst>
                <a:tab pos="476250" algn="l"/>
                <a:tab pos="476250" algn="l"/>
              </a:tabLst>
            </a:pPr>
            <a:r>
              <a:rPr lang="en-US" altLang="zh-TW" dirty="0">
                <a:latin typeface="+mn-lt"/>
                <a:ea typeface="DFKai-SB" panose="03000509000000000000" pitchFamily="65" charset="-128"/>
                <a:cs typeface="+mn-lt"/>
                <a:sym typeface="+mn-ea"/>
              </a:rPr>
              <a:t>(b) Calculate the </a:t>
            </a:r>
            <a:r>
              <a:rPr lang="en-US" altLang="zh-TW" dirty="0">
                <a:solidFill>
                  <a:srgbClr val="DEA900"/>
                </a:solidFill>
                <a:latin typeface="+mn-lt"/>
                <a:ea typeface="DFKai-SB" panose="03000509000000000000" pitchFamily="65" charset="-128"/>
                <a:cs typeface="+mn-lt"/>
                <a:sym typeface="+mn-ea"/>
              </a:rPr>
              <a:t>number of magnesium ions</a:t>
            </a:r>
            <a:r>
              <a:rPr lang="en-US" altLang="zh-TW" dirty="0">
                <a:solidFill>
                  <a:srgbClr val="7030A0"/>
                </a:solidFill>
                <a:latin typeface="+mn-lt"/>
                <a:ea typeface="DFKai-SB" panose="03000509000000000000" pitchFamily="65" charset="-128"/>
                <a:cs typeface="+mn-lt"/>
                <a:sym typeface="+mn-ea"/>
              </a:rPr>
              <a:t> </a:t>
            </a:r>
            <a:r>
              <a:rPr lang="en-US" altLang="zh-TW" dirty="0">
                <a:latin typeface="+mn-lt"/>
                <a:ea typeface="DFKai-SB" panose="03000509000000000000" pitchFamily="65" charset="-128"/>
                <a:cs typeface="+mn-lt"/>
                <a:sym typeface="+mn-ea"/>
              </a:rPr>
              <a:t>in the solution.</a:t>
            </a:r>
            <a:endParaRPr lang="en-US" altLang="zh-TW" i="0" dirty="0">
              <a:solidFill>
                <a:schemeClr val="tx1"/>
              </a:solidFill>
              <a:latin typeface="+mn-lt"/>
              <a:ea typeface="DFKai-SB" panose="03000509000000000000" pitchFamily="65" charset="-128"/>
              <a:cs typeface="+mn-lt"/>
            </a:endParaRPr>
          </a:p>
          <a:p>
            <a:pPr latinLnBrk="0">
              <a:lnSpc>
                <a:spcPct val="100000"/>
              </a:lnSpc>
              <a:spcBef>
                <a:spcPts val="0"/>
              </a:spcBef>
              <a:tabLst>
                <a:tab pos="476250" algn="l"/>
                <a:tab pos="476250" algn="l"/>
              </a:tabLst>
            </a:pPr>
            <a:r>
              <a:rPr lang="en-US" altLang="zh-TW" dirty="0">
                <a:latin typeface="+mn-lt"/>
                <a:ea typeface="DFKai-SB" panose="03000509000000000000" pitchFamily="65" charset="-128"/>
                <a:cs typeface="+mn-lt"/>
                <a:sym typeface="+mn-ea"/>
              </a:rPr>
              <a:t>(c) Calculate the </a:t>
            </a:r>
            <a:r>
              <a:rPr lang="en-US" altLang="zh-TW" dirty="0">
                <a:solidFill>
                  <a:srgbClr val="DEA900"/>
                </a:solidFill>
                <a:latin typeface="+mn-lt"/>
                <a:ea typeface="DFKai-SB" panose="03000509000000000000" pitchFamily="65" charset="-128"/>
                <a:cs typeface="+mn-lt"/>
                <a:sym typeface="+mn-ea"/>
              </a:rPr>
              <a:t>number of chloride ions </a:t>
            </a:r>
            <a:r>
              <a:rPr lang="en-US" altLang="zh-TW" dirty="0">
                <a:latin typeface="+mn-lt"/>
                <a:ea typeface="DFKai-SB" panose="03000509000000000000" pitchFamily="65" charset="-128"/>
                <a:cs typeface="+mn-lt"/>
                <a:sym typeface="+mn-ea"/>
              </a:rPr>
              <a:t>in the solution.</a:t>
            </a:r>
            <a:endParaRPr lang="en-US" altLang="zh-TW" i="0" dirty="0">
              <a:solidFill>
                <a:schemeClr val="tx1"/>
              </a:solidFill>
              <a:latin typeface="+mn-lt"/>
              <a:ea typeface="DFKai-SB" panose="03000509000000000000" pitchFamily="65" charset="-128"/>
              <a:cs typeface="+mn-lt"/>
            </a:endParaRPr>
          </a:p>
          <a:p>
            <a:pPr latinLnBrk="0">
              <a:lnSpc>
                <a:spcPct val="100000"/>
              </a:lnSpc>
              <a:spcBef>
                <a:spcPts val="0"/>
              </a:spcBef>
              <a:tabLst>
                <a:tab pos="476250" algn="l"/>
                <a:tab pos="476250" algn="l"/>
              </a:tabLst>
            </a:pPr>
            <a:r>
              <a:rPr lang="en-US" altLang="zh-TW" dirty="0">
                <a:latin typeface="+mn-lt"/>
                <a:ea typeface="DFKai-SB" panose="03000509000000000000" pitchFamily="65" charset="-128"/>
                <a:cs typeface="+mn-lt"/>
                <a:sym typeface="+mn-ea"/>
              </a:rPr>
              <a:t>(d) Calculate the </a:t>
            </a:r>
            <a:r>
              <a:rPr lang="en-US" altLang="zh-TW" dirty="0">
                <a:solidFill>
                  <a:srgbClr val="DEA900"/>
                </a:solidFill>
                <a:latin typeface="+mn-lt"/>
                <a:ea typeface="DFKai-SB" panose="03000509000000000000" pitchFamily="65" charset="-128"/>
                <a:cs typeface="+mn-lt"/>
                <a:sym typeface="+mn-ea"/>
              </a:rPr>
              <a:t>total number of ions </a:t>
            </a:r>
            <a:r>
              <a:rPr lang="en-US" altLang="zh-TW" dirty="0">
                <a:latin typeface="+mn-lt"/>
                <a:ea typeface="DFKai-SB" panose="03000509000000000000" pitchFamily="65" charset="-128"/>
                <a:cs typeface="+mn-lt"/>
                <a:sym typeface="+mn-ea"/>
              </a:rPr>
              <a:t>in the solution.</a:t>
            </a:r>
            <a:endParaRPr lang="en-US" altLang="zh-TW" b="1" i="0" dirty="0">
              <a:solidFill>
                <a:srgbClr val="0070C0"/>
              </a:solidFill>
              <a:latin typeface="+mn-lt"/>
              <a:ea typeface="DFKai-SB" panose="03000509000000000000" pitchFamily="65" charset="-128"/>
              <a:cs typeface="+mn-lt"/>
            </a:endParaRPr>
          </a:p>
        </p:txBody>
      </p:sp>
      <p:sp>
        <p:nvSpPr>
          <p:cNvPr id="8" name="Text Box 3"/>
          <p:cNvSpPr txBox="1">
            <a:spLocks noChangeArrowheads="1"/>
          </p:cNvSpPr>
          <p:nvPr/>
        </p:nvSpPr>
        <p:spPr bwMode="auto">
          <a:xfrm>
            <a:off x="0" y="0"/>
            <a:ext cx="9144000" cy="82232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GB" altLang="en-US" b="1">
                <a:latin typeface="Tahoma" panose="020B0604030504040204" pitchFamily="34" charset="0"/>
              </a:rPr>
              <a:t>MOLES AND MOLECULES</a:t>
            </a:r>
            <a:endParaRPr lang="en-GB" altLang="en-US" b="1">
              <a:latin typeface="Tahoma" panose="020B0604030504040204" pitchFamily="34" charset="0"/>
            </a:endParaRPr>
          </a:p>
          <a:p>
            <a:pPr algn="ctr" eaLnBrk="1" hangingPunct="1">
              <a:spcBef>
                <a:spcPct val="0"/>
              </a:spcBef>
              <a:buFontTx/>
              <a:buNone/>
            </a:pPr>
            <a:endParaRPr lang="en-GB" altLang="en-US" sz="1000" b="1" baseline="30000">
              <a:latin typeface="Tahoma" panose="020B0604030504040204" pitchFamily="34" charset="0"/>
            </a:endParaRPr>
          </a:p>
        </p:txBody>
      </p:sp>
      <p:sp>
        <p:nvSpPr>
          <p:cNvPr id="9" name="Text Box 2"/>
          <p:cNvSpPr txBox="1">
            <a:spLocks noChangeArrowheads="1"/>
          </p:cNvSpPr>
          <p:nvPr/>
        </p:nvSpPr>
        <p:spPr bwMode="auto">
          <a:xfrm>
            <a:off x="152400" y="2887980"/>
            <a:ext cx="8883650" cy="3851910"/>
          </a:xfrm>
          <a:prstGeom prst="rect">
            <a:avLst/>
          </a:prstGeom>
          <a:noFill/>
          <a:ln w="12700">
            <a:noFill/>
            <a:miter lim="800000"/>
          </a:ln>
          <a:effectLst/>
          <a:extLst>
            <a:ext uri="{909E8E84-426E-40DD-AFC4-6F175D3DCCD1}">
              <a14:hiddenFill xmlns:a14="http://schemas.microsoft.com/office/drawing/2010/main">
                <a:solidFill>
                  <a:srgbClr val="FFFFE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spcBef>
                <a:spcPct val="0"/>
              </a:spcBef>
              <a:defRPr kumimoji="1" sz="2400">
                <a:solidFill>
                  <a:schemeClr val="tx1"/>
                </a:solidFill>
                <a:latin typeface="Times New Roman" panose="02020603050405020304" pitchFamily="18" charset="0"/>
                <a:ea typeface="PMingLiU" panose="02020500000000000000" pitchFamily="18" charset="-120"/>
              </a:defRPr>
            </a:lvl1pPr>
            <a:lvl2pPr marL="914400" indent="-457200">
              <a:spcBef>
                <a:spcPct val="0"/>
              </a:spcBef>
              <a:defRPr kumimoji="1" sz="2400">
                <a:solidFill>
                  <a:schemeClr val="tx1"/>
                </a:solidFill>
                <a:latin typeface="Times New Roman" panose="02020603050405020304" pitchFamily="18" charset="0"/>
                <a:ea typeface="PMingLiU" panose="02020500000000000000" pitchFamily="18" charset="-120"/>
              </a:defRPr>
            </a:lvl2pPr>
            <a:lvl3pPr marL="1371600" indent="-457200">
              <a:spcBef>
                <a:spcPct val="0"/>
              </a:spcBef>
              <a:defRPr kumimoji="1" sz="2400">
                <a:solidFill>
                  <a:schemeClr val="tx1"/>
                </a:solidFill>
                <a:latin typeface="Times New Roman" panose="02020603050405020304" pitchFamily="18" charset="0"/>
                <a:ea typeface="PMingLiU" panose="02020500000000000000" pitchFamily="18" charset="-120"/>
              </a:defRPr>
            </a:lvl3pPr>
            <a:lvl4pPr marL="1828800" indent="-457200">
              <a:spcBef>
                <a:spcPct val="0"/>
              </a:spcBef>
              <a:defRPr kumimoji="1" sz="2400">
                <a:solidFill>
                  <a:schemeClr val="tx1"/>
                </a:solidFill>
                <a:latin typeface="Times New Roman" panose="02020603050405020304" pitchFamily="18" charset="0"/>
                <a:ea typeface="PMingLiU" panose="02020500000000000000" pitchFamily="18" charset="-120"/>
              </a:defRPr>
            </a:lvl4pPr>
            <a:lvl5pPr marL="2286000" indent="-457200">
              <a:spcBef>
                <a:spcPct val="0"/>
              </a:spcBef>
              <a:defRPr kumimoji="1" sz="2400">
                <a:solidFill>
                  <a:schemeClr val="tx1"/>
                </a:solidFill>
                <a:latin typeface="Times New Roman" panose="02020603050405020304" pitchFamily="18" charset="0"/>
                <a:ea typeface="PMingLiU" panose="02020500000000000000" pitchFamily="18" charset="-120"/>
              </a:defRPr>
            </a:lvl5pPr>
            <a:lvl6pPr marL="2743200"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3200400"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3657600"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4114800"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marL="0" indent="0" latinLnBrk="0">
              <a:spcBef>
                <a:spcPts val="0"/>
              </a:spcBef>
            </a:pPr>
            <a:r>
              <a:rPr lang="en-US" altLang="zh-TW" sz="2800" b="1" dirty="0" smtClean="0">
                <a:solidFill>
                  <a:schemeClr val="tx1"/>
                </a:solidFill>
                <a:latin typeface="Arial" panose="020B0604020202020204" pitchFamily="34" charset="0"/>
              </a:rPr>
              <a:t>(</a:t>
            </a:r>
            <a:r>
              <a:rPr lang="en-US" altLang="en-US" sz="2800" b="1" dirty="0">
                <a:solidFill>
                  <a:schemeClr val="tx1"/>
                </a:solidFill>
                <a:latin typeface="Arial" panose="020B0604020202020204" pitchFamily="34" charset="0"/>
              </a:rPr>
              <a:t>c</a:t>
            </a:r>
            <a:r>
              <a:rPr lang="en-US" altLang="zh-TW" sz="2800" b="1" dirty="0">
                <a:solidFill>
                  <a:schemeClr val="tx1"/>
                </a:solidFill>
                <a:latin typeface="Arial" panose="020B0604020202020204" pitchFamily="34" charset="0"/>
              </a:rPr>
              <a:t>)  MgCl</a:t>
            </a:r>
            <a:r>
              <a:rPr lang="en-US" altLang="zh-TW" sz="2800" b="1" baseline="-25000" dirty="0">
                <a:solidFill>
                  <a:schemeClr val="tx1"/>
                </a:solidFill>
                <a:latin typeface="Arial" panose="020B0604020202020204" pitchFamily="34" charset="0"/>
              </a:rPr>
              <a:t>2</a:t>
            </a:r>
            <a:r>
              <a:rPr lang="en-US" altLang="zh-TW" sz="2800" b="1" baseline="-25000" dirty="0" smtClean="0">
                <a:solidFill>
                  <a:schemeClr val="tx1"/>
                </a:solidFill>
                <a:latin typeface="Arial" panose="020B0604020202020204" pitchFamily="34" charset="0"/>
              </a:rPr>
              <a:t>  </a:t>
            </a:r>
            <a:r>
              <a:rPr lang="en-US" altLang="zh-TW" sz="2800" b="1" dirty="0" smtClean="0">
                <a:solidFill>
                  <a:schemeClr val="tx1"/>
                </a:solidFill>
                <a:latin typeface="Arial" panose="020B0604020202020204" pitchFamily="34" charset="0"/>
                <a:sym typeface="Wingdings" panose="05000000000000000000" pitchFamily="2" charset="2"/>
              </a:rPr>
              <a:t>     </a:t>
            </a:r>
            <a:r>
              <a:rPr lang="en-US" altLang="zh-TW" sz="2800" b="1" dirty="0">
                <a:solidFill>
                  <a:schemeClr val="tx1"/>
                </a:solidFill>
                <a:latin typeface="Arial" panose="020B0604020202020204" pitchFamily="34" charset="0"/>
              </a:rPr>
              <a:t>Mg</a:t>
            </a:r>
            <a:r>
              <a:rPr lang="en-US" altLang="zh-TW" sz="2800" b="1" baseline="30000" dirty="0">
                <a:solidFill>
                  <a:schemeClr val="tx1"/>
                </a:solidFill>
                <a:latin typeface="Arial" panose="020B0604020202020204" pitchFamily="34" charset="0"/>
              </a:rPr>
              <a:t>2+      </a:t>
            </a:r>
            <a:r>
              <a:rPr lang="en-US" altLang="zh-TW" sz="2800" b="1" dirty="0" smtClean="0">
                <a:solidFill>
                  <a:schemeClr val="tx1"/>
                </a:solidFill>
                <a:latin typeface="Arial" panose="020B0604020202020204" pitchFamily="34" charset="0"/>
              </a:rPr>
              <a:t>+    </a:t>
            </a:r>
            <a:r>
              <a:rPr lang="en-US" altLang="zh-TW" sz="2800" b="1" baseline="30000" dirty="0" smtClean="0">
                <a:solidFill>
                  <a:schemeClr val="tx1"/>
                </a:solidFill>
                <a:latin typeface="Arial" panose="020B0604020202020204" pitchFamily="34" charset="0"/>
              </a:rPr>
              <a:t> </a:t>
            </a:r>
            <a:r>
              <a:rPr lang="en-US" altLang="zh-TW" sz="2800" b="1" dirty="0" smtClean="0">
                <a:solidFill>
                  <a:schemeClr val="tx1"/>
                </a:solidFill>
                <a:latin typeface="Arial" panose="020B0604020202020204" pitchFamily="34" charset="0"/>
              </a:rPr>
              <a:t>2Cl</a:t>
            </a:r>
            <a:r>
              <a:rPr lang="en-US" altLang="en-US" sz="2800" b="1" baseline="30000" dirty="0" smtClean="0">
                <a:solidFill>
                  <a:schemeClr val="tx1"/>
                </a:solidFill>
                <a:latin typeface="Arial" panose="020B0604020202020204" pitchFamily="34" charset="0"/>
              </a:rPr>
              <a:t>-</a:t>
            </a:r>
            <a:endParaRPr lang="en-US" altLang="zh-TW" sz="2800" b="1" baseline="30000" dirty="0">
              <a:solidFill>
                <a:schemeClr val="tx1"/>
              </a:solidFill>
              <a:latin typeface="Arial" panose="020B0604020202020204" pitchFamily="34" charset="0"/>
            </a:endParaRPr>
          </a:p>
          <a:p>
            <a:pPr marL="0" indent="0" latinLnBrk="0">
              <a:lnSpc>
                <a:spcPct val="100000"/>
              </a:lnSpc>
              <a:spcBef>
                <a:spcPts val="0"/>
              </a:spcBef>
            </a:pPr>
            <a:r>
              <a:rPr lang="en-US" altLang="zh-TW" sz="2000" b="1" dirty="0" smtClean="0">
                <a:solidFill>
                  <a:schemeClr val="tx1"/>
                </a:solidFill>
                <a:latin typeface="Arial" panose="020B0604020202020204" pitchFamily="34" charset="0"/>
              </a:rPr>
              <a:t>           </a:t>
            </a:r>
            <a:r>
              <a:rPr lang="en-US" altLang="en-US" sz="2000" b="1" dirty="0" smtClean="0">
                <a:solidFill>
                  <a:schemeClr val="tx1"/>
                </a:solidFill>
                <a:latin typeface="Arial" panose="020B0604020202020204" pitchFamily="34" charset="0"/>
              </a:rPr>
              <a:t>1 mol.</a:t>
            </a:r>
            <a:r>
              <a:rPr lang="en-US" altLang="zh-TW" sz="2000" b="1" dirty="0" smtClean="0">
                <a:solidFill>
                  <a:schemeClr val="tx1"/>
                </a:solidFill>
                <a:latin typeface="Arial" panose="020B0604020202020204" pitchFamily="34" charset="0"/>
              </a:rPr>
              <a:t>               </a:t>
            </a:r>
            <a:r>
              <a:rPr lang="en-US" altLang="en-US" sz="2000" b="1" dirty="0" smtClean="0">
                <a:solidFill>
                  <a:schemeClr val="tx1"/>
                </a:solidFill>
                <a:latin typeface="Arial" panose="020B0604020202020204" pitchFamily="34" charset="0"/>
              </a:rPr>
              <a:t>1 mol.      +        2 mol.</a:t>
            </a:r>
            <a:endParaRPr lang="en-US" altLang="zh-TW" sz="2000" b="1" dirty="0" smtClean="0">
              <a:solidFill>
                <a:schemeClr val="tx1"/>
              </a:solidFill>
              <a:latin typeface="Arial" panose="020B0604020202020204" pitchFamily="34" charset="0"/>
            </a:endParaRPr>
          </a:p>
          <a:p>
            <a:pPr marL="0" indent="0" latinLnBrk="0">
              <a:lnSpc>
                <a:spcPct val="100000"/>
              </a:lnSpc>
              <a:spcBef>
                <a:spcPts val="0"/>
              </a:spcBef>
            </a:pPr>
            <a:r>
              <a:rPr lang="en-US" altLang="zh-TW" sz="2000" b="1" dirty="0" smtClean="0">
                <a:solidFill>
                  <a:schemeClr val="tx1"/>
                </a:solidFill>
                <a:latin typeface="Arial" panose="020B0604020202020204" pitchFamily="34" charset="0"/>
              </a:rPr>
              <a:t>       0.105 </a:t>
            </a:r>
            <a:r>
              <a:rPr lang="en-US" altLang="zh-TW" sz="2000" b="1" dirty="0">
                <a:solidFill>
                  <a:schemeClr val="tx1"/>
                </a:solidFill>
                <a:latin typeface="Arial" panose="020B0604020202020204" pitchFamily="34" charset="0"/>
              </a:rPr>
              <a:t>mol</a:t>
            </a:r>
            <a:r>
              <a:rPr lang="en-US" altLang="en-US" sz="2000" b="1" dirty="0">
                <a:solidFill>
                  <a:schemeClr val="tx1"/>
                </a:solidFill>
                <a:latin typeface="Arial" panose="020B0604020202020204" pitchFamily="34" charset="0"/>
              </a:rPr>
              <a:t>.  </a:t>
            </a:r>
            <a:r>
              <a:rPr lang="en-US" altLang="zh-TW" sz="2000" b="1" dirty="0">
                <a:solidFill>
                  <a:schemeClr val="tx1"/>
                </a:solidFill>
                <a:latin typeface="Arial" panose="020B0604020202020204" pitchFamily="34" charset="0"/>
              </a:rPr>
              <a:t>       0.105 </a:t>
            </a:r>
            <a:r>
              <a:rPr lang="en-US" altLang="zh-TW" sz="2000" b="1" dirty="0" err="1">
                <a:solidFill>
                  <a:schemeClr val="tx1"/>
                </a:solidFill>
                <a:latin typeface="Arial" panose="020B0604020202020204" pitchFamily="34" charset="0"/>
              </a:rPr>
              <a:t>mol</a:t>
            </a:r>
            <a:r>
              <a:rPr lang="en-US" altLang="en-US" sz="2000" b="1" dirty="0" err="1">
                <a:solidFill>
                  <a:schemeClr val="tx1"/>
                </a:solidFill>
                <a:latin typeface="Arial" panose="020B0604020202020204" pitchFamily="34" charset="0"/>
              </a:rPr>
              <a:t>. </a:t>
            </a:r>
            <a:r>
              <a:rPr lang="en-US" altLang="zh-TW" sz="2000" b="1" dirty="0">
                <a:solidFill>
                  <a:schemeClr val="tx1"/>
                </a:solidFill>
                <a:latin typeface="Arial" panose="020B0604020202020204" pitchFamily="34" charset="0"/>
              </a:rPr>
              <a:t> </a:t>
            </a:r>
            <a:r>
              <a:rPr lang="en-US" altLang="en-US" sz="2000" b="1" dirty="0">
                <a:solidFill>
                  <a:schemeClr val="tx1"/>
                </a:solidFill>
                <a:latin typeface="Arial" panose="020B0604020202020204" pitchFamily="34" charset="0"/>
              </a:rPr>
              <a:t>+    2(0.105 mol.)</a:t>
            </a:r>
            <a:endParaRPr lang="en-US" altLang="en-US" sz="2000" b="1" dirty="0">
              <a:solidFill>
                <a:schemeClr val="tx1"/>
              </a:solidFill>
              <a:latin typeface="Arial" panose="020B0604020202020204" pitchFamily="34" charset="0"/>
            </a:endParaRPr>
          </a:p>
          <a:p>
            <a:pPr marL="0" indent="0" latinLnBrk="0">
              <a:lnSpc>
                <a:spcPct val="100000"/>
              </a:lnSpc>
              <a:spcBef>
                <a:spcPts val="0"/>
              </a:spcBef>
            </a:pPr>
            <a:endParaRPr lang="en-US" altLang="en-US" sz="2800" b="1" dirty="0">
              <a:solidFill>
                <a:schemeClr val="tx1"/>
              </a:solidFill>
              <a:latin typeface="Arial" panose="020B0604020202020204" pitchFamily="34" charset="0"/>
            </a:endParaRPr>
          </a:p>
          <a:p>
            <a:pPr marL="0" indent="0" latinLnBrk="0">
              <a:lnSpc>
                <a:spcPct val="100000"/>
              </a:lnSpc>
              <a:spcBef>
                <a:spcPts val="0"/>
              </a:spcBef>
            </a:pPr>
            <a:r>
              <a:rPr lang="en-US" altLang="en-US" sz="2800" b="1" dirty="0">
                <a:latin typeface="Arial" panose="020B0604020202020204" pitchFamily="34" charset="0"/>
                <a:sym typeface="+mn-ea"/>
              </a:rPr>
              <a:t> </a:t>
            </a:r>
            <a:r>
              <a:rPr lang="en-US" altLang="en-US" sz="2800" b="1" dirty="0">
                <a:solidFill>
                  <a:srgbClr val="FF0000"/>
                </a:solidFill>
                <a:latin typeface="Arial" panose="020B0604020202020204" pitchFamily="34" charset="0"/>
                <a:sym typeface="+mn-ea"/>
              </a:rPr>
              <a:t>n</a:t>
            </a:r>
            <a:r>
              <a:rPr lang="en-US" altLang="en-US" sz="2800" b="1" dirty="0">
                <a:latin typeface="Arial" panose="020B0604020202020204" pitchFamily="34" charset="0"/>
                <a:sym typeface="+mn-ea"/>
              </a:rPr>
              <a:t> =</a:t>
            </a:r>
            <a:r>
              <a:rPr lang="en-US" altLang="en-US" sz="2800" b="1" u="sng" dirty="0">
                <a:solidFill>
                  <a:srgbClr val="DEA900"/>
                </a:solidFill>
                <a:latin typeface="Arial" panose="020B0604020202020204" pitchFamily="34" charset="0"/>
                <a:sym typeface="+mn-ea"/>
              </a:rPr>
              <a:t> </a:t>
            </a:r>
            <a:r>
              <a:rPr lang="en-US" altLang="zh-TW" sz="2800" b="1" u="sng" dirty="0">
                <a:solidFill>
                  <a:srgbClr val="DEA900"/>
                </a:solidFill>
                <a:latin typeface="Arial" panose="020B0604020202020204" pitchFamily="34" charset="0"/>
                <a:sym typeface="+mn-ea"/>
              </a:rPr>
              <a:t>N</a:t>
            </a:r>
            <a:endParaRPr lang="en-US" altLang="zh-TW" sz="2800" b="1" dirty="0">
              <a:solidFill>
                <a:schemeClr val="tx1"/>
              </a:solidFill>
              <a:latin typeface="Arial" panose="020B0604020202020204" pitchFamily="34" charset="0"/>
            </a:endParaRPr>
          </a:p>
          <a:p>
            <a:pPr marL="0" indent="0" latinLnBrk="0">
              <a:lnSpc>
                <a:spcPct val="100000"/>
              </a:lnSpc>
              <a:spcBef>
                <a:spcPts val="0"/>
              </a:spcBef>
            </a:pPr>
            <a:r>
              <a:rPr lang="en-US" altLang="zh-TW" sz="2800" b="1" dirty="0">
                <a:latin typeface="Arial" panose="020B0604020202020204" pitchFamily="34" charset="0"/>
                <a:sym typeface="+mn-ea"/>
              </a:rPr>
              <a:t>       </a:t>
            </a:r>
            <a:r>
              <a:rPr lang="en-US" altLang="en-US" sz="2800" b="1" dirty="0">
                <a:solidFill>
                  <a:srgbClr val="00B050"/>
                </a:solidFill>
                <a:latin typeface="Arial" panose="020B0604020202020204" pitchFamily="34" charset="0"/>
                <a:sym typeface="+mn-ea"/>
              </a:rPr>
              <a:t>N</a:t>
            </a:r>
            <a:r>
              <a:rPr lang="en-US" altLang="en-US" sz="2800" b="1" baseline="-25000" dirty="0">
                <a:solidFill>
                  <a:srgbClr val="00B050"/>
                </a:solidFill>
                <a:latin typeface="Arial" panose="020B0604020202020204" pitchFamily="34" charset="0"/>
                <a:sym typeface="+mn-ea"/>
              </a:rPr>
              <a:t>A</a:t>
            </a:r>
            <a:endParaRPr lang="en-US" altLang="en-US" sz="2800" b="1" baseline="-25000" dirty="0">
              <a:solidFill>
                <a:srgbClr val="00B050"/>
              </a:solidFill>
              <a:latin typeface="Arial" panose="020B0604020202020204" pitchFamily="34" charset="0"/>
              <a:sym typeface="+mn-ea"/>
            </a:endParaRPr>
          </a:p>
          <a:p>
            <a:pPr marL="0" indent="0" latinLnBrk="0">
              <a:lnSpc>
                <a:spcPct val="100000"/>
              </a:lnSpc>
              <a:spcBef>
                <a:spcPts val="0"/>
              </a:spcBef>
            </a:pPr>
            <a:r>
              <a:rPr lang="en-US" altLang="en-US" sz="2800" b="1" dirty="0">
                <a:solidFill>
                  <a:srgbClr val="DEA900"/>
                </a:solidFill>
                <a:latin typeface="Arial" panose="020B0604020202020204" pitchFamily="34" charset="0"/>
                <a:sym typeface="+mn-ea"/>
              </a:rPr>
              <a:t>N</a:t>
            </a:r>
            <a:r>
              <a:rPr lang="en-US" altLang="en-US" sz="2800" b="1" dirty="0">
                <a:latin typeface="Arial" panose="020B0604020202020204" pitchFamily="34" charset="0"/>
                <a:sym typeface="+mn-ea"/>
              </a:rPr>
              <a:t> = </a:t>
            </a:r>
            <a:r>
              <a:rPr lang="en-US" altLang="en-US" sz="2800" b="1" dirty="0">
                <a:solidFill>
                  <a:srgbClr val="FF0000"/>
                </a:solidFill>
                <a:latin typeface="Arial" panose="020B0604020202020204" pitchFamily="34" charset="0"/>
                <a:sym typeface="+mn-ea"/>
              </a:rPr>
              <a:t>n</a:t>
            </a:r>
            <a:r>
              <a:rPr lang="en-US" altLang="en-US" sz="2800" b="1" dirty="0">
                <a:solidFill>
                  <a:srgbClr val="00B050"/>
                </a:solidFill>
                <a:latin typeface="Arial" panose="020B0604020202020204" pitchFamily="34" charset="0"/>
                <a:sym typeface="+mn-ea"/>
              </a:rPr>
              <a:t> </a:t>
            </a:r>
            <a:r>
              <a:rPr lang="en-US" altLang="en-US" sz="2800" b="1" dirty="0">
                <a:latin typeface="Arial" panose="020B0604020202020204" pitchFamily="34" charset="0"/>
                <a:sym typeface="+mn-ea"/>
              </a:rPr>
              <a:t>x </a:t>
            </a:r>
            <a:r>
              <a:rPr lang="en-US" altLang="en-US" sz="2800" b="1" dirty="0">
                <a:solidFill>
                  <a:srgbClr val="00B050"/>
                </a:solidFill>
                <a:latin typeface="Arial" panose="020B0604020202020204" pitchFamily="34" charset="0"/>
                <a:sym typeface="+mn-ea"/>
              </a:rPr>
              <a:t>N</a:t>
            </a:r>
            <a:r>
              <a:rPr lang="en-US" altLang="en-US" sz="2800" b="1" baseline="-25000" dirty="0">
                <a:solidFill>
                  <a:srgbClr val="00B050"/>
                </a:solidFill>
                <a:latin typeface="Arial" panose="020B0604020202020204" pitchFamily="34" charset="0"/>
                <a:sym typeface="+mn-ea"/>
              </a:rPr>
              <a:t>A</a:t>
            </a:r>
            <a:endParaRPr lang="en-US" altLang="en-US" sz="2800" b="1" baseline="-25000" dirty="0">
              <a:solidFill>
                <a:srgbClr val="00B050"/>
              </a:solidFill>
              <a:latin typeface="Arial" panose="020B0604020202020204" pitchFamily="34" charset="0"/>
              <a:sym typeface="+mn-ea"/>
            </a:endParaRPr>
          </a:p>
          <a:p>
            <a:pPr marL="0" indent="0" latinLnBrk="0">
              <a:lnSpc>
                <a:spcPct val="100000"/>
              </a:lnSpc>
              <a:spcBef>
                <a:spcPts val="0"/>
              </a:spcBef>
            </a:pPr>
            <a:r>
              <a:rPr lang="en-US" altLang="en-US" sz="2800" b="1" dirty="0">
                <a:solidFill>
                  <a:srgbClr val="DEA900"/>
                </a:solidFill>
                <a:latin typeface="Arial" panose="020B0604020202020204" pitchFamily="34" charset="0"/>
                <a:sym typeface="+mn-ea"/>
              </a:rPr>
              <a:t>N</a:t>
            </a:r>
            <a:r>
              <a:rPr lang="en-US" altLang="en-US" sz="2800" b="1" dirty="0">
                <a:latin typeface="Arial" panose="020B0604020202020204" pitchFamily="34" charset="0"/>
                <a:sym typeface="+mn-ea"/>
              </a:rPr>
              <a:t> = </a:t>
            </a:r>
            <a:r>
              <a:rPr lang="en-US" altLang="en-US" sz="2800" b="1" dirty="0">
                <a:solidFill>
                  <a:srgbClr val="FF0000"/>
                </a:solidFill>
                <a:latin typeface="Arial" panose="020B0604020202020204" pitchFamily="34" charset="0"/>
                <a:sym typeface="+mn-ea"/>
              </a:rPr>
              <a:t>0.210</a:t>
            </a:r>
            <a:r>
              <a:rPr lang="en-US" altLang="zh-TW" sz="2800" b="1" dirty="0">
                <a:solidFill>
                  <a:srgbClr val="FF0000"/>
                </a:solidFill>
                <a:latin typeface="Arial" panose="020B0604020202020204" pitchFamily="34" charset="0"/>
                <a:sym typeface="+mn-ea"/>
              </a:rPr>
              <a:t> </a:t>
            </a:r>
            <a:r>
              <a:rPr lang="en-US" altLang="zh-TW" sz="2800" b="1" dirty="0" err="1">
                <a:solidFill>
                  <a:srgbClr val="FF0000"/>
                </a:solidFill>
                <a:latin typeface="Arial" panose="020B0604020202020204" pitchFamily="34" charset="0"/>
                <a:sym typeface="+mn-ea"/>
              </a:rPr>
              <a:t>mol</a:t>
            </a:r>
            <a:r>
              <a:rPr lang="en-US" altLang="zh-TW" sz="2800" b="1" dirty="0">
                <a:solidFill>
                  <a:srgbClr val="FF0000"/>
                </a:solidFill>
                <a:latin typeface="Arial" panose="020B0604020202020204" pitchFamily="34" charset="0"/>
                <a:sym typeface="+mn-ea"/>
              </a:rPr>
              <a:t> </a:t>
            </a:r>
            <a:r>
              <a:rPr lang="en-US" altLang="zh-TW" sz="2800" b="1" dirty="0">
                <a:latin typeface="Arial" panose="020B0604020202020204" pitchFamily="34" charset="0"/>
                <a:sym typeface="+mn-ea"/>
              </a:rPr>
              <a:t>x </a:t>
            </a:r>
            <a:r>
              <a:rPr lang="en-US" altLang="zh-TW" sz="2800" b="1" dirty="0">
                <a:solidFill>
                  <a:srgbClr val="00B050"/>
                </a:solidFill>
                <a:latin typeface="Arial" panose="020B0604020202020204" pitchFamily="34" charset="0"/>
                <a:sym typeface="+mn-ea"/>
              </a:rPr>
              <a:t>6.02 x 10</a:t>
            </a:r>
            <a:r>
              <a:rPr lang="en-US" altLang="zh-TW" sz="2800" b="1" baseline="30000" dirty="0">
                <a:solidFill>
                  <a:srgbClr val="00B050"/>
                </a:solidFill>
                <a:latin typeface="Arial" panose="020B0604020202020204" pitchFamily="34" charset="0"/>
                <a:sym typeface="+mn-ea"/>
              </a:rPr>
              <a:t>23 </a:t>
            </a:r>
            <a:r>
              <a:rPr lang="en-US" altLang="zh-TW" sz="2800" b="1" dirty="0">
                <a:solidFill>
                  <a:srgbClr val="00B050"/>
                </a:solidFill>
                <a:latin typeface="Arial" panose="020B0604020202020204" pitchFamily="34" charset="0"/>
                <a:sym typeface="+mn-ea"/>
              </a:rPr>
              <a:t>mol</a:t>
            </a:r>
            <a:r>
              <a:rPr lang="en-US" altLang="zh-TW" sz="2800" b="1" baseline="30000" dirty="0">
                <a:solidFill>
                  <a:srgbClr val="00B050"/>
                </a:solidFill>
                <a:latin typeface="Arial" panose="020B0604020202020204" pitchFamily="34" charset="0"/>
                <a:sym typeface="+mn-ea"/>
              </a:rPr>
              <a:t>-1 </a:t>
            </a:r>
            <a:endParaRPr lang="en-US" altLang="zh-TW" sz="2800" b="1" baseline="30000" dirty="0">
              <a:solidFill>
                <a:srgbClr val="00B050"/>
              </a:solidFill>
              <a:latin typeface="Arial" panose="020B0604020202020204" pitchFamily="34" charset="0"/>
              <a:sym typeface="+mn-ea"/>
            </a:endParaRPr>
          </a:p>
          <a:p>
            <a:pPr>
              <a:lnSpc>
                <a:spcPct val="80000"/>
              </a:lnSpc>
              <a:spcBef>
                <a:spcPct val="50000"/>
              </a:spcBef>
            </a:pPr>
            <a:r>
              <a:rPr lang="en-US" altLang="en-US" sz="2800" b="1" dirty="0">
                <a:solidFill>
                  <a:srgbClr val="DEA900"/>
                </a:solidFill>
                <a:latin typeface="Arial" panose="020B0604020202020204" pitchFamily="34" charset="0"/>
                <a:sym typeface="+mn-ea"/>
              </a:rPr>
              <a:t>N</a:t>
            </a:r>
            <a:r>
              <a:rPr lang="en-US" altLang="en-US" sz="2800" b="1" dirty="0">
                <a:latin typeface="Arial" panose="020B0604020202020204" pitchFamily="34" charset="0"/>
                <a:sym typeface="+mn-ea"/>
              </a:rPr>
              <a:t> </a:t>
            </a:r>
            <a:r>
              <a:rPr lang="en-US" altLang="zh-TW" sz="2800" b="1" dirty="0">
                <a:latin typeface="Arial" panose="020B0604020202020204" pitchFamily="34" charset="0"/>
                <a:sym typeface="+mn-ea"/>
              </a:rPr>
              <a:t>= </a:t>
            </a:r>
            <a:r>
              <a:rPr lang="en-US" altLang="zh-TW" sz="2800" b="1" dirty="0">
                <a:solidFill>
                  <a:srgbClr val="DEA900"/>
                </a:solidFill>
                <a:latin typeface="Arial" panose="020B0604020202020204" pitchFamily="34" charset="0"/>
                <a:sym typeface="+mn-ea"/>
              </a:rPr>
              <a:t>1.264 x </a:t>
            </a:r>
            <a:r>
              <a:rPr lang="en-US" altLang="zh-TW" sz="2800" b="1" dirty="0" smtClean="0">
                <a:solidFill>
                  <a:srgbClr val="DEA900"/>
                </a:solidFill>
                <a:latin typeface="Arial" panose="020B0604020202020204" pitchFamily="34" charset="0"/>
                <a:sym typeface="+mn-ea"/>
              </a:rPr>
              <a:t>10</a:t>
            </a:r>
            <a:r>
              <a:rPr lang="en-US" altLang="zh-TW" sz="2800" b="1" baseline="30000" dirty="0" smtClean="0">
                <a:solidFill>
                  <a:srgbClr val="DEA900"/>
                </a:solidFill>
                <a:latin typeface="Arial" panose="020B0604020202020204" pitchFamily="34" charset="0"/>
                <a:sym typeface="+mn-ea"/>
              </a:rPr>
              <a:t>23</a:t>
            </a:r>
            <a:endParaRPr lang="en-US" altLang="zh-TW" sz="2800" b="1" baseline="30000" dirty="0" smtClean="0">
              <a:solidFill>
                <a:srgbClr val="DEA900"/>
              </a:solidFill>
              <a:latin typeface="Arial" panose="020B0604020202020204" pitchFamily="34" charset="0"/>
              <a:sym typeface="+mn-ea"/>
            </a:endParaRPr>
          </a:p>
        </p:txBody>
      </p:sp>
      <p:pic>
        <p:nvPicPr>
          <p:cNvPr id="3" name="Picture 2"/>
          <p:cNvPicPr>
            <a:picLocks noChangeAspect="1"/>
          </p:cNvPicPr>
          <p:nvPr/>
        </p:nvPicPr>
        <p:blipFill>
          <a:blip r:embed="rId1"/>
          <a:stretch>
            <a:fillRect/>
          </a:stretch>
        </p:blipFill>
        <p:spPr>
          <a:xfrm>
            <a:off x="6511925" y="2887980"/>
            <a:ext cx="2524125" cy="1809750"/>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1026"/>
          <p:cNvSpPr>
            <a:spLocks noChangeArrowheads="1"/>
          </p:cNvSpPr>
          <p:nvPr/>
        </p:nvSpPr>
        <p:spPr bwMode="auto">
          <a:xfrm>
            <a:off x="107504" y="845975"/>
            <a:ext cx="8928992" cy="1863725"/>
          </a:xfrm>
          <a:prstGeom prst="rect">
            <a:avLst/>
          </a:prstGeom>
          <a:noFill/>
          <a:ln>
            <a:noFill/>
          </a:ln>
          <a:effectLst/>
          <a:extLst>
            <a:ext uri="{909E8E84-426E-40DD-AFC4-6F175D3DCCD1}">
              <a14:hiddenFill xmlns:a14="http://schemas.microsoft.com/office/drawing/2010/main">
                <a:solidFill>
                  <a:srgbClr val="EBFFEB"/>
                </a:solidFill>
              </a14:hiddenFill>
            </a:ext>
            <a:ext uri="{91240B29-F687-4F45-9708-019B960494DF}">
              <a14:hiddenLine xmlns:a14="http://schemas.microsoft.com/office/drawing/2010/main" w="38100">
                <a:solidFill>
                  <a:srgbClr val="FF99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0"/>
              </a:spcBef>
              <a:tabLst>
                <a:tab pos="476250" algn="l"/>
              </a:tabLst>
              <a:defRPr kumimoji="1" sz="2400">
                <a:solidFill>
                  <a:schemeClr val="tx1"/>
                </a:solidFill>
                <a:latin typeface="Times New Roman" panose="02020603050405020304" pitchFamily="18" charset="0"/>
                <a:ea typeface="PMingLiU" panose="02020500000000000000" pitchFamily="18" charset="-120"/>
              </a:defRPr>
            </a:lvl1pPr>
            <a:lvl2pPr marL="1222375" indent="-457200">
              <a:spcBef>
                <a:spcPct val="0"/>
              </a:spcBef>
              <a:tabLst>
                <a:tab pos="476250" algn="l"/>
              </a:tabLst>
              <a:defRPr kumimoji="1" sz="2400">
                <a:solidFill>
                  <a:schemeClr val="tx1"/>
                </a:solidFill>
                <a:latin typeface="Times New Roman" panose="02020603050405020304" pitchFamily="18" charset="0"/>
                <a:ea typeface="PMingLiU" panose="02020500000000000000" pitchFamily="18" charset="-120"/>
              </a:defRPr>
            </a:lvl2pPr>
            <a:lvl3pPr marL="1870075" indent="-457200">
              <a:spcBef>
                <a:spcPct val="0"/>
              </a:spcBef>
              <a:tabLst>
                <a:tab pos="476250" algn="l"/>
              </a:tabLst>
              <a:defRPr kumimoji="1" sz="2400">
                <a:solidFill>
                  <a:schemeClr val="tx1"/>
                </a:solidFill>
                <a:latin typeface="Times New Roman" panose="02020603050405020304" pitchFamily="18" charset="0"/>
                <a:ea typeface="PMingLiU" panose="02020500000000000000" pitchFamily="18" charset="-120"/>
              </a:defRPr>
            </a:lvl3pPr>
            <a:lvl4pPr marL="2517775" indent="-457200">
              <a:spcBef>
                <a:spcPct val="0"/>
              </a:spcBef>
              <a:tabLst>
                <a:tab pos="476250" algn="l"/>
              </a:tabLst>
              <a:defRPr kumimoji="1" sz="2400">
                <a:solidFill>
                  <a:schemeClr val="tx1"/>
                </a:solidFill>
                <a:latin typeface="Times New Roman" panose="02020603050405020304" pitchFamily="18" charset="0"/>
                <a:ea typeface="PMingLiU" panose="02020500000000000000" pitchFamily="18" charset="-120"/>
              </a:defRPr>
            </a:lvl4pPr>
            <a:lvl5pPr marL="3165475" indent="-457200">
              <a:spcBef>
                <a:spcPct val="0"/>
              </a:spcBef>
              <a:tabLst>
                <a:tab pos="476250" algn="l"/>
              </a:tabLst>
              <a:defRPr kumimoji="1" sz="2400">
                <a:solidFill>
                  <a:schemeClr val="tx1"/>
                </a:solidFill>
                <a:latin typeface="Times New Roman" panose="02020603050405020304" pitchFamily="18" charset="0"/>
                <a:ea typeface="PMingLiU" panose="02020500000000000000" pitchFamily="18" charset="-120"/>
              </a:defRPr>
            </a:lvl5pPr>
            <a:lvl6pPr marL="3622675" indent="-457200" fontAlgn="base">
              <a:spcBef>
                <a:spcPct val="0"/>
              </a:spcBef>
              <a:spcAft>
                <a:spcPct val="0"/>
              </a:spcAft>
              <a:tabLst>
                <a:tab pos="476250" algn="l"/>
              </a:tabLst>
              <a:defRPr kumimoji="1" sz="2400">
                <a:solidFill>
                  <a:schemeClr val="tx1"/>
                </a:solidFill>
                <a:latin typeface="Times New Roman" panose="02020603050405020304" pitchFamily="18" charset="0"/>
                <a:ea typeface="PMingLiU" panose="02020500000000000000" pitchFamily="18" charset="-120"/>
              </a:defRPr>
            </a:lvl6pPr>
            <a:lvl7pPr marL="4079875" indent="-457200" fontAlgn="base">
              <a:spcBef>
                <a:spcPct val="0"/>
              </a:spcBef>
              <a:spcAft>
                <a:spcPct val="0"/>
              </a:spcAft>
              <a:tabLst>
                <a:tab pos="476250" algn="l"/>
              </a:tabLst>
              <a:defRPr kumimoji="1" sz="2400">
                <a:solidFill>
                  <a:schemeClr val="tx1"/>
                </a:solidFill>
                <a:latin typeface="Times New Roman" panose="02020603050405020304" pitchFamily="18" charset="0"/>
                <a:ea typeface="PMingLiU" panose="02020500000000000000" pitchFamily="18" charset="-120"/>
              </a:defRPr>
            </a:lvl7pPr>
            <a:lvl8pPr marL="4537075" indent="-457200" fontAlgn="base">
              <a:spcBef>
                <a:spcPct val="0"/>
              </a:spcBef>
              <a:spcAft>
                <a:spcPct val="0"/>
              </a:spcAft>
              <a:tabLst>
                <a:tab pos="476250" algn="l"/>
              </a:tabLst>
              <a:defRPr kumimoji="1" sz="2400">
                <a:solidFill>
                  <a:schemeClr val="tx1"/>
                </a:solidFill>
                <a:latin typeface="Times New Roman" panose="02020603050405020304" pitchFamily="18" charset="0"/>
                <a:ea typeface="PMingLiU" panose="02020500000000000000" pitchFamily="18" charset="-120"/>
              </a:defRPr>
            </a:lvl8pPr>
            <a:lvl9pPr marL="4994275" indent="-457200" fontAlgn="base">
              <a:spcBef>
                <a:spcPct val="0"/>
              </a:spcBef>
              <a:spcAft>
                <a:spcPct val="0"/>
              </a:spcAft>
              <a:tabLst>
                <a:tab pos="476250" algn="l"/>
              </a:tabLst>
              <a:defRPr kumimoji="1" sz="2400">
                <a:solidFill>
                  <a:schemeClr val="tx1"/>
                </a:solidFill>
                <a:latin typeface="Times New Roman" panose="02020603050405020304" pitchFamily="18" charset="0"/>
                <a:ea typeface="PMingLiU" panose="02020500000000000000" pitchFamily="18" charset="-120"/>
              </a:defRPr>
            </a:lvl9pPr>
          </a:lstStyle>
          <a:p>
            <a:pPr>
              <a:lnSpc>
                <a:spcPct val="80000"/>
              </a:lnSpc>
              <a:spcBef>
                <a:spcPct val="50000"/>
              </a:spcBef>
            </a:pPr>
            <a:r>
              <a:rPr lang="en-US" altLang="zh-TW" dirty="0">
                <a:latin typeface="+mn-lt"/>
                <a:ea typeface="DFKai-SB" panose="03000509000000000000" pitchFamily="65" charset="-128"/>
                <a:cs typeface="+mn-lt"/>
                <a:sym typeface="+mn-ea"/>
              </a:rPr>
              <a:t>A magnesium chloride solution contains </a:t>
            </a:r>
            <a:r>
              <a:rPr lang="en-US" altLang="zh-TW" dirty="0">
                <a:solidFill>
                  <a:srgbClr val="0070C0"/>
                </a:solidFill>
                <a:latin typeface="+mn-lt"/>
                <a:ea typeface="DFKai-SB" panose="03000509000000000000" pitchFamily="65" charset="-128"/>
                <a:cs typeface="+mn-lt"/>
                <a:sym typeface="+mn-ea"/>
              </a:rPr>
              <a:t>10g</a:t>
            </a:r>
            <a:r>
              <a:rPr lang="en-US" altLang="zh-TW" dirty="0">
                <a:solidFill>
                  <a:srgbClr val="FF0000"/>
                </a:solidFill>
                <a:latin typeface="+mn-lt"/>
                <a:ea typeface="DFKai-SB" panose="03000509000000000000" pitchFamily="65" charset="-128"/>
                <a:cs typeface="+mn-lt"/>
                <a:sym typeface="+mn-ea"/>
              </a:rPr>
              <a:t> </a:t>
            </a:r>
            <a:r>
              <a:rPr lang="en-US" altLang="zh-TW" dirty="0">
                <a:latin typeface="+mn-lt"/>
                <a:ea typeface="DFKai-SB" panose="03000509000000000000" pitchFamily="65" charset="-128"/>
                <a:cs typeface="+mn-lt"/>
                <a:sym typeface="+mn-ea"/>
              </a:rPr>
              <a:t>of </a:t>
            </a:r>
            <a:r>
              <a:rPr lang="en-US" altLang="zh-TW" dirty="0" smtClean="0">
                <a:solidFill>
                  <a:srgbClr val="7030A0"/>
                </a:solidFill>
                <a:latin typeface="+mn-lt"/>
                <a:ea typeface="DFKai-SB" panose="03000509000000000000" pitchFamily="65" charset="-128"/>
                <a:cs typeface="+mn-lt"/>
                <a:sym typeface="+mn-ea"/>
              </a:rPr>
              <a:t>MgCl</a:t>
            </a:r>
            <a:r>
              <a:rPr lang="en-US" altLang="zh-TW" baseline="-25000" dirty="0" smtClean="0">
                <a:solidFill>
                  <a:srgbClr val="7030A0"/>
                </a:solidFill>
                <a:latin typeface="+mn-lt"/>
                <a:ea typeface="DFKai-SB" panose="03000509000000000000" pitchFamily="65" charset="-128"/>
                <a:cs typeface="+mn-lt"/>
                <a:sym typeface="+mn-ea"/>
              </a:rPr>
              <a:t>2</a:t>
            </a:r>
            <a:r>
              <a:rPr lang="en-US" altLang="zh-TW" baseline="-25000" dirty="0" smtClean="0">
                <a:latin typeface="+mn-lt"/>
                <a:ea typeface="DFKai-SB" panose="03000509000000000000" pitchFamily="65" charset="-128"/>
                <a:cs typeface="+mn-lt"/>
                <a:sym typeface="+mn-ea"/>
              </a:rPr>
              <a:t> </a:t>
            </a:r>
            <a:r>
              <a:rPr lang="en-US" altLang="zh-TW" dirty="0" smtClean="0">
                <a:latin typeface="+mn-lt"/>
                <a:ea typeface="DFKai-SB" panose="03000509000000000000" pitchFamily="65" charset="-128"/>
                <a:cs typeface="+mn-lt"/>
                <a:sym typeface="+mn-ea"/>
              </a:rPr>
              <a:t>solid </a:t>
            </a:r>
            <a:endParaRPr lang="en-US" altLang="zh-TW" i="0" dirty="0">
              <a:solidFill>
                <a:schemeClr val="tx1"/>
              </a:solidFill>
              <a:latin typeface="+mn-lt"/>
              <a:ea typeface="DFKai-SB" panose="03000509000000000000" pitchFamily="65" charset="-128"/>
              <a:cs typeface="+mn-lt"/>
            </a:endParaRPr>
          </a:p>
          <a:p>
            <a:pPr latinLnBrk="0">
              <a:lnSpc>
                <a:spcPct val="100000"/>
              </a:lnSpc>
              <a:spcBef>
                <a:spcPts val="0"/>
              </a:spcBef>
              <a:tabLst>
                <a:tab pos="476250" algn="l"/>
                <a:tab pos="476250" algn="l"/>
              </a:tabLst>
            </a:pPr>
            <a:r>
              <a:rPr lang="en-US" altLang="zh-TW" dirty="0">
                <a:latin typeface="+mn-lt"/>
                <a:ea typeface="DFKai-SB" panose="03000509000000000000" pitchFamily="65" charset="-128"/>
                <a:cs typeface="+mn-lt"/>
                <a:sym typeface="+mn-ea"/>
              </a:rPr>
              <a:t>(a) Calculate the </a:t>
            </a:r>
            <a:r>
              <a:rPr lang="en-US" altLang="zh-TW" dirty="0">
                <a:solidFill>
                  <a:srgbClr val="FF0000"/>
                </a:solidFill>
                <a:latin typeface="+mn-lt"/>
                <a:ea typeface="DFKai-SB" panose="03000509000000000000" pitchFamily="65" charset="-128"/>
                <a:cs typeface="+mn-lt"/>
                <a:sym typeface="+mn-ea"/>
              </a:rPr>
              <a:t>number of moles</a:t>
            </a:r>
            <a:r>
              <a:rPr lang="en-US" altLang="zh-TW" dirty="0">
                <a:solidFill>
                  <a:srgbClr val="00B050"/>
                </a:solidFill>
                <a:latin typeface="+mn-lt"/>
                <a:ea typeface="DFKai-SB" panose="03000509000000000000" pitchFamily="65" charset="-128"/>
                <a:cs typeface="+mn-lt"/>
                <a:sym typeface="+mn-ea"/>
              </a:rPr>
              <a:t> </a:t>
            </a:r>
            <a:r>
              <a:rPr lang="en-US" altLang="zh-TW" dirty="0">
                <a:latin typeface="+mn-lt"/>
                <a:ea typeface="DFKai-SB" panose="03000509000000000000" pitchFamily="65" charset="-128"/>
                <a:cs typeface="+mn-lt"/>
                <a:sym typeface="+mn-ea"/>
              </a:rPr>
              <a:t>of </a:t>
            </a:r>
            <a:r>
              <a:rPr lang="en-US" altLang="zh-TW" dirty="0" smtClean="0">
                <a:latin typeface="+mn-lt"/>
                <a:ea typeface="DFKai-SB" panose="03000509000000000000" pitchFamily="65" charset="-128"/>
                <a:cs typeface="+mn-lt"/>
                <a:sym typeface="+mn-ea"/>
              </a:rPr>
              <a:t>MgCl</a:t>
            </a:r>
            <a:r>
              <a:rPr lang="en-US" altLang="zh-TW" baseline="-25000" dirty="0" smtClean="0">
                <a:latin typeface="+mn-lt"/>
                <a:ea typeface="DFKai-SB" panose="03000509000000000000" pitchFamily="65" charset="-128"/>
                <a:cs typeface="+mn-lt"/>
                <a:sym typeface="+mn-ea"/>
              </a:rPr>
              <a:t>2 </a:t>
            </a:r>
            <a:r>
              <a:rPr lang="en-US" altLang="zh-TW" dirty="0" smtClean="0">
                <a:latin typeface="+mn-lt"/>
                <a:ea typeface="DFKai-SB" panose="03000509000000000000" pitchFamily="65" charset="-128"/>
                <a:cs typeface="+mn-lt"/>
                <a:sym typeface="+mn-ea"/>
              </a:rPr>
              <a:t>in </a:t>
            </a:r>
            <a:r>
              <a:rPr lang="en-US" altLang="zh-TW" dirty="0">
                <a:latin typeface="+mn-lt"/>
                <a:ea typeface="DFKai-SB" panose="03000509000000000000" pitchFamily="65" charset="-128"/>
                <a:cs typeface="+mn-lt"/>
                <a:sym typeface="+mn-ea"/>
              </a:rPr>
              <a:t>the solution. </a:t>
            </a:r>
            <a:endParaRPr lang="en-US" altLang="zh-TW" i="0" dirty="0">
              <a:solidFill>
                <a:schemeClr val="tx1"/>
              </a:solidFill>
              <a:latin typeface="+mn-lt"/>
              <a:ea typeface="DFKai-SB" panose="03000509000000000000" pitchFamily="65" charset="-128"/>
              <a:cs typeface="+mn-lt"/>
            </a:endParaRPr>
          </a:p>
          <a:p>
            <a:pPr latinLnBrk="0">
              <a:lnSpc>
                <a:spcPct val="100000"/>
              </a:lnSpc>
              <a:spcBef>
                <a:spcPts val="0"/>
              </a:spcBef>
              <a:tabLst>
                <a:tab pos="476250" algn="l"/>
                <a:tab pos="476250" algn="l"/>
              </a:tabLst>
            </a:pPr>
            <a:r>
              <a:rPr lang="en-US" altLang="zh-TW" dirty="0">
                <a:latin typeface="+mn-lt"/>
                <a:ea typeface="DFKai-SB" panose="03000509000000000000" pitchFamily="65" charset="-128"/>
                <a:cs typeface="+mn-lt"/>
                <a:sym typeface="+mn-ea"/>
              </a:rPr>
              <a:t>(b) Calculate the </a:t>
            </a:r>
            <a:r>
              <a:rPr lang="en-US" altLang="zh-TW" dirty="0">
                <a:solidFill>
                  <a:srgbClr val="DEA900"/>
                </a:solidFill>
                <a:latin typeface="+mn-lt"/>
                <a:ea typeface="DFKai-SB" panose="03000509000000000000" pitchFamily="65" charset="-128"/>
                <a:cs typeface="+mn-lt"/>
                <a:sym typeface="+mn-ea"/>
              </a:rPr>
              <a:t>number of magnesium ions</a:t>
            </a:r>
            <a:r>
              <a:rPr lang="en-US" altLang="zh-TW" dirty="0">
                <a:solidFill>
                  <a:srgbClr val="7030A0"/>
                </a:solidFill>
                <a:latin typeface="+mn-lt"/>
                <a:ea typeface="DFKai-SB" panose="03000509000000000000" pitchFamily="65" charset="-128"/>
                <a:cs typeface="+mn-lt"/>
                <a:sym typeface="+mn-ea"/>
              </a:rPr>
              <a:t> </a:t>
            </a:r>
            <a:r>
              <a:rPr lang="en-US" altLang="zh-TW" dirty="0">
                <a:latin typeface="+mn-lt"/>
                <a:ea typeface="DFKai-SB" panose="03000509000000000000" pitchFamily="65" charset="-128"/>
                <a:cs typeface="+mn-lt"/>
                <a:sym typeface="+mn-ea"/>
              </a:rPr>
              <a:t>in the solution.</a:t>
            </a:r>
            <a:endParaRPr lang="en-US" altLang="zh-TW" i="0" dirty="0">
              <a:solidFill>
                <a:schemeClr val="tx1"/>
              </a:solidFill>
              <a:latin typeface="+mn-lt"/>
              <a:ea typeface="DFKai-SB" panose="03000509000000000000" pitchFamily="65" charset="-128"/>
              <a:cs typeface="+mn-lt"/>
            </a:endParaRPr>
          </a:p>
          <a:p>
            <a:pPr latinLnBrk="0">
              <a:lnSpc>
                <a:spcPct val="100000"/>
              </a:lnSpc>
              <a:spcBef>
                <a:spcPts val="0"/>
              </a:spcBef>
              <a:tabLst>
                <a:tab pos="476250" algn="l"/>
                <a:tab pos="476250" algn="l"/>
              </a:tabLst>
            </a:pPr>
            <a:r>
              <a:rPr lang="en-US" altLang="zh-TW" dirty="0">
                <a:latin typeface="+mn-lt"/>
                <a:ea typeface="DFKai-SB" panose="03000509000000000000" pitchFamily="65" charset="-128"/>
                <a:cs typeface="+mn-lt"/>
                <a:sym typeface="+mn-ea"/>
              </a:rPr>
              <a:t>(c) Calculate the </a:t>
            </a:r>
            <a:r>
              <a:rPr lang="en-US" altLang="zh-TW" dirty="0">
                <a:solidFill>
                  <a:srgbClr val="DEA900"/>
                </a:solidFill>
                <a:latin typeface="+mn-lt"/>
                <a:ea typeface="DFKai-SB" panose="03000509000000000000" pitchFamily="65" charset="-128"/>
                <a:cs typeface="+mn-lt"/>
                <a:sym typeface="+mn-ea"/>
              </a:rPr>
              <a:t>number of chloride ions </a:t>
            </a:r>
            <a:r>
              <a:rPr lang="en-US" altLang="zh-TW" dirty="0">
                <a:latin typeface="+mn-lt"/>
                <a:ea typeface="DFKai-SB" panose="03000509000000000000" pitchFamily="65" charset="-128"/>
                <a:cs typeface="+mn-lt"/>
                <a:sym typeface="+mn-ea"/>
              </a:rPr>
              <a:t>in the solution.</a:t>
            </a:r>
            <a:endParaRPr lang="en-US" altLang="zh-TW" i="0" dirty="0">
              <a:solidFill>
                <a:schemeClr val="tx1"/>
              </a:solidFill>
              <a:latin typeface="+mn-lt"/>
              <a:ea typeface="DFKai-SB" panose="03000509000000000000" pitchFamily="65" charset="-128"/>
              <a:cs typeface="+mn-lt"/>
            </a:endParaRPr>
          </a:p>
          <a:p>
            <a:pPr latinLnBrk="0">
              <a:lnSpc>
                <a:spcPct val="100000"/>
              </a:lnSpc>
              <a:spcBef>
                <a:spcPts val="0"/>
              </a:spcBef>
              <a:tabLst>
                <a:tab pos="476250" algn="l"/>
                <a:tab pos="476250" algn="l"/>
              </a:tabLst>
            </a:pPr>
            <a:r>
              <a:rPr lang="en-US" altLang="zh-TW" dirty="0">
                <a:latin typeface="+mn-lt"/>
                <a:ea typeface="DFKai-SB" panose="03000509000000000000" pitchFamily="65" charset="-128"/>
                <a:cs typeface="+mn-lt"/>
                <a:sym typeface="+mn-ea"/>
              </a:rPr>
              <a:t>(d) Calculate the </a:t>
            </a:r>
            <a:r>
              <a:rPr lang="en-US" altLang="zh-TW" dirty="0">
                <a:solidFill>
                  <a:srgbClr val="DEA900"/>
                </a:solidFill>
                <a:latin typeface="+mn-lt"/>
                <a:ea typeface="DFKai-SB" panose="03000509000000000000" pitchFamily="65" charset="-128"/>
                <a:cs typeface="+mn-lt"/>
                <a:sym typeface="+mn-ea"/>
              </a:rPr>
              <a:t>total number of ions </a:t>
            </a:r>
            <a:r>
              <a:rPr lang="en-US" altLang="zh-TW" dirty="0">
                <a:latin typeface="+mn-lt"/>
                <a:ea typeface="DFKai-SB" panose="03000509000000000000" pitchFamily="65" charset="-128"/>
                <a:cs typeface="+mn-lt"/>
                <a:sym typeface="+mn-ea"/>
              </a:rPr>
              <a:t>in the solution.</a:t>
            </a:r>
            <a:endParaRPr lang="en-US" altLang="zh-TW" b="1" i="0" dirty="0">
              <a:solidFill>
                <a:srgbClr val="0070C0"/>
              </a:solidFill>
              <a:latin typeface="+mn-lt"/>
              <a:ea typeface="DFKai-SB" panose="03000509000000000000" pitchFamily="65" charset="-128"/>
              <a:cs typeface="+mn-lt"/>
            </a:endParaRPr>
          </a:p>
        </p:txBody>
      </p:sp>
      <p:sp>
        <p:nvSpPr>
          <p:cNvPr id="8" name="Text Box 3"/>
          <p:cNvSpPr txBox="1">
            <a:spLocks noChangeArrowheads="1"/>
          </p:cNvSpPr>
          <p:nvPr/>
        </p:nvSpPr>
        <p:spPr bwMode="auto">
          <a:xfrm>
            <a:off x="0" y="0"/>
            <a:ext cx="9144000" cy="82232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GB" altLang="en-US" b="1">
                <a:latin typeface="Tahoma" panose="020B0604030504040204" pitchFamily="34" charset="0"/>
              </a:rPr>
              <a:t>MOLES AND MOLECULES</a:t>
            </a:r>
            <a:endParaRPr lang="en-GB" altLang="en-US" b="1">
              <a:latin typeface="Tahoma" panose="020B0604030504040204" pitchFamily="34" charset="0"/>
            </a:endParaRPr>
          </a:p>
          <a:p>
            <a:pPr algn="ctr" eaLnBrk="1" hangingPunct="1">
              <a:spcBef>
                <a:spcPct val="0"/>
              </a:spcBef>
              <a:buFontTx/>
              <a:buNone/>
            </a:pPr>
            <a:endParaRPr lang="en-GB" altLang="en-US" sz="1000" b="1" baseline="30000">
              <a:latin typeface="Tahoma" panose="020B0604030504040204" pitchFamily="34" charset="0"/>
            </a:endParaRPr>
          </a:p>
        </p:txBody>
      </p:sp>
      <p:sp>
        <p:nvSpPr>
          <p:cNvPr id="9" name="Text Box 2"/>
          <p:cNvSpPr txBox="1">
            <a:spLocks noChangeArrowheads="1"/>
          </p:cNvSpPr>
          <p:nvPr/>
        </p:nvSpPr>
        <p:spPr bwMode="auto">
          <a:xfrm>
            <a:off x="152400" y="2887980"/>
            <a:ext cx="8883650" cy="3851910"/>
          </a:xfrm>
          <a:prstGeom prst="rect">
            <a:avLst/>
          </a:prstGeom>
          <a:noFill/>
          <a:ln w="12700">
            <a:noFill/>
            <a:miter lim="800000"/>
          </a:ln>
          <a:effectLst/>
          <a:extLst>
            <a:ext uri="{909E8E84-426E-40DD-AFC4-6F175D3DCCD1}">
              <a14:hiddenFill xmlns:a14="http://schemas.microsoft.com/office/drawing/2010/main">
                <a:solidFill>
                  <a:srgbClr val="FFFFE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spcBef>
                <a:spcPct val="0"/>
              </a:spcBef>
              <a:defRPr kumimoji="1" sz="2400">
                <a:solidFill>
                  <a:schemeClr val="tx1"/>
                </a:solidFill>
                <a:latin typeface="Times New Roman" panose="02020603050405020304" pitchFamily="18" charset="0"/>
                <a:ea typeface="PMingLiU" panose="02020500000000000000" pitchFamily="18" charset="-120"/>
              </a:defRPr>
            </a:lvl1pPr>
            <a:lvl2pPr marL="914400" indent="-457200">
              <a:spcBef>
                <a:spcPct val="0"/>
              </a:spcBef>
              <a:defRPr kumimoji="1" sz="2400">
                <a:solidFill>
                  <a:schemeClr val="tx1"/>
                </a:solidFill>
                <a:latin typeface="Times New Roman" panose="02020603050405020304" pitchFamily="18" charset="0"/>
                <a:ea typeface="PMingLiU" panose="02020500000000000000" pitchFamily="18" charset="-120"/>
              </a:defRPr>
            </a:lvl2pPr>
            <a:lvl3pPr marL="1371600" indent="-457200">
              <a:spcBef>
                <a:spcPct val="0"/>
              </a:spcBef>
              <a:defRPr kumimoji="1" sz="2400">
                <a:solidFill>
                  <a:schemeClr val="tx1"/>
                </a:solidFill>
                <a:latin typeface="Times New Roman" panose="02020603050405020304" pitchFamily="18" charset="0"/>
                <a:ea typeface="PMingLiU" panose="02020500000000000000" pitchFamily="18" charset="-120"/>
              </a:defRPr>
            </a:lvl3pPr>
            <a:lvl4pPr marL="1828800" indent="-457200">
              <a:spcBef>
                <a:spcPct val="0"/>
              </a:spcBef>
              <a:defRPr kumimoji="1" sz="2400">
                <a:solidFill>
                  <a:schemeClr val="tx1"/>
                </a:solidFill>
                <a:latin typeface="Times New Roman" panose="02020603050405020304" pitchFamily="18" charset="0"/>
                <a:ea typeface="PMingLiU" panose="02020500000000000000" pitchFamily="18" charset="-120"/>
              </a:defRPr>
            </a:lvl4pPr>
            <a:lvl5pPr marL="2286000" indent="-457200">
              <a:spcBef>
                <a:spcPct val="0"/>
              </a:spcBef>
              <a:defRPr kumimoji="1" sz="2400">
                <a:solidFill>
                  <a:schemeClr val="tx1"/>
                </a:solidFill>
                <a:latin typeface="Times New Roman" panose="02020603050405020304" pitchFamily="18" charset="0"/>
                <a:ea typeface="PMingLiU" panose="02020500000000000000" pitchFamily="18" charset="-120"/>
              </a:defRPr>
            </a:lvl5pPr>
            <a:lvl6pPr marL="2743200"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3200400"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3657600"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4114800"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marL="0" indent="0" latinLnBrk="0">
              <a:spcBef>
                <a:spcPts val="0"/>
              </a:spcBef>
            </a:pPr>
            <a:r>
              <a:rPr lang="en-US" altLang="zh-TW" sz="2800" b="1" dirty="0" smtClean="0">
                <a:solidFill>
                  <a:schemeClr val="tx1"/>
                </a:solidFill>
                <a:latin typeface="Arial" panose="020B0604020202020204" pitchFamily="34" charset="0"/>
              </a:rPr>
              <a:t>(</a:t>
            </a:r>
            <a:r>
              <a:rPr lang="en-US" altLang="en-US" sz="2800" b="1" dirty="0">
                <a:solidFill>
                  <a:schemeClr val="tx1"/>
                </a:solidFill>
                <a:latin typeface="Arial" panose="020B0604020202020204" pitchFamily="34" charset="0"/>
              </a:rPr>
              <a:t>d</a:t>
            </a:r>
            <a:r>
              <a:rPr lang="en-US" altLang="zh-TW" sz="2800" b="1" dirty="0">
                <a:solidFill>
                  <a:schemeClr val="tx1"/>
                </a:solidFill>
                <a:latin typeface="Arial" panose="020B0604020202020204" pitchFamily="34" charset="0"/>
              </a:rPr>
              <a:t>)  MgCl</a:t>
            </a:r>
            <a:r>
              <a:rPr lang="en-US" altLang="zh-TW" sz="2800" b="1" baseline="-25000" dirty="0">
                <a:solidFill>
                  <a:schemeClr val="tx1"/>
                </a:solidFill>
                <a:latin typeface="Arial" panose="020B0604020202020204" pitchFamily="34" charset="0"/>
              </a:rPr>
              <a:t>2</a:t>
            </a:r>
            <a:r>
              <a:rPr lang="en-US" altLang="zh-TW" sz="2800" b="1" baseline="-25000" dirty="0" smtClean="0">
                <a:solidFill>
                  <a:schemeClr val="tx1"/>
                </a:solidFill>
                <a:latin typeface="Arial" panose="020B0604020202020204" pitchFamily="34" charset="0"/>
              </a:rPr>
              <a:t>  </a:t>
            </a:r>
            <a:r>
              <a:rPr lang="en-US" altLang="zh-TW" sz="2800" b="1" dirty="0" smtClean="0">
                <a:solidFill>
                  <a:schemeClr val="tx1"/>
                </a:solidFill>
                <a:latin typeface="Arial" panose="020B0604020202020204" pitchFamily="34" charset="0"/>
                <a:sym typeface="Wingdings" panose="05000000000000000000" pitchFamily="2" charset="2"/>
              </a:rPr>
              <a:t>     </a:t>
            </a:r>
            <a:r>
              <a:rPr lang="en-US" altLang="zh-TW" sz="2800" b="1" dirty="0">
                <a:solidFill>
                  <a:schemeClr val="tx1"/>
                </a:solidFill>
                <a:latin typeface="Arial" panose="020B0604020202020204" pitchFamily="34" charset="0"/>
              </a:rPr>
              <a:t>Mg</a:t>
            </a:r>
            <a:r>
              <a:rPr lang="en-US" altLang="zh-TW" sz="2800" b="1" baseline="30000" dirty="0">
                <a:solidFill>
                  <a:schemeClr val="tx1"/>
                </a:solidFill>
                <a:latin typeface="Arial" panose="020B0604020202020204" pitchFamily="34" charset="0"/>
              </a:rPr>
              <a:t>2+      </a:t>
            </a:r>
            <a:r>
              <a:rPr lang="en-US" altLang="zh-TW" sz="2800" b="1" dirty="0" smtClean="0">
                <a:solidFill>
                  <a:schemeClr val="tx1"/>
                </a:solidFill>
                <a:latin typeface="Arial" panose="020B0604020202020204" pitchFamily="34" charset="0"/>
              </a:rPr>
              <a:t>+    </a:t>
            </a:r>
            <a:r>
              <a:rPr lang="en-US" altLang="zh-TW" sz="2800" b="1" baseline="30000" dirty="0" smtClean="0">
                <a:solidFill>
                  <a:schemeClr val="tx1"/>
                </a:solidFill>
                <a:latin typeface="Arial" panose="020B0604020202020204" pitchFamily="34" charset="0"/>
              </a:rPr>
              <a:t> </a:t>
            </a:r>
            <a:r>
              <a:rPr lang="en-US" altLang="zh-TW" sz="2800" b="1" dirty="0" smtClean="0">
                <a:solidFill>
                  <a:schemeClr val="tx1"/>
                </a:solidFill>
                <a:latin typeface="Arial" panose="020B0604020202020204" pitchFamily="34" charset="0"/>
              </a:rPr>
              <a:t>2Cl</a:t>
            </a:r>
            <a:r>
              <a:rPr lang="en-US" altLang="en-US" sz="2800" b="1" baseline="30000" dirty="0" smtClean="0">
                <a:solidFill>
                  <a:schemeClr val="tx1"/>
                </a:solidFill>
                <a:latin typeface="Arial" panose="020B0604020202020204" pitchFamily="34" charset="0"/>
              </a:rPr>
              <a:t>-</a:t>
            </a:r>
            <a:endParaRPr lang="en-US" altLang="zh-TW" sz="2800" b="1" baseline="30000" dirty="0">
              <a:solidFill>
                <a:schemeClr val="tx1"/>
              </a:solidFill>
              <a:latin typeface="Arial" panose="020B0604020202020204" pitchFamily="34" charset="0"/>
            </a:endParaRPr>
          </a:p>
          <a:p>
            <a:pPr marL="0" indent="0" latinLnBrk="0">
              <a:lnSpc>
                <a:spcPct val="100000"/>
              </a:lnSpc>
              <a:spcBef>
                <a:spcPts val="0"/>
              </a:spcBef>
            </a:pPr>
            <a:r>
              <a:rPr lang="en-US" altLang="zh-TW" sz="2000" b="1" dirty="0" smtClean="0">
                <a:solidFill>
                  <a:schemeClr val="tx1"/>
                </a:solidFill>
                <a:latin typeface="Arial" panose="020B0604020202020204" pitchFamily="34" charset="0"/>
              </a:rPr>
              <a:t>           </a:t>
            </a:r>
            <a:r>
              <a:rPr lang="en-US" altLang="en-US" sz="2000" b="1" dirty="0" smtClean="0">
                <a:solidFill>
                  <a:schemeClr val="tx1"/>
                </a:solidFill>
                <a:latin typeface="Arial" panose="020B0604020202020204" pitchFamily="34" charset="0"/>
              </a:rPr>
              <a:t>1 mol.</a:t>
            </a:r>
            <a:r>
              <a:rPr lang="en-US" altLang="zh-TW" sz="2000" b="1" dirty="0" smtClean="0">
                <a:solidFill>
                  <a:schemeClr val="tx1"/>
                </a:solidFill>
                <a:latin typeface="Arial" panose="020B0604020202020204" pitchFamily="34" charset="0"/>
              </a:rPr>
              <a:t>               </a:t>
            </a:r>
            <a:r>
              <a:rPr lang="en-US" altLang="en-US" sz="2000" b="1" dirty="0" smtClean="0">
                <a:solidFill>
                  <a:schemeClr val="tx1"/>
                </a:solidFill>
                <a:latin typeface="Arial" panose="020B0604020202020204" pitchFamily="34" charset="0"/>
              </a:rPr>
              <a:t>1 mol.      +        2 mol.</a:t>
            </a:r>
            <a:endParaRPr lang="en-US" altLang="zh-TW" sz="2000" b="1" dirty="0" smtClean="0">
              <a:solidFill>
                <a:schemeClr val="tx1"/>
              </a:solidFill>
              <a:latin typeface="Arial" panose="020B0604020202020204" pitchFamily="34" charset="0"/>
            </a:endParaRPr>
          </a:p>
          <a:p>
            <a:pPr marL="0" indent="0" latinLnBrk="0">
              <a:lnSpc>
                <a:spcPct val="100000"/>
              </a:lnSpc>
              <a:spcBef>
                <a:spcPts val="0"/>
              </a:spcBef>
            </a:pPr>
            <a:r>
              <a:rPr lang="en-US" altLang="zh-TW" sz="2000" b="1" dirty="0" smtClean="0">
                <a:solidFill>
                  <a:schemeClr val="tx1"/>
                </a:solidFill>
                <a:latin typeface="Arial" panose="020B0604020202020204" pitchFamily="34" charset="0"/>
              </a:rPr>
              <a:t>       0.105 </a:t>
            </a:r>
            <a:r>
              <a:rPr lang="en-US" altLang="zh-TW" sz="2000" b="1" dirty="0">
                <a:solidFill>
                  <a:schemeClr val="tx1"/>
                </a:solidFill>
                <a:latin typeface="Arial" panose="020B0604020202020204" pitchFamily="34" charset="0"/>
              </a:rPr>
              <a:t>mol</a:t>
            </a:r>
            <a:r>
              <a:rPr lang="en-US" altLang="en-US" sz="2000" b="1" dirty="0">
                <a:solidFill>
                  <a:schemeClr val="tx1"/>
                </a:solidFill>
                <a:latin typeface="Arial" panose="020B0604020202020204" pitchFamily="34" charset="0"/>
              </a:rPr>
              <a:t>.  </a:t>
            </a:r>
            <a:r>
              <a:rPr lang="en-US" altLang="zh-TW" sz="2000" b="1" dirty="0">
                <a:solidFill>
                  <a:schemeClr val="tx1"/>
                </a:solidFill>
                <a:latin typeface="Arial" panose="020B0604020202020204" pitchFamily="34" charset="0"/>
              </a:rPr>
              <a:t>       0.105 </a:t>
            </a:r>
            <a:r>
              <a:rPr lang="en-US" altLang="zh-TW" sz="2000" b="1" dirty="0" err="1">
                <a:solidFill>
                  <a:schemeClr val="tx1"/>
                </a:solidFill>
                <a:latin typeface="Arial" panose="020B0604020202020204" pitchFamily="34" charset="0"/>
              </a:rPr>
              <a:t>mol</a:t>
            </a:r>
            <a:r>
              <a:rPr lang="en-US" altLang="en-US" sz="2000" b="1" dirty="0" err="1">
                <a:solidFill>
                  <a:schemeClr val="tx1"/>
                </a:solidFill>
                <a:latin typeface="Arial" panose="020B0604020202020204" pitchFamily="34" charset="0"/>
              </a:rPr>
              <a:t>. </a:t>
            </a:r>
            <a:r>
              <a:rPr lang="en-US" altLang="zh-TW" sz="2000" b="1" dirty="0">
                <a:solidFill>
                  <a:schemeClr val="tx1"/>
                </a:solidFill>
                <a:latin typeface="Arial" panose="020B0604020202020204" pitchFamily="34" charset="0"/>
              </a:rPr>
              <a:t> </a:t>
            </a:r>
            <a:r>
              <a:rPr lang="en-US" altLang="en-US" sz="2000" b="1" dirty="0">
                <a:solidFill>
                  <a:schemeClr val="tx1"/>
                </a:solidFill>
                <a:latin typeface="Arial" panose="020B0604020202020204" pitchFamily="34" charset="0"/>
              </a:rPr>
              <a:t>+    2(0.105 mol.)</a:t>
            </a:r>
            <a:endParaRPr lang="en-US" altLang="en-US" sz="2000" b="1" dirty="0">
              <a:solidFill>
                <a:schemeClr val="tx1"/>
              </a:solidFill>
              <a:latin typeface="Arial" panose="020B0604020202020204" pitchFamily="34" charset="0"/>
            </a:endParaRPr>
          </a:p>
          <a:p>
            <a:pPr marL="0" indent="0" latinLnBrk="0">
              <a:lnSpc>
                <a:spcPct val="100000"/>
              </a:lnSpc>
              <a:spcBef>
                <a:spcPts val="0"/>
              </a:spcBef>
            </a:pPr>
            <a:endParaRPr lang="en-US" altLang="en-US" sz="2800" b="1" dirty="0">
              <a:solidFill>
                <a:schemeClr val="tx1"/>
              </a:solidFill>
              <a:latin typeface="Arial" panose="020B0604020202020204" pitchFamily="34" charset="0"/>
            </a:endParaRPr>
          </a:p>
          <a:p>
            <a:pPr marL="0" indent="0" latinLnBrk="0">
              <a:lnSpc>
                <a:spcPct val="100000"/>
              </a:lnSpc>
              <a:spcBef>
                <a:spcPts val="0"/>
              </a:spcBef>
            </a:pPr>
            <a:r>
              <a:rPr lang="en-US" altLang="en-US" sz="2800" b="1" dirty="0">
                <a:solidFill>
                  <a:srgbClr val="FF0000"/>
                </a:solidFill>
                <a:latin typeface="Arial" panose="020B0604020202020204" pitchFamily="34" charset="0"/>
                <a:sym typeface="+mn-ea"/>
              </a:rPr>
              <a:t> n </a:t>
            </a:r>
            <a:r>
              <a:rPr lang="en-US" altLang="en-US" sz="2800" b="1" dirty="0">
                <a:latin typeface="Arial" panose="020B0604020202020204" pitchFamily="34" charset="0"/>
                <a:sym typeface="+mn-ea"/>
              </a:rPr>
              <a:t>=</a:t>
            </a:r>
            <a:r>
              <a:rPr lang="en-US" altLang="en-US" sz="2800" b="1" u="sng" dirty="0">
                <a:solidFill>
                  <a:srgbClr val="DEA900"/>
                </a:solidFill>
                <a:latin typeface="Arial" panose="020B0604020202020204" pitchFamily="34" charset="0"/>
                <a:sym typeface="+mn-ea"/>
              </a:rPr>
              <a:t> </a:t>
            </a:r>
            <a:r>
              <a:rPr lang="en-US" altLang="zh-TW" sz="2800" b="1" u="sng" dirty="0">
                <a:solidFill>
                  <a:srgbClr val="DEA900"/>
                </a:solidFill>
                <a:latin typeface="Arial" panose="020B0604020202020204" pitchFamily="34" charset="0"/>
                <a:sym typeface="+mn-ea"/>
              </a:rPr>
              <a:t>N</a:t>
            </a:r>
            <a:endParaRPr lang="en-US" altLang="zh-TW" sz="2800" b="1" dirty="0">
              <a:solidFill>
                <a:srgbClr val="DEA900"/>
              </a:solidFill>
              <a:latin typeface="Arial" panose="020B0604020202020204" pitchFamily="34" charset="0"/>
            </a:endParaRPr>
          </a:p>
          <a:p>
            <a:pPr marL="0" indent="0" latinLnBrk="0">
              <a:lnSpc>
                <a:spcPct val="100000"/>
              </a:lnSpc>
              <a:spcBef>
                <a:spcPts val="0"/>
              </a:spcBef>
            </a:pPr>
            <a:r>
              <a:rPr lang="en-US" altLang="zh-TW" sz="2800" b="1" dirty="0">
                <a:latin typeface="Arial" panose="020B0604020202020204" pitchFamily="34" charset="0"/>
                <a:sym typeface="+mn-ea"/>
              </a:rPr>
              <a:t>       </a:t>
            </a:r>
            <a:r>
              <a:rPr lang="en-US" altLang="en-US" sz="2800" b="1" dirty="0">
                <a:solidFill>
                  <a:srgbClr val="00B050"/>
                </a:solidFill>
                <a:latin typeface="Arial" panose="020B0604020202020204" pitchFamily="34" charset="0"/>
                <a:sym typeface="+mn-ea"/>
              </a:rPr>
              <a:t>N</a:t>
            </a:r>
            <a:r>
              <a:rPr lang="en-US" altLang="en-US" sz="2800" b="1" baseline="-25000" dirty="0">
                <a:solidFill>
                  <a:srgbClr val="00B050"/>
                </a:solidFill>
                <a:latin typeface="Arial" panose="020B0604020202020204" pitchFamily="34" charset="0"/>
                <a:sym typeface="+mn-ea"/>
              </a:rPr>
              <a:t>A</a:t>
            </a:r>
            <a:endParaRPr lang="en-US" altLang="en-US" sz="2800" b="1" baseline="-25000" dirty="0">
              <a:solidFill>
                <a:srgbClr val="00B050"/>
              </a:solidFill>
              <a:latin typeface="Arial" panose="020B0604020202020204" pitchFamily="34" charset="0"/>
              <a:sym typeface="+mn-ea"/>
            </a:endParaRPr>
          </a:p>
          <a:p>
            <a:pPr marL="0" indent="0" latinLnBrk="0">
              <a:lnSpc>
                <a:spcPct val="100000"/>
              </a:lnSpc>
              <a:spcBef>
                <a:spcPts val="0"/>
              </a:spcBef>
            </a:pPr>
            <a:r>
              <a:rPr lang="en-US" altLang="en-US" sz="2800" b="1" dirty="0">
                <a:solidFill>
                  <a:srgbClr val="DEA900"/>
                </a:solidFill>
                <a:latin typeface="Arial" panose="020B0604020202020204" pitchFamily="34" charset="0"/>
                <a:sym typeface="+mn-ea"/>
              </a:rPr>
              <a:t>N </a:t>
            </a:r>
            <a:r>
              <a:rPr lang="en-US" altLang="en-US" sz="2800" b="1" dirty="0">
                <a:latin typeface="Arial" panose="020B0604020202020204" pitchFamily="34" charset="0"/>
                <a:sym typeface="+mn-ea"/>
              </a:rPr>
              <a:t>= </a:t>
            </a:r>
            <a:r>
              <a:rPr lang="en-US" altLang="en-US" sz="2800" b="1" dirty="0">
                <a:solidFill>
                  <a:srgbClr val="FF0000"/>
                </a:solidFill>
                <a:latin typeface="Arial" panose="020B0604020202020204" pitchFamily="34" charset="0"/>
                <a:sym typeface="+mn-ea"/>
              </a:rPr>
              <a:t>n</a:t>
            </a:r>
            <a:r>
              <a:rPr lang="en-US" altLang="en-US" sz="2800" b="1" dirty="0">
                <a:solidFill>
                  <a:srgbClr val="00B050"/>
                </a:solidFill>
                <a:latin typeface="Arial" panose="020B0604020202020204" pitchFamily="34" charset="0"/>
                <a:sym typeface="+mn-ea"/>
              </a:rPr>
              <a:t> </a:t>
            </a:r>
            <a:r>
              <a:rPr lang="en-US" altLang="en-US" sz="2800" b="1" dirty="0">
                <a:latin typeface="Arial" panose="020B0604020202020204" pitchFamily="34" charset="0"/>
                <a:sym typeface="+mn-ea"/>
              </a:rPr>
              <a:t>x </a:t>
            </a:r>
            <a:r>
              <a:rPr lang="en-US" altLang="en-US" sz="2800" b="1" dirty="0">
                <a:solidFill>
                  <a:srgbClr val="00B050"/>
                </a:solidFill>
                <a:latin typeface="Arial" panose="020B0604020202020204" pitchFamily="34" charset="0"/>
                <a:sym typeface="+mn-ea"/>
              </a:rPr>
              <a:t>N</a:t>
            </a:r>
            <a:r>
              <a:rPr lang="en-US" altLang="en-US" sz="2800" b="1" baseline="-25000" dirty="0">
                <a:solidFill>
                  <a:srgbClr val="00B050"/>
                </a:solidFill>
                <a:latin typeface="Arial" panose="020B0604020202020204" pitchFamily="34" charset="0"/>
                <a:sym typeface="+mn-ea"/>
              </a:rPr>
              <a:t>A</a:t>
            </a:r>
            <a:endParaRPr lang="en-US" altLang="en-US" sz="2800" b="1" baseline="-25000" dirty="0">
              <a:solidFill>
                <a:srgbClr val="00B050"/>
              </a:solidFill>
              <a:latin typeface="Arial" panose="020B0604020202020204" pitchFamily="34" charset="0"/>
              <a:sym typeface="+mn-ea"/>
            </a:endParaRPr>
          </a:p>
          <a:p>
            <a:pPr marL="0" indent="0" latinLnBrk="0">
              <a:lnSpc>
                <a:spcPct val="100000"/>
              </a:lnSpc>
              <a:spcBef>
                <a:spcPts val="0"/>
              </a:spcBef>
            </a:pPr>
            <a:r>
              <a:rPr lang="en-US" altLang="en-US" sz="2800" b="1" dirty="0">
                <a:solidFill>
                  <a:srgbClr val="DEA900"/>
                </a:solidFill>
                <a:latin typeface="Arial" panose="020B0604020202020204" pitchFamily="34" charset="0"/>
                <a:sym typeface="+mn-ea"/>
              </a:rPr>
              <a:t>N </a:t>
            </a:r>
            <a:r>
              <a:rPr lang="en-US" altLang="en-US" sz="2800" b="1" dirty="0">
                <a:latin typeface="Arial" panose="020B0604020202020204" pitchFamily="34" charset="0"/>
                <a:sym typeface="+mn-ea"/>
              </a:rPr>
              <a:t>= (</a:t>
            </a:r>
            <a:r>
              <a:rPr lang="en-US" altLang="en-US" sz="2800" b="1" dirty="0">
                <a:solidFill>
                  <a:srgbClr val="FF0000"/>
                </a:solidFill>
                <a:latin typeface="Arial" panose="020B0604020202020204" pitchFamily="34" charset="0"/>
                <a:sym typeface="+mn-ea"/>
              </a:rPr>
              <a:t>0.105 + 0.210</a:t>
            </a:r>
            <a:r>
              <a:rPr lang="en-US" altLang="en-US" sz="2800" b="1" dirty="0">
                <a:solidFill>
                  <a:schemeClr val="tx1"/>
                </a:solidFill>
                <a:latin typeface="Arial" panose="020B0604020202020204" pitchFamily="34" charset="0"/>
                <a:sym typeface="+mn-ea"/>
              </a:rPr>
              <a:t>)</a:t>
            </a:r>
            <a:r>
              <a:rPr lang="en-US" altLang="en-US" sz="2800" b="1" dirty="0">
                <a:solidFill>
                  <a:srgbClr val="00B050"/>
                </a:solidFill>
                <a:latin typeface="Arial" panose="020B0604020202020204" pitchFamily="34" charset="0"/>
                <a:sym typeface="+mn-ea"/>
              </a:rPr>
              <a:t> </a:t>
            </a:r>
            <a:r>
              <a:rPr lang="en-US" altLang="zh-TW" sz="2800" b="1" dirty="0">
                <a:latin typeface="Arial" panose="020B0604020202020204" pitchFamily="34" charset="0"/>
                <a:sym typeface="+mn-ea"/>
              </a:rPr>
              <a:t>x </a:t>
            </a:r>
            <a:r>
              <a:rPr lang="en-US" altLang="zh-TW" sz="2800" b="1" dirty="0">
                <a:solidFill>
                  <a:srgbClr val="00B050"/>
                </a:solidFill>
                <a:latin typeface="Arial" panose="020B0604020202020204" pitchFamily="34" charset="0"/>
                <a:sym typeface="+mn-ea"/>
              </a:rPr>
              <a:t>6.02 x 10</a:t>
            </a:r>
            <a:r>
              <a:rPr lang="en-US" altLang="zh-TW" sz="2800" b="1" baseline="30000" dirty="0">
                <a:solidFill>
                  <a:srgbClr val="00B050"/>
                </a:solidFill>
                <a:latin typeface="Arial" panose="020B0604020202020204" pitchFamily="34" charset="0"/>
                <a:sym typeface="+mn-ea"/>
              </a:rPr>
              <a:t>23 </a:t>
            </a:r>
            <a:r>
              <a:rPr lang="en-US" altLang="zh-TW" sz="2800" b="1" dirty="0">
                <a:solidFill>
                  <a:srgbClr val="00B050"/>
                </a:solidFill>
                <a:latin typeface="Arial" panose="020B0604020202020204" pitchFamily="34" charset="0"/>
                <a:sym typeface="+mn-ea"/>
              </a:rPr>
              <a:t>mol</a:t>
            </a:r>
            <a:r>
              <a:rPr lang="en-US" altLang="zh-TW" sz="2800" b="1" baseline="30000" dirty="0">
                <a:solidFill>
                  <a:srgbClr val="00B050"/>
                </a:solidFill>
                <a:latin typeface="Arial" panose="020B0604020202020204" pitchFamily="34" charset="0"/>
                <a:sym typeface="+mn-ea"/>
              </a:rPr>
              <a:t>-1 </a:t>
            </a:r>
            <a:endParaRPr lang="en-US" altLang="zh-TW" sz="2800" b="1" baseline="30000" dirty="0">
              <a:solidFill>
                <a:srgbClr val="00B050"/>
              </a:solidFill>
              <a:latin typeface="Arial" panose="020B0604020202020204" pitchFamily="34" charset="0"/>
              <a:sym typeface="+mn-ea"/>
            </a:endParaRPr>
          </a:p>
          <a:p>
            <a:pPr>
              <a:lnSpc>
                <a:spcPct val="80000"/>
              </a:lnSpc>
              <a:spcBef>
                <a:spcPct val="50000"/>
              </a:spcBef>
            </a:pPr>
            <a:r>
              <a:rPr lang="en-US" altLang="en-US" sz="2800" b="1" dirty="0">
                <a:solidFill>
                  <a:srgbClr val="DEA900"/>
                </a:solidFill>
                <a:latin typeface="Arial" panose="020B0604020202020204" pitchFamily="34" charset="0"/>
                <a:sym typeface="+mn-ea"/>
              </a:rPr>
              <a:t>N </a:t>
            </a:r>
            <a:r>
              <a:rPr lang="en-US" altLang="zh-TW" sz="2800" b="1" dirty="0">
                <a:latin typeface="Arial" panose="020B0604020202020204" pitchFamily="34" charset="0"/>
                <a:sym typeface="+mn-ea"/>
              </a:rPr>
              <a:t>= </a:t>
            </a:r>
            <a:r>
              <a:rPr lang="en-US" altLang="zh-TW" sz="2800" b="1" dirty="0">
                <a:solidFill>
                  <a:srgbClr val="DEA900"/>
                </a:solidFill>
                <a:latin typeface="Arial" panose="020B0604020202020204" pitchFamily="34" charset="0"/>
                <a:sym typeface="+mn-ea"/>
              </a:rPr>
              <a:t>1.</a:t>
            </a:r>
            <a:r>
              <a:rPr lang="en-US" altLang="en-US" sz="2800" b="1" dirty="0">
                <a:solidFill>
                  <a:srgbClr val="DEA900"/>
                </a:solidFill>
                <a:latin typeface="Arial" panose="020B0604020202020204" pitchFamily="34" charset="0"/>
                <a:sym typeface="+mn-ea"/>
              </a:rPr>
              <a:t>896</a:t>
            </a:r>
            <a:r>
              <a:rPr lang="en-US" altLang="zh-TW" sz="2800" b="1" dirty="0">
                <a:solidFill>
                  <a:srgbClr val="DEA900"/>
                </a:solidFill>
                <a:latin typeface="Arial" panose="020B0604020202020204" pitchFamily="34" charset="0"/>
                <a:sym typeface="+mn-ea"/>
              </a:rPr>
              <a:t> x </a:t>
            </a:r>
            <a:r>
              <a:rPr lang="en-US" altLang="zh-TW" sz="2800" b="1" dirty="0" smtClean="0">
                <a:solidFill>
                  <a:srgbClr val="DEA900"/>
                </a:solidFill>
                <a:latin typeface="Arial" panose="020B0604020202020204" pitchFamily="34" charset="0"/>
                <a:sym typeface="+mn-ea"/>
              </a:rPr>
              <a:t>10</a:t>
            </a:r>
            <a:r>
              <a:rPr lang="en-US" altLang="zh-TW" sz="2800" b="1" baseline="30000" dirty="0" smtClean="0">
                <a:solidFill>
                  <a:srgbClr val="DEA900"/>
                </a:solidFill>
                <a:latin typeface="Arial" panose="020B0604020202020204" pitchFamily="34" charset="0"/>
                <a:sym typeface="+mn-ea"/>
              </a:rPr>
              <a:t>23</a:t>
            </a:r>
            <a:endParaRPr lang="en-US" altLang="zh-TW" sz="2800" b="1" baseline="30000" dirty="0" smtClean="0">
              <a:solidFill>
                <a:srgbClr val="DEA900"/>
              </a:solidFill>
              <a:latin typeface="Arial" panose="020B0604020202020204" pitchFamily="34" charset="0"/>
              <a:sym typeface="+mn-ea"/>
            </a:endParaRPr>
          </a:p>
        </p:txBody>
      </p:sp>
      <p:pic>
        <p:nvPicPr>
          <p:cNvPr id="3" name="Picture 2"/>
          <p:cNvPicPr>
            <a:picLocks noChangeAspect="1"/>
          </p:cNvPicPr>
          <p:nvPr/>
        </p:nvPicPr>
        <p:blipFill>
          <a:blip r:embed="rId1"/>
          <a:stretch>
            <a:fillRect/>
          </a:stretch>
        </p:blipFill>
        <p:spPr>
          <a:xfrm>
            <a:off x="6511925" y="2887980"/>
            <a:ext cx="2524125" cy="1809750"/>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3"/>
          <p:cNvSpPr txBox="1">
            <a:spLocks noChangeArrowheads="1"/>
          </p:cNvSpPr>
          <p:nvPr/>
        </p:nvSpPr>
        <p:spPr bwMode="auto">
          <a:xfrm>
            <a:off x="0" y="0"/>
            <a:ext cx="9144000" cy="838200"/>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GB" altLang="en-US" b="1">
                <a:latin typeface="Tahoma" panose="020B0604030504040204" pitchFamily="34" charset="0"/>
              </a:rPr>
              <a:t>MOLES</a:t>
            </a:r>
            <a:endParaRPr lang="en-GB" altLang="en-US" b="1">
              <a:latin typeface="Tahoma" panose="020B0604030504040204" pitchFamily="34" charset="0"/>
            </a:endParaRPr>
          </a:p>
          <a:p>
            <a:pPr algn="ctr" eaLnBrk="1" hangingPunct="1">
              <a:spcBef>
                <a:spcPct val="0"/>
              </a:spcBef>
              <a:buFontTx/>
              <a:buNone/>
            </a:pPr>
            <a:endParaRPr lang="en-GB" altLang="en-US" sz="1200" b="1" baseline="30000">
              <a:latin typeface="Tahoma" panose="020B0604030504040204" pitchFamily="34" charset="0"/>
            </a:endParaRPr>
          </a:p>
        </p:txBody>
      </p:sp>
      <p:pic>
        <p:nvPicPr>
          <p:cNvPr id="7" name="Picture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8006" y="942737"/>
            <a:ext cx="2880320" cy="2789363"/>
          </a:xfrm>
          <a:prstGeom prst="rect">
            <a:avLst/>
          </a:prstGeom>
        </p:spPr>
      </p:pic>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7824" y="996457"/>
            <a:ext cx="6049019" cy="2647493"/>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7664" y="3856230"/>
            <a:ext cx="6192688" cy="2658817"/>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3"/>
          <p:cNvSpPr>
            <a:spLocks noGrp="1" noChangeArrowheads="1"/>
          </p:cNvSpPr>
          <p:nvPr>
            <p:ph/>
          </p:nvPr>
        </p:nvSpPr>
        <p:spPr>
          <a:xfrm>
            <a:off x="468313" y="2492375"/>
            <a:ext cx="8229600" cy="946150"/>
          </a:xfrm>
          <a:solidFill>
            <a:srgbClr val="A6EEF8"/>
          </a:solidFill>
        </p:spPr>
        <p:txBody>
          <a:bodyPr>
            <a:spAutoFit/>
          </a:bodyPr>
          <a:lstStyle/>
          <a:p>
            <a:pPr marL="0" indent="0" algn="ctr">
              <a:buFontTx/>
              <a:buNone/>
              <a:tabLst>
                <a:tab pos="2160270" algn="l"/>
              </a:tabLst>
            </a:pPr>
            <a:endParaRPr lang="en-GB" altLang="en-US" sz="900" b="1" smtClean="0">
              <a:latin typeface="Tahoma" panose="020B0604030504040204" pitchFamily="34" charset="0"/>
            </a:endParaRPr>
          </a:p>
          <a:p>
            <a:pPr marL="0" indent="0" algn="ctr">
              <a:buFontTx/>
              <a:buNone/>
              <a:tabLst>
                <a:tab pos="2160270" algn="l"/>
              </a:tabLst>
            </a:pPr>
            <a:r>
              <a:rPr lang="en-GB" altLang="en-US" b="1" smtClean="0">
                <a:latin typeface="Tahoma" panose="020B0604030504040204" pitchFamily="34" charset="0"/>
              </a:rPr>
              <a:t>MOLES – LIQUIDS</a:t>
            </a:r>
            <a:endParaRPr lang="en-GB" altLang="en-US" b="1" smtClean="0">
              <a:latin typeface="Tahoma" panose="020B0604030504040204" pitchFamily="34" charset="0"/>
            </a:endParaRPr>
          </a:p>
          <a:p>
            <a:pPr marL="0" indent="0" algn="ctr">
              <a:buFontTx/>
              <a:buNone/>
              <a:tabLst>
                <a:tab pos="2160270" algn="l"/>
              </a:tabLst>
            </a:pPr>
            <a:endParaRPr lang="en-GB" altLang="en-US" sz="1000" b="1" baseline="30000" smtClean="0">
              <a:latin typeface="Tahoma" panose="020B0604030504040204"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751681" y="909787"/>
            <a:ext cx="7740650" cy="646112"/>
          </a:xfrm>
          <a:prstGeom prst="rect">
            <a:avLst/>
          </a:prstGeom>
          <a:noFill/>
          <a:ln w="9525">
            <a:solidFill>
              <a:schemeClr val="tx1"/>
            </a:solidFill>
            <a:miter lim="800000"/>
          </a:ln>
          <a:extLst>
            <a:ext uri="{909E8E84-426E-40DD-AFC4-6F175D3DCCD1}">
              <a14:hiddenFill xmlns:a14="http://schemas.microsoft.com/office/drawing/2010/main">
                <a:solidFill>
                  <a:srgbClr val="FFFFFF"/>
                </a:solidFill>
              </a14:hiddenFill>
            </a:ext>
          </a:extLst>
        </p:spPr>
        <p:txBody>
          <a:bodyPr>
            <a:spAutoFit/>
          </a:bodyPr>
          <a:lstStyle>
            <a:lvl1pPr marL="1071880" indent="-1071880">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800" b="1">
              <a:latin typeface="Tahoma" panose="020B0604030504040204" pitchFamily="34" charset="0"/>
            </a:endParaRPr>
          </a:p>
          <a:p>
            <a:pPr algn="ctr" eaLnBrk="1" hangingPunct="1">
              <a:spcBef>
                <a:spcPct val="0"/>
              </a:spcBef>
              <a:buFontTx/>
              <a:buNone/>
            </a:pPr>
            <a:r>
              <a:rPr lang="en-GB" altLang="en-US" sz="2800" b="1">
                <a:solidFill>
                  <a:srgbClr val="FF0000"/>
                </a:solidFill>
                <a:latin typeface="Tahoma" panose="020B0604030504040204" pitchFamily="34" charset="0"/>
              </a:rPr>
              <a:t>n</a:t>
            </a:r>
            <a:r>
              <a:rPr lang="en-GB" altLang="en-US" sz="2800" b="1">
                <a:latin typeface="Tahoma" panose="020B0604030504040204" pitchFamily="34" charset="0"/>
              </a:rPr>
              <a:t>= </a:t>
            </a:r>
            <a:r>
              <a:rPr lang="en-GB" altLang="en-US" sz="2800" b="1">
                <a:solidFill>
                  <a:srgbClr val="39FF1F"/>
                </a:solidFill>
                <a:latin typeface="Tahoma" panose="020B0604030504040204" pitchFamily="34" charset="0"/>
              </a:rPr>
              <a:t>C</a:t>
            </a:r>
            <a:r>
              <a:rPr lang="en-GB" altLang="en-US" sz="2800" b="1">
                <a:solidFill>
                  <a:srgbClr val="02045E"/>
                </a:solidFill>
                <a:latin typeface="Tahoma" panose="020B0604030504040204" pitchFamily="34" charset="0"/>
              </a:rPr>
              <a:t>V</a:t>
            </a:r>
            <a:endParaRPr lang="en-GB" altLang="en-US" sz="2800" b="1">
              <a:solidFill>
                <a:srgbClr val="02045E"/>
              </a:solidFill>
              <a:latin typeface="Tahoma" panose="020B0604030504040204" pitchFamily="34" charset="0"/>
            </a:endParaRPr>
          </a:p>
        </p:txBody>
      </p:sp>
      <p:sp>
        <p:nvSpPr>
          <p:cNvPr id="25603" name="Text Box 3"/>
          <p:cNvSpPr txBox="1">
            <a:spLocks noChangeArrowheads="1"/>
          </p:cNvSpPr>
          <p:nvPr/>
        </p:nvSpPr>
        <p:spPr bwMode="auto">
          <a:xfrm>
            <a:off x="0" y="0"/>
            <a:ext cx="9144000" cy="82232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GB" altLang="en-US" b="1" dirty="0">
                <a:latin typeface="Tahoma" panose="020B0604030504040204" pitchFamily="34" charset="0"/>
              </a:rPr>
              <a:t>MOLES AND </a:t>
            </a:r>
            <a:r>
              <a:rPr lang="en-GB" altLang="en-US" b="1" dirty="0" smtClean="0">
                <a:latin typeface="Tahoma" panose="020B0604030504040204" pitchFamily="34" charset="0"/>
              </a:rPr>
              <a:t>LIQUIDS</a:t>
            </a:r>
            <a:endParaRPr lang="en-GB" altLang="en-US" b="1" dirty="0">
              <a:latin typeface="Tahoma" panose="020B0604030504040204" pitchFamily="34" charset="0"/>
            </a:endParaRPr>
          </a:p>
          <a:p>
            <a:pPr algn="ctr" eaLnBrk="1" hangingPunct="1">
              <a:spcBef>
                <a:spcPct val="0"/>
              </a:spcBef>
              <a:buFontTx/>
              <a:buNone/>
            </a:pPr>
            <a:endParaRPr lang="en-GB" altLang="en-US" sz="1000" b="1" baseline="30000" dirty="0">
              <a:latin typeface="Tahoma" panose="020B0604030504040204" pitchFamily="34" charset="0"/>
            </a:endParaRPr>
          </a:p>
        </p:txBody>
      </p:sp>
      <p:sp>
        <p:nvSpPr>
          <p:cNvPr id="3" name="Rectangle 2"/>
          <p:cNvSpPr/>
          <p:nvPr/>
        </p:nvSpPr>
        <p:spPr>
          <a:xfrm>
            <a:off x="504031" y="1844824"/>
            <a:ext cx="8135937" cy="461963"/>
          </a:xfrm>
          <a:prstGeom prst="rect">
            <a:avLst/>
          </a:prstGeom>
          <a:solidFill>
            <a:srgbClr val="E6F2AC"/>
          </a:solidFill>
        </p:spPr>
        <p:txBody>
          <a:bodyPr>
            <a:spAutoFit/>
          </a:bodyPr>
          <a:lstStyle/>
          <a:p>
            <a:pPr algn="ctr" eaLnBrk="1" hangingPunct="1">
              <a:spcAft>
                <a:spcPts val="0"/>
              </a:spcAft>
              <a:buClr>
                <a:srgbClr val="FFCC99"/>
              </a:buClr>
              <a:buSzPct val="45000"/>
              <a:defRPr/>
            </a:pPr>
            <a:r>
              <a:rPr lang="en-US" sz="2400" dirty="0">
                <a:solidFill>
                  <a:srgbClr val="FF0000"/>
                </a:solidFill>
                <a:latin typeface="+mn-lt"/>
                <a:ea typeface="MS PGothic" panose="020B0600070205080204" pitchFamily="34" charset="-128"/>
              </a:rPr>
              <a:t> moles (mol.)</a:t>
            </a:r>
            <a:r>
              <a:rPr lang="en-US" sz="2400" dirty="0">
                <a:latin typeface="+mn-lt"/>
                <a:ea typeface="MS PGothic" panose="020B0600070205080204" pitchFamily="34" charset="-128"/>
              </a:rPr>
              <a:t> = </a:t>
            </a:r>
            <a:r>
              <a:rPr lang="en-US" sz="2400" dirty="0">
                <a:solidFill>
                  <a:srgbClr val="39FF1F"/>
                </a:solidFill>
                <a:latin typeface="+mn-lt"/>
                <a:ea typeface="MS PGothic" panose="020B0600070205080204" pitchFamily="34" charset="-128"/>
              </a:rPr>
              <a:t>concentration (</a:t>
            </a:r>
            <a:r>
              <a:rPr lang="en-US" sz="2400" dirty="0" err="1">
                <a:solidFill>
                  <a:srgbClr val="39FF1F"/>
                </a:solidFill>
                <a:latin typeface="+mn-lt"/>
                <a:ea typeface="MS PGothic" panose="020B0600070205080204" pitchFamily="34" charset="-128"/>
              </a:rPr>
              <a:t>mol</a:t>
            </a:r>
            <a:r>
              <a:rPr lang="en-US" sz="2400" dirty="0">
                <a:solidFill>
                  <a:srgbClr val="39FF1F"/>
                </a:solidFill>
                <a:latin typeface="+mn-lt"/>
                <a:ea typeface="MS PGothic" panose="020B0600070205080204" pitchFamily="34" charset="-128"/>
              </a:rPr>
              <a:t> dm</a:t>
            </a:r>
            <a:r>
              <a:rPr lang="en-US" sz="2400" baseline="30000" dirty="0">
                <a:solidFill>
                  <a:srgbClr val="39FF1F"/>
                </a:solidFill>
                <a:latin typeface="+mn-lt"/>
                <a:ea typeface="MS PGothic" panose="020B0600070205080204" pitchFamily="34" charset="-128"/>
              </a:rPr>
              <a:t>-3</a:t>
            </a:r>
            <a:r>
              <a:rPr lang="en-US" sz="2400" dirty="0">
                <a:solidFill>
                  <a:srgbClr val="39FF1F"/>
                </a:solidFill>
                <a:latin typeface="+mn-lt"/>
                <a:ea typeface="MS PGothic" panose="020B0600070205080204" pitchFamily="34" charset="-128"/>
              </a:rPr>
              <a:t>)</a:t>
            </a:r>
            <a:r>
              <a:rPr lang="en-US" sz="2400" dirty="0">
                <a:solidFill>
                  <a:srgbClr val="400000"/>
                </a:solidFill>
                <a:latin typeface="+mn-lt"/>
                <a:ea typeface="MS PGothic" panose="020B0600070205080204" pitchFamily="34" charset="-128"/>
              </a:rPr>
              <a:t> </a:t>
            </a:r>
            <a:r>
              <a:rPr lang="en-US" sz="2400" dirty="0">
                <a:latin typeface="+mn-lt"/>
                <a:ea typeface="MS PGothic" panose="020B0600070205080204" pitchFamily="34" charset="-128"/>
              </a:rPr>
              <a:t>× </a:t>
            </a:r>
            <a:r>
              <a:rPr lang="en-US" sz="2400" dirty="0">
                <a:solidFill>
                  <a:srgbClr val="02045E"/>
                </a:solidFill>
                <a:latin typeface="+mn-lt"/>
                <a:ea typeface="MS PGothic" panose="020B0600070205080204" pitchFamily="34" charset="-128"/>
              </a:rPr>
              <a:t>volume (dm</a:t>
            </a:r>
            <a:r>
              <a:rPr lang="en-US" sz="2400" baseline="30000" dirty="0">
                <a:solidFill>
                  <a:srgbClr val="02045E"/>
                </a:solidFill>
                <a:latin typeface="+mn-lt"/>
                <a:ea typeface="MS PGothic" panose="020B0600070205080204" pitchFamily="34" charset="-128"/>
              </a:rPr>
              <a:t>3</a:t>
            </a:r>
            <a:r>
              <a:rPr lang="en-US" sz="2400" dirty="0">
                <a:solidFill>
                  <a:srgbClr val="02045E"/>
                </a:solidFill>
                <a:latin typeface="+mn-lt"/>
                <a:ea typeface="MS PGothic" panose="020B0600070205080204" pitchFamily="34" charset="-128"/>
              </a:rPr>
              <a:t>)</a:t>
            </a:r>
            <a:endParaRPr lang="en-US" sz="2400" dirty="0">
              <a:solidFill>
                <a:srgbClr val="02045E"/>
              </a:solidFill>
              <a:latin typeface="+mn-lt"/>
              <a:ea typeface="MS PGothic" panose="020B0600070205080204" pitchFamily="34" charset="-128"/>
            </a:endParaRPr>
          </a:p>
        </p:txBody>
      </p:sp>
      <p:sp>
        <p:nvSpPr>
          <p:cNvPr id="25606" name="Rectangle 1"/>
          <p:cNvSpPr>
            <a:spLocks noChangeArrowheads="1"/>
          </p:cNvSpPr>
          <p:nvPr/>
        </p:nvSpPr>
        <p:spPr bwMode="auto">
          <a:xfrm>
            <a:off x="504190" y="2434590"/>
            <a:ext cx="84709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US" altLang="en-US" sz="1800" b="1" i="1" dirty="0">
                <a:solidFill>
                  <a:srgbClr val="39FF1F"/>
                </a:solidFill>
              </a:rPr>
              <a:t>molar concentration</a:t>
            </a:r>
            <a:r>
              <a:rPr lang="en-US" altLang="en-US" sz="1800" dirty="0">
                <a:solidFill>
                  <a:srgbClr val="39FF1F"/>
                </a:solidFill>
              </a:rPr>
              <a:t> (</a:t>
            </a:r>
            <a:r>
              <a:rPr lang="en-US" altLang="en-US" sz="1800" b="1" i="1" dirty="0">
                <a:solidFill>
                  <a:srgbClr val="39FF1F"/>
                </a:solidFill>
              </a:rPr>
              <a:t>M</a:t>
            </a:r>
            <a:r>
              <a:rPr lang="en-US" altLang="en-US" sz="1800" dirty="0">
                <a:solidFill>
                  <a:srgbClr val="39FF1F"/>
                </a:solidFill>
              </a:rPr>
              <a:t>): </a:t>
            </a:r>
            <a:r>
              <a:rPr lang="en-US" altLang="en-US" sz="1800" dirty="0">
                <a:solidFill>
                  <a:srgbClr val="FF0000"/>
                </a:solidFill>
              </a:rPr>
              <a:t>is the amount of solute, in moles</a:t>
            </a:r>
            <a:r>
              <a:rPr lang="en-US" altLang="en-US" sz="1800" dirty="0"/>
              <a:t>, </a:t>
            </a:r>
            <a:r>
              <a:rPr lang="en-US" altLang="en-US" sz="1800" dirty="0">
                <a:solidFill>
                  <a:srgbClr val="02045E"/>
                </a:solidFill>
              </a:rPr>
              <a:t>per liter of solution</a:t>
            </a:r>
            <a:endParaRPr lang="en-US" altLang="en-US" sz="1800" dirty="0">
              <a:solidFill>
                <a:srgbClr val="02045E"/>
              </a:solidFill>
            </a:endParaRPr>
          </a:p>
        </p:txBody>
      </p:sp>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724331" y="3140968"/>
            <a:ext cx="6768752" cy="3578977"/>
          </a:xfrm>
          <a:prstGeom prst="rect">
            <a:avLst/>
          </a:prstGeom>
        </p:spPr>
      </p:pic>
      <p:sp>
        <p:nvSpPr>
          <p:cNvPr id="7" name="TextBox 6"/>
          <p:cNvSpPr txBox="1"/>
          <p:nvPr/>
        </p:nvSpPr>
        <p:spPr>
          <a:xfrm>
            <a:off x="534854" y="5013176"/>
            <a:ext cx="1018227" cy="369332"/>
          </a:xfrm>
          <a:prstGeom prst="rect">
            <a:avLst/>
          </a:prstGeom>
          <a:solidFill>
            <a:schemeClr val="tx1"/>
          </a:solidFill>
        </p:spPr>
        <p:txBody>
          <a:bodyPr wrap="none" rtlCol="0">
            <a:spAutoFit/>
          </a:bodyPr>
          <a:lstStyle/>
          <a:p>
            <a:r>
              <a:rPr lang="en-US" dirty="0" smtClean="0">
                <a:solidFill>
                  <a:schemeClr val="bg1"/>
                </a:solidFill>
              </a:rPr>
              <a:t>Solution</a:t>
            </a:r>
            <a:endParaRPr lang="en-US" dirty="0">
              <a:solidFill>
                <a:schemeClr val="bg1"/>
              </a:solidFill>
            </a:endParaRPr>
          </a:p>
        </p:txBody>
      </p:sp>
      <p:sp>
        <p:nvSpPr>
          <p:cNvPr id="12" name="TextBox 11"/>
          <p:cNvSpPr txBox="1"/>
          <p:nvPr/>
        </p:nvSpPr>
        <p:spPr>
          <a:xfrm>
            <a:off x="7884368" y="3429000"/>
            <a:ext cx="954107" cy="369332"/>
          </a:xfrm>
          <a:prstGeom prst="rect">
            <a:avLst/>
          </a:prstGeom>
          <a:solidFill>
            <a:schemeClr val="tx1"/>
          </a:solidFill>
        </p:spPr>
        <p:txBody>
          <a:bodyPr wrap="none" rtlCol="0">
            <a:spAutoFit/>
          </a:bodyPr>
          <a:lstStyle/>
          <a:p>
            <a:r>
              <a:rPr lang="en-US" dirty="0" smtClean="0">
                <a:solidFill>
                  <a:schemeClr val="bg1"/>
                </a:solidFill>
              </a:rPr>
              <a:t>Solvent</a:t>
            </a:r>
            <a:endParaRPr lang="en-US" dirty="0">
              <a:solidFill>
                <a:schemeClr val="bg1"/>
              </a:solidFill>
            </a:endParaRPr>
          </a:p>
        </p:txBody>
      </p:sp>
      <p:sp>
        <p:nvSpPr>
          <p:cNvPr id="13" name="TextBox 12"/>
          <p:cNvSpPr txBox="1"/>
          <p:nvPr/>
        </p:nvSpPr>
        <p:spPr>
          <a:xfrm>
            <a:off x="3707904" y="3681887"/>
            <a:ext cx="838691" cy="369332"/>
          </a:xfrm>
          <a:prstGeom prst="rect">
            <a:avLst/>
          </a:prstGeom>
          <a:solidFill>
            <a:schemeClr val="tx1"/>
          </a:solidFill>
        </p:spPr>
        <p:txBody>
          <a:bodyPr wrap="none" rtlCol="0">
            <a:spAutoFit/>
          </a:bodyPr>
          <a:lstStyle/>
          <a:p>
            <a:r>
              <a:rPr lang="en-US" dirty="0" smtClean="0">
                <a:solidFill>
                  <a:schemeClr val="bg1"/>
                </a:solidFill>
              </a:rPr>
              <a:t>Solute</a:t>
            </a:r>
            <a:endParaRPr lang="en-US" dirty="0">
              <a:solidFill>
                <a:schemeClr val="bg1"/>
              </a:solidFill>
            </a:endParaRPr>
          </a:p>
        </p:txBody>
      </p:sp>
      <p:cxnSp>
        <p:nvCxnSpPr>
          <p:cNvPr id="9" name="Straight Arrow Connector 8"/>
          <p:cNvCxnSpPr/>
          <p:nvPr/>
        </p:nvCxnSpPr>
        <p:spPr>
          <a:xfrm>
            <a:off x="1475656" y="5225807"/>
            <a:ext cx="786671"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3947229" y="3947189"/>
            <a:ext cx="360040" cy="64807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7524328" y="3769270"/>
            <a:ext cx="721465" cy="595834"/>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Text Box 3"/>
          <p:cNvSpPr txBox="1"/>
          <p:nvPr/>
        </p:nvSpPr>
        <p:spPr>
          <a:xfrm>
            <a:off x="327660" y="3036570"/>
            <a:ext cx="2507615" cy="645160"/>
          </a:xfrm>
          <a:prstGeom prst="rect">
            <a:avLst/>
          </a:prstGeom>
          <a:noFill/>
          <a:ln>
            <a:solidFill>
              <a:schemeClr val="tx1"/>
            </a:solidFill>
          </a:ln>
        </p:spPr>
        <p:txBody>
          <a:bodyPr wrap="square" rtlCol="0">
            <a:spAutoFit/>
          </a:bodyPr>
          <a:p>
            <a:pPr algn="ctr"/>
            <a:r>
              <a:rPr lang="en-US" altLang="en-US" b="1">
                <a:solidFill>
                  <a:srgbClr val="02045E"/>
                </a:solidFill>
              </a:rPr>
              <a:t>1 Litre = 1 dm</a:t>
            </a:r>
            <a:r>
              <a:rPr lang="en-US" altLang="en-US" b="1" baseline="30000">
                <a:solidFill>
                  <a:srgbClr val="02045E"/>
                </a:solidFill>
              </a:rPr>
              <a:t>3</a:t>
            </a:r>
            <a:endParaRPr lang="en-US" altLang="en-US" b="1" baseline="30000">
              <a:solidFill>
                <a:srgbClr val="02045E"/>
              </a:solidFill>
            </a:endParaRPr>
          </a:p>
          <a:p>
            <a:pPr algn="ctr"/>
            <a:r>
              <a:rPr lang="en-US" altLang="en-US" b="1">
                <a:solidFill>
                  <a:srgbClr val="39FF1F"/>
                </a:solidFill>
              </a:rPr>
              <a:t>1 mol dm</a:t>
            </a:r>
            <a:r>
              <a:rPr lang="en-US" altLang="en-US" b="1" baseline="30000">
                <a:solidFill>
                  <a:srgbClr val="39FF1F"/>
                </a:solidFill>
              </a:rPr>
              <a:t>-3 </a:t>
            </a:r>
            <a:r>
              <a:rPr lang="en-US" altLang="en-US" b="1">
                <a:solidFill>
                  <a:srgbClr val="39FF1F"/>
                </a:solidFill>
              </a:rPr>
              <a:t> = 1 M</a:t>
            </a:r>
            <a:endParaRPr lang="en-US" altLang="en-US" b="1">
              <a:solidFill>
                <a:srgbClr val="39FF1F"/>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body" idx="1"/>
          </p:nvPr>
        </p:nvSpPr>
        <p:spPr>
          <a:xfrm>
            <a:off x="848162" y="2155190"/>
            <a:ext cx="7848600" cy="6019800"/>
          </a:xfrm>
        </p:spPr>
        <p:txBody>
          <a:bodyPr/>
          <a:lstStyle/>
          <a:p>
            <a:pPr marL="0" indent="0">
              <a:lnSpc>
                <a:spcPct val="90000"/>
              </a:lnSpc>
              <a:buFontTx/>
              <a:buNone/>
              <a:defRPr/>
            </a:pPr>
            <a:r>
              <a:rPr lang="en-US" altLang="en-US" sz="2800" b="1" dirty="0" smtClean="0">
                <a:latin typeface="Tahoma" panose="020B0604030504040204" pitchFamily="34" charset="0"/>
                <a:cs typeface="Tahoma" panose="020B0604030504040204" pitchFamily="34" charset="0"/>
              </a:rPr>
              <a:t>How </a:t>
            </a:r>
            <a:r>
              <a:rPr lang="en-US" altLang="en-US" sz="2800" b="1" dirty="0">
                <a:latin typeface="Tahoma" panose="020B0604030504040204" pitchFamily="34" charset="0"/>
                <a:cs typeface="Tahoma" panose="020B0604030504040204" pitchFamily="34" charset="0"/>
              </a:rPr>
              <a:t>many </a:t>
            </a:r>
            <a:r>
              <a:rPr lang="en-US" altLang="en-US" sz="2800" b="1" dirty="0">
                <a:solidFill>
                  <a:srgbClr val="FF0000"/>
                </a:solidFill>
                <a:latin typeface="Tahoma" panose="020B0604030504040204" pitchFamily="34" charset="0"/>
                <a:cs typeface="Tahoma" panose="020B0604030504040204" pitchFamily="34" charset="0"/>
              </a:rPr>
              <a:t>moles </a:t>
            </a:r>
            <a:r>
              <a:rPr lang="en-US" altLang="en-US" sz="2800" b="1" dirty="0">
                <a:latin typeface="Tahoma" panose="020B0604030504040204" pitchFamily="34" charset="0"/>
                <a:cs typeface="Tahoma" panose="020B0604030504040204" pitchFamily="34" charset="0"/>
              </a:rPr>
              <a:t>of </a:t>
            </a:r>
            <a:r>
              <a:rPr lang="en-US" altLang="en-US" sz="2800" b="1" dirty="0" err="1">
                <a:latin typeface="Tahoma" panose="020B0604030504040204" pitchFamily="34" charset="0"/>
                <a:cs typeface="Tahoma" panose="020B0604030504040204" pitchFamily="34" charset="0"/>
              </a:rPr>
              <a:t>NaOH</a:t>
            </a:r>
            <a:r>
              <a:rPr lang="en-US" altLang="en-US" sz="2800" b="1" dirty="0">
                <a:latin typeface="Tahoma" panose="020B0604030504040204" pitchFamily="34" charset="0"/>
                <a:cs typeface="Tahoma" panose="020B0604030504040204" pitchFamily="34" charset="0"/>
              </a:rPr>
              <a:t> are required to prepare </a:t>
            </a:r>
            <a:r>
              <a:rPr lang="en-US" altLang="en-US" sz="2800" b="1" dirty="0" smtClean="0">
                <a:solidFill>
                  <a:srgbClr val="02045E"/>
                </a:solidFill>
                <a:latin typeface="Tahoma" panose="020B0604030504040204" pitchFamily="34" charset="0"/>
                <a:cs typeface="Tahoma" panose="020B0604030504040204" pitchFamily="34" charset="0"/>
              </a:rPr>
              <a:t>0.50 dm</a:t>
            </a:r>
            <a:r>
              <a:rPr lang="en-US" altLang="en-US" sz="2800" b="1" baseline="30000" dirty="0" smtClean="0">
                <a:solidFill>
                  <a:srgbClr val="02045E"/>
                </a:solidFill>
                <a:latin typeface="Tahoma" panose="020B0604030504040204" pitchFamily="34" charset="0"/>
                <a:cs typeface="Tahoma" panose="020B0604030504040204" pitchFamily="34" charset="0"/>
              </a:rPr>
              <a:t>3</a:t>
            </a:r>
            <a:r>
              <a:rPr lang="en-US" altLang="en-US" sz="2800" b="1" dirty="0" smtClean="0">
                <a:latin typeface="Tahoma" panose="020B0604030504040204" pitchFamily="34" charset="0"/>
                <a:cs typeface="Tahoma" panose="020B0604030504040204" pitchFamily="34" charset="0"/>
              </a:rPr>
              <a:t> </a:t>
            </a:r>
            <a:r>
              <a:rPr lang="en-US" altLang="en-US" sz="2800" b="1" dirty="0">
                <a:latin typeface="Tahoma" panose="020B0604030504040204" pitchFamily="34" charset="0"/>
                <a:cs typeface="Tahoma" panose="020B0604030504040204" pitchFamily="34" charset="0"/>
              </a:rPr>
              <a:t>of </a:t>
            </a:r>
            <a:r>
              <a:rPr lang="en-US" altLang="en-US" sz="2800" b="1" dirty="0">
                <a:solidFill>
                  <a:srgbClr val="39FF1F"/>
                </a:solidFill>
                <a:latin typeface="Tahoma" panose="020B0604030504040204" pitchFamily="34" charset="0"/>
                <a:cs typeface="Tahoma" panose="020B0604030504040204" pitchFamily="34" charset="0"/>
              </a:rPr>
              <a:t>6.68 mol dm</a:t>
            </a:r>
            <a:r>
              <a:rPr lang="en-US" altLang="en-US" sz="2800" b="1" baseline="30000" dirty="0">
                <a:solidFill>
                  <a:srgbClr val="39FF1F"/>
                </a:solidFill>
                <a:latin typeface="Tahoma" panose="020B0604030504040204" pitchFamily="34" charset="0"/>
                <a:cs typeface="Tahoma" panose="020B0604030504040204" pitchFamily="34" charset="0"/>
              </a:rPr>
              <a:t>-3</a:t>
            </a:r>
            <a:r>
              <a:rPr lang="en-US" altLang="en-US" sz="2800" b="1" dirty="0">
                <a:solidFill>
                  <a:srgbClr val="400000"/>
                </a:solidFill>
                <a:latin typeface="Tahoma" panose="020B0604030504040204" pitchFamily="34" charset="0"/>
                <a:cs typeface="Tahoma" panose="020B0604030504040204" pitchFamily="34" charset="0"/>
              </a:rPr>
              <a:t> </a:t>
            </a:r>
            <a:r>
              <a:rPr lang="en-US" altLang="en-US" sz="2800" b="1" dirty="0" err="1">
                <a:latin typeface="Tahoma" panose="020B0604030504040204" pitchFamily="34" charset="0"/>
                <a:cs typeface="Tahoma" panose="020B0604030504040204" pitchFamily="34" charset="0"/>
              </a:rPr>
              <a:t>NaOH</a:t>
            </a:r>
            <a:r>
              <a:rPr lang="en-US" altLang="en-US" sz="2800" b="1" dirty="0" smtClean="0">
                <a:latin typeface="Tahoma" panose="020B0604030504040204" pitchFamily="34" charset="0"/>
                <a:cs typeface="Tahoma" panose="020B0604030504040204" pitchFamily="34" charset="0"/>
              </a:rPr>
              <a:t>?</a:t>
            </a:r>
            <a:endParaRPr lang="en-US" altLang="en-US" sz="2800" b="1" dirty="0" smtClean="0">
              <a:latin typeface="Tahoma" panose="020B0604030504040204" pitchFamily="34" charset="0"/>
              <a:cs typeface="Tahoma" panose="020B0604030504040204" pitchFamily="34" charset="0"/>
            </a:endParaRPr>
          </a:p>
          <a:p>
            <a:pPr marL="0" indent="0">
              <a:lnSpc>
                <a:spcPct val="90000"/>
              </a:lnSpc>
              <a:buFontTx/>
              <a:buNone/>
              <a:defRPr/>
            </a:pPr>
            <a:endParaRPr lang="en-US" altLang="en-US" sz="2800" dirty="0" smtClean="0">
              <a:latin typeface="Tahoma" panose="020B0604030504040204" pitchFamily="34" charset="0"/>
              <a:cs typeface="Tahoma" panose="020B0604030504040204" pitchFamily="34" charset="0"/>
            </a:endParaRPr>
          </a:p>
          <a:p>
            <a:pPr marL="114300" lvl="1" indent="0">
              <a:lnSpc>
                <a:spcPct val="90000"/>
              </a:lnSpc>
              <a:buFontTx/>
              <a:buNone/>
              <a:defRPr/>
            </a:pPr>
            <a:r>
              <a:rPr lang="en-US" altLang="en-US" sz="2800" b="1" dirty="0" smtClean="0">
                <a:solidFill>
                  <a:srgbClr val="FF0000"/>
                </a:solidFill>
                <a:latin typeface="Tahoma" panose="020B0604030504040204" pitchFamily="34" charset="0"/>
                <a:cs typeface="Tahoma" panose="020B0604030504040204" pitchFamily="34" charset="0"/>
              </a:rPr>
              <a:t>n</a:t>
            </a:r>
            <a:r>
              <a:rPr lang="en-US" altLang="en-US" sz="2800" b="1" dirty="0" smtClean="0">
                <a:solidFill>
                  <a:srgbClr val="0070C0"/>
                </a:solidFill>
                <a:latin typeface="Tahoma" panose="020B0604030504040204" pitchFamily="34" charset="0"/>
                <a:cs typeface="Tahoma" panose="020B0604030504040204" pitchFamily="34" charset="0"/>
              </a:rPr>
              <a:t> </a:t>
            </a:r>
            <a:r>
              <a:rPr lang="en-US" altLang="en-US" sz="2800" b="1" dirty="0" smtClean="0">
                <a:solidFill>
                  <a:schemeClr val="tx1"/>
                </a:solidFill>
                <a:latin typeface="Tahoma" panose="020B0604030504040204" pitchFamily="34" charset="0"/>
                <a:cs typeface="Tahoma" panose="020B0604030504040204" pitchFamily="34" charset="0"/>
              </a:rPr>
              <a:t>=</a:t>
            </a:r>
            <a:r>
              <a:rPr lang="en-US" altLang="en-US" sz="2800" b="1" dirty="0" smtClean="0">
                <a:solidFill>
                  <a:srgbClr val="0070C0"/>
                </a:solidFill>
                <a:latin typeface="Tahoma" panose="020B0604030504040204" pitchFamily="34" charset="0"/>
                <a:cs typeface="Tahoma" panose="020B0604030504040204" pitchFamily="34" charset="0"/>
              </a:rPr>
              <a:t> </a:t>
            </a:r>
            <a:r>
              <a:rPr lang="en-US" altLang="en-US" sz="2800" b="1" dirty="0" smtClean="0">
                <a:solidFill>
                  <a:srgbClr val="39FF1F"/>
                </a:solidFill>
                <a:latin typeface="Tahoma" panose="020B0604030504040204" pitchFamily="34" charset="0"/>
                <a:cs typeface="Tahoma" panose="020B0604030504040204" pitchFamily="34" charset="0"/>
              </a:rPr>
              <a:t>C</a:t>
            </a:r>
            <a:r>
              <a:rPr lang="en-US" altLang="en-US" sz="2800" b="1" dirty="0" smtClean="0">
                <a:solidFill>
                  <a:srgbClr val="02045E"/>
                </a:solidFill>
                <a:latin typeface="Tahoma" panose="020B0604030504040204" pitchFamily="34" charset="0"/>
                <a:cs typeface="Tahoma" panose="020B0604030504040204" pitchFamily="34" charset="0"/>
              </a:rPr>
              <a:t>V </a:t>
            </a:r>
            <a:endParaRPr lang="en-US" altLang="en-US" sz="2800" b="1" dirty="0" smtClean="0">
              <a:solidFill>
                <a:srgbClr val="02045E"/>
              </a:solidFill>
              <a:latin typeface="Tahoma" panose="020B0604030504040204" pitchFamily="34" charset="0"/>
              <a:cs typeface="Tahoma" panose="020B0604030504040204" pitchFamily="34" charset="0"/>
            </a:endParaRPr>
          </a:p>
          <a:p>
            <a:pPr marL="114300" lvl="1" indent="0">
              <a:lnSpc>
                <a:spcPct val="90000"/>
              </a:lnSpc>
              <a:buFontTx/>
              <a:buNone/>
              <a:defRPr/>
            </a:pPr>
            <a:endParaRPr lang="en-US" altLang="en-US" sz="2800" b="1" dirty="0" smtClean="0">
              <a:solidFill>
                <a:srgbClr val="02045E"/>
              </a:solidFill>
              <a:latin typeface="Tahoma" panose="020B0604030504040204" pitchFamily="34" charset="0"/>
              <a:cs typeface="Tahoma" panose="020B0604030504040204" pitchFamily="34" charset="0"/>
            </a:endParaRPr>
          </a:p>
          <a:p>
            <a:pPr marL="114300" lvl="1" indent="0">
              <a:lnSpc>
                <a:spcPct val="90000"/>
              </a:lnSpc>
              <a:buFontTx/>
              <a:buNone/>
              <a:defRPr/>
            </a:pPr>
            <a:r>
              <a:rPr lang="en-US" altLang="en-US" sz="2800" b="1" dirty="0" smtClean="0">
                <a:solidFill>
                  <a:srgbClr val="FF0000"/>
                </a:solidFill>
                <a:latin typeface="Tahoma" panose="020B0604030504040204" pitchFamily="34" charset="0"/>
                <a:cs typeface="Tahoma" panose="020B0604030504040204" pitchFamily="34" charset="0"/>
              </a:rPr>
              <a:t>n</a:t>
            </a:r>
            <a:r>
              <a:rPr lang="en-US" altLang="en-US" sz="2800" b="1" dirty="0" smtClean="0">
                <a:solidFill>
                  <a:srgbClr val="0070C0"/>
                </a:solidFill>
                <a:latin typeface="Tahoma" panose="020B0604030504040204" pitchFamily="34" charset="0"/>
                <a:cs typeface="Tahoma" panose="020B0604030504040204" pitchFamily="34" charset="0"/>
              </a:rPr>
              <a:t> </a:t>
            </a:r>
            <a:r>
              <a:rPr lang="en-US" altLang="en-US" sz="2800" b="1" dirty="0" smtClean="0">
                <a:solidFill>
                  <a:schemeClr val="tx1"/>
                </a:solidFill>
                <a:latin typeface="Tahoma" panose="020B0604030504040204" pitchFamily="34" charset="0"/>
                <a:cs typeface="Tahoma" panose="020B0604030504040204" pitchFamily="34" charset="0"/>
              </a:rPr>
              <a:t>=</a:t>
            </a:r>
            <a:r>
              <a:rPr lang="en-US" altLang="en-US" sz="2800" b="1" dirty="0" smtClean="0">
                <a:solidFill>
                  <a:srgbClr val="0070C0"/>
                </a:solidFill>
                <a:latin typeface="Tahoma" panose="020B0604030504040204" pitchFamily="34" charset="0"/>
                <a:cs typeface="Tahoma" panose="020B0604030504040204" pitchFamily="34" charset="0"/>
              </a:rPr>
              <a:t> </a:t>
            </a:r>
            <a:r>
              <a:rPr lang="en-US" altLang="en-US" sz="2800" b="1" dirty="0" smtClean="0">
                <a:solidFill>
                  <a:srgbClr val="39FF1F"/>
                </a:solidFill>
                <a:latin typeface="Tahoma" panose="020B0604030504040204" pitchFamily="34" charset="0"/>
                <a:cs typeface="Tahoma" panose="020B0604030504040204" pitchFamily="34" charset="0"/>
              </a:rPr>
              <a:t>6.68</a:t>
            </a:r>
            <a:r>
              <a:rPr lang="en-US" altLang="en-US" sz="2800" b="1" dirty="0" smtClean="0">
                <a:solidFill>
                  <a:srgbClr val="0070C0"/>
                </a:solidFill>
                <a:latin typeface="Tahoma" panose="020B0604030504040204" pitchFamily="34" charset="0"/>
                <a:cs typeface="Tahoma" panose="020B0604030504040204" pitchFamily="34" charset="0"/>
              </a:rPr>
              <a:t> </a:t>
            </a:r>
            <a:r>
              <a:rPr lang="en-US" altLang="en-US" sz="2800" b="1" dirty="0" smtClean="0">
                <a:solidFill>
                  <a:schemeClr val="tx1"/>
                </a:solidFill>
                <a:latin typeface="Tahoma" panose="020B0604030504040204" pitchFamily="34" charset="0"/>
                <a:cs typeface="Tahoma" panose="020B0604030504040204" pitchFamily="34" charset="0"/>
              </a:rPr>
              <a:t>×</a:t>
            </a:r>
            <a:r>
              <a:rPr lang="en-US" altLang="en-US" sz="2800" b="1" dirty="0" smtClean="0">
                <a:solidFill>
                  <a:srgbClr val="0070C0"/>
                </a:solidFill>
                <a:latin typeface="Tahoma" panose="020B0604030504040204" pitchFamily="34" charset="0"/>
                <a:cs typeface="Tahoma" panose="020B0604030504040204" pitchFamily="34" charset="0"/>
              </a:rPr>
              <a:t> </a:t>
            </a:r>
            <a:r>
              <a:rPr lang="en-US" altLang="en-US" sz="2800" b="1" dirty="0" smtClean="0">
                <a:solidFill>
                  <a:srgbClr val="02045E"/>
                </a:solidFill>
                <a:latin typeface="Tahoma" panose="020B0604030504040204" pitchFamily="34" charset="0"/>
                <a:cs typeface="Tahoma" panose="020B0604030504040204" pitchFamily="34" charset="0"/>
              </a:rPr>
              <a:t>0.50 </a:t>
            </a:r>
            <a:endParaRPr lang="en-US" altLang="en-US" sz="2800" b="1" dirty="0" smtClean="0">
              <a:solidFill>
                <a:srgbClr val="02045E"/>
              </a:solidFill>
              <a:latin typeface="Tahoma" panose="020B0604030504040204" pitchFamily="34" charset="0"/>
              <a:cs typeface="Tahoma" panose="020B0604030504040204" pitchFamily="34" charset="0"/>
            </a:endParaRPr>
          </a:p>
          <a:p>
            <a:pPr marL="114300" lvl="1" indent="0">
              <a:lnSpc>
                <a:spcPct val="90000"/>
              </a:lnSpc>
              <a:buFontTx/>
              <a:buNone/>
              <a:defRPr/>
            </a:pPr>
            <a:endParaRPr lang="en-US" altLang="en-US" sz="2800" b="1" dirty="0" smtClean="0">
              <a:solidFill>
                <a:srgbClr val="0070C0"/>
              </a:solidFill>
              <a:latin typeface="Tahoma" panose="020B0604030504040204" pitchFamily="34" charset="0"/>
              <a:cs typeface="Tahoma" panose="020B0604030504040204" pitchFamily="34" charset="0"/>
            </a:endParaRPr>
          </a:p>
          <a:p>
            <a:pPr marL="114300" lvl="1" indent="0">
              <a:lnSpc>
                <a:spcPct val="90000"/>
              </a:lnSpc>
              <a:buFontTx/>
              <a:buNone/>
              <a:defRPr/>
            </a:pPr>
            <a:r>
              <a:rPr lang="en-US" altLang="en-US" sz="2800" b="1" dirty="0" smtClean="0">
                <a:solidFill>
                  <a:srgbClr val="FF0000"/>
                </a:solidFill>
                <a:latin typeface="Tahoma" panose="020B0604030504040204" pitchFamily="34" charset="0"/>
                <a:cs typeface="Tahoma" panose="020B0604030504040204" pitchFamily="34" charset="0"/>
              </a:rPr>
              <a:t>n</a:t>
            </a:r>
            <a:r>
              <a:rPr lang="en-US" altLang="en-US" sz="2800" b="1" dirty="0" smtClean="0">
                <a:solidFill>
                  <a:srgbClr val="0070C0"/>
                </a:solidFill>
                <a:latin typeface="Tahoma" panose="020B0604030504040204" pitchFamily="34" charset="0"/>
                <a:cs typeface="Tahoma" panose="020B0604030504040204" pitchFamily="34" charset="0"/>
              </a:rPr>
              <a:t> </a:t>
            </a:r>
            <a:r>
              <a:rPr lang="en-US" altLang="en-US" sz="2800" b="1" dirty="0" smtClean="0">
                <a:solidFill>
                  <a:schemeClr val="tx1"/>
                </a:solidFill>
                <a:latin typeface="Tahoma" panose="020B0604030504040204" pitchFamily="34" charset="0"/>
                <a:cs typeface="Tahoma" panose="020B0604030504040204" pitchFamily="34" charset="0"/>
              </a:rPr>
              <a:t>=</a:t>
            </a:r>
            <a:r>
              <a:rPr lang="en-US" altLang="en-US" sz="2800" b="1" dirty="0" smtClean="0">
                <a:solidFill>
                  <a:srgbClr val="FF0000"/>
                </a:solidFill>
                <a:latin typeface="Tahoma" panose="020B0604030504040204" pitchFamily="34" charset="0"/>
                <a:cs typeface="Tahoma" panose="020B0604030504040204" pitchFamily="34" charset="0"/>
              </a:rPr>
              <a:t> </a:t>
            </a:r>
            <a:r>
              <a:rPr lang="en-US" altLang="en-US" sz="2800" b="1" u="sng" dirty="0" smtClean="0">
                <a:solidFill>
                  <a:srgbClr val="FF0000"/>
                </a:solidFill>
                <a:latin typeface="Tahoma" panose="020B0604030504040204" pitchFamily="34" charset="0"/>
                <a:cs typeface="Tahoma" panose="020B0604030504040204" pitchFamily="34" charset="0"/>
              </a:rPr>
              <a:t>3.34 moles</a:t>
            </a:r>
            <a:endParaRPr lang="en-US" altLang="en-US" sz="2800" b="1" u="sng" dirty="0">
              <a:solidFill>
                <a:srgbClr val="FF0000"/>
              </a:solidFill>
              <a:latin typeface="Tahoma" panose="020B0604030504040204" pitchFamily="34" charset="0"/>
              <a:cs typeface="Tahoma" panose="020B0604030504040204" pitchFamily="34" charset="0"/>
            </a:endParaRPr>
          </a:p>
          <a:p>
            <a:pPr marL="114300" lvl="1" indent="0">
              <a:lnSpc>
                <a:spcPct val="90000"/>
              </a:lnSpc>
              <a:buFontTx/>
              <a:buNone/>
              <a:defRPr/>
            </a:pPr>
            <a:endParaRPr lang="en-US" altLang="en-US" sz="2800" b="1" u="sng" dirty="0">
              <a:solidFill>
                <a:srgbClr val="FF0000"/>
              </a:solidFill>
              <a:latin typeface="Tahoma" panose="020B0604030504040204" pitchFamily="34" charset="0"/>
              <a:cs typeface="Tahoma" panose="020B0604030504040204" pitchFamily="34" charset="0"/>
            </a:endParaRPr>
          </a:p>
        </p:txBody>
      </p:sp>
      <p:sp>
        <p:nvSpPr>
          <p:cNvPr id="3" name="Text Box 3"/>
          <p:cNvSpPr txBox="1">
            <a:spLocks noChangeArrowheads="1"/>
          </p:cNvSpPr>
          <p:nvPr/>
        </p:nvSpPr>
        <p:spPr bwMode="auto">
          <a:xfrm>
            <a:off x="0" y="0"/>
            <a:ext cx="9144000" cy="82232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GB" altLang="en-US" b="1" dirty="0">
                <a:latin typeface="Tahoma" panose="020B0604030504040204" pitchFamily="34" charset="0"/>
              </a:rPr>
              <a:t>MOLES AND </a:t>
            </a:r>
            <a:r>
              <a:rPr lang="en-GB" altLang="en-US" b="1" dirty="0" smtClean="0">
                <a:latin typeface="Tahoma" panose="020B0604030504040204" pitchFamily="34" charset="0"/>
              </a:rPr>
              <a:t>LIQUIDS</a:t>
            </a:r>
            <a:endParaRPr lang="en-GB" altLang="en-US" b="1" dirty="0">
              <a:latin typeface="Tahoma" panose="020B0604030504040204" pitchFamily="34" charset="0"/>
            </a:endParaRPr>
          </a:p>
          <a:p>
            <a:pPr algn="ctr" eaLnBrk="1" hangingPunct="1">
              <a:spcBef>
                <a:spcPct val="0"/>
              </a:spcBef>
              <a:buFontTx/>
              <a:buNone/>
            </a:pPr>
            <a:endParaRPr lang="en-GB" altLang="en-US" sz="1000" b="1" baseline="30000" dirty="0">
              <a:latin typeface="Tahoma" panose="020B0604030504040204" pitchFamily="34" charset="0"/>
            </a:endParaRPr>
          </a:p>
        </p:txBody>
      </p:sp>
      <p:sp>
        <p:nvSpPr>
          <p:cNvPr id="22530" name="Text Box 2"/>
          <p:cNvSpPr txBox="1">
            <a:spLocks noChangeArrowheads="1"/>
          </p:cNvSpPr>
          <p:nvPr/>
        </p:nvSpPr>
        <p:spPr bwMode="auto">
          <a:xfrm>
            <a:off x="1629410" y="1174115"/>
            <a:ext cx="6102350" cy="583565"/>
          </a:xfrm>
          <a:prstGeom prst="rect">
            <a:avLst/>
          </a:prstGeom>
          <a:noFill/>
          <a:ln w="9525">
            <a:solidFill>
              <a:schemeClr val="tx1"/>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marL="1071880" indent="-1071880">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b="1">
                <a:solidFill>
                  <a:srgbClr val="FF0000"/>
                </a:solidFill>
                <a:latin typeface="Tahoma" panose="020B0604030504040204" pitchFamily="34" charset="0"/>
              </a:rPr>
              <a:t>n</a:t>
            </a:r>
            <a:r>
              <a:rPr lang="en-GB" altLang="en-US" b="1">
                <a:latin typeface="Tahoma" panose="020B0604030504040204" pitchFamily="34" charset="0"/>
              </a:rPr>
              <a:t>= </a:t>
            </a:r>
            <a:r>
              <a:rPr lang="en-US" altLang="en-GB" b="1">
                <a:solidFill>
                  <a:srgbClr val="39FF1F"/>
                </a:solidFill>
                <a:latin typeface="Tahoma" panose="020B0604030504040204" pitchFamily="34" charset="0"/>
              </a:rPr>
              <a:t>C</a:t>
            </a:r>
            <a:r>
              <a:rPr lang="en-US" altLang="en-GB" b="1">
                <a:solidFill>
                  <a:srgbClr val="02045E"/>
                </a:solidFill>
                <a:latin typeface="Tahoma" panose="020B0604030504040204" pitchFamily="34" charset="0"/>
              </a:rPr>
              <a:t>V</a:t>
            </a:r>
            <a:endParaRPr lang="en-US" altLang="en-GB" b="1" baseline="-25000">
              <a:solidFill>
                <a:srgbClr val="02045E"/>
              </a:solidFill>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830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8306">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830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701675" y="1174115"/>
            <a:ext cx="6102350" cy="583565"/>
          </a:xfrm>
          <a:prstGeom prst="rect">
            <a:avLst/>
          </a:prstGeom>
          <a:noFill/>
          <a:ln w="9525">
            <a:solidFill>
              <a:schemeClr val="tx1"/>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marL="1071880" indent="-1071880">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b="1">
                <a:solidFill>
                  <a:srgbClr val="FF0000"/>
                </a:solidFill>
                <a:latin typeface="Tahoma" panose="020B0604030504040204" pitchFamily="34" charset="0"/>
              </a:rPr>
              <a:t>n</a:t>
            </a:r>
            <a:r>
              <a:rPr lang="en-GB" altLang="en-US" b="1">
                <a:latin typeface="Tahoma" panose="020B0604030504040204" pitchFamily="34" charset="0"/>
              </a:rPr>
              <a:t>= </a:t>
            </a:r>
            <a:r>
              <a:rPr lang="en-US" altLang="en-GB" b="1">
                <a:solidFill>
                  <a:srgbClr val="39FF1F"/>
                </a:solidFill>
                <a:latin typeface="Tahoma" panose="020B0604030504040204" pitchFamily="34" charset="0"/>
              </a:rPr>
              <a:t>C</a:t>
            </a:r>
            <a:r>
              <a:rPr lang="en-US" altLang="en-GB" b="1">
                <a:solidFill>
                  <a:srgbClr val="02045E"/>
                </a:solidFill>
                <a:latin typeface="Tahoma" panose="020B0604030504040204" pitchFamily="34" charset="0"/>
              </a:rPr>
              <a:t>V</a:t>
            </a:r>
            <a:endParaRPr lang="en-US" altLang="en-GB" b="1" baseline="-25000">
              <a:solidFill>
                <a:srgbClr val="02045E"/>
              </a:solidFill>
              <a:latin typeface="Tahoma" panose="020B0604030504040204" pitchFamily="34" charset="0"/>
            </a:endParaRPr>
          </a:p>
        </p:txBody>
      </p:sp>
      <p:sp>
        <p:nvSpPr>
          <p:cNvPr id="22531" name="Text Box 3"/>
          <p:cNvSpPr txBox="1">
            <a:spLocks noChangeArrowheads="1"/>
          </p:cNvSpPr>
          <p:nvPr/>
        </p:nvSpPr>
        <p:spPr bwMode="auto">
          <a:xfrm>
            <a:off x="0" y="0"/>
            <a:ext cx="9144000" cy="72199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GB" altLang="en-US" b="1">
                <a:latin typeface="Tahoma" panose="020B0604030504040204" pitchFamily="34" charset="0"/>
              </a:rPr>
              <a:t>MOLES and </a:t>
            </a:r>
            <a:r>
              <a:rPr lang="en-US" altLang="en-GB" b="1">
                <a:latin typeface="Tahoma" panose="020B0604030504040204" pitchFamily="34" charset="0"/>
              </a:rPr>
              <a:t>Liquids</a:t>
            </a:r>
            <a:endParaRPr lang="en-US" altLang="en-GB" sz="1000" b="1" baseline="30000">
              <a:latin typeface="Tahoma" panose="020B0604030504040204" pitchFamily="34" charset="0"/>
            </a:endParaRPr>
          </a:p>
        </p:txBody>
      </p:sp>
      <p:pic>
        <p:nvPicPr>
          <p:cNvPr id="22532" name="Picture 9" descr="molecler"/>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666990" y="2979738"/>
            <a:ext cx="1720850" cy="318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6" name="Text Box 2"/>
          <p:cNvSpPr txBox="1">
            <a:spLocks noChangeArrowheads="1"/>
          </p:cNvSpPr>
          <p:nvPr/>
        </p:nvSpPr>
        <p:spPr bwMode="auto">
          <a:xfrm>
            <a:off x="701675" y="2980055"/>
            <a:ext cx="6102350" cy="1076325"/>
          </a:xfrm>
          <a:prstGeom prst="rect">
            <a:avLst/>
          </a:prstGeom>
          <a:noFill/>
          <a:ln w="9525">
            <a:solidFill>
              <a:schemeClr val="tx1"/>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marL="1071880" indent="-1071880">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b="1">
                <a:solidFill>
                  <a:srgbClr val="FF0000"/>
                </a:solidFill>
                <a:latin typeface="Tahoma" panose="020B0604030504040204" pitchFamily="34" charset="0"/>
                <a:sym typeface="+mn-ea"/>
              </a:rPr>
              <a:t>n</a:t>
            </a:r>
            <a:r>
              <a:rPr lang="en-GB" altLang="en-US" b="1">
                <a:latin typeface="Tahoma" panose="020B0604030504040204" pitchFamily="34" charset="0"/>
                <a:sym typeface="+mn-ea"/>
              </a:rPr>
              <a:t>= </a:t>
            </a:r>
            <a:r>
              <a:rPr lang="en-GB" altLang="en-US" b="1" u="sng">
                <a:solidFill>
                  <a:srgbClr val="0070C0"/>
                </a:solidFill>
                <a:latin typeface="Tahoma" panose="020B0604030504040204" pitchFamily="34" charset="0"/>
                <a:sym typeface="+mn-ea"/>
              </a:rPr>
              <a:t>m</a:t>
            </a:r>
            <a:endParaRPr lang="en-GB" altLang="en-US" b="1" u="sng">
              <a:solidFill>
                <a:srgbClr val="0070C0"/>
              </a:solidFill>
              <a:latin typeface="Tahoma" panose="020B0604030504040204" pitchFamily="34" charset="0"/>
            </a:endParaRPr>
          </a:p>
          <a:p>
            <a:pPr algn="ctr" eaLnBrk="1" hangingPunct="1">
              <a:spcBef>
                <a:spcPct val="0"/>
              </a:spcBef>
              <a:buFontTx/>
              <a:buNone/>
            </a:pPr>
            <a:r>
              <a:rPr lang="en-GB" altLang="en-US" b="1">
                <a:solidFill>
                  <a:srgbClr val="7030A0"/>
                </a:solidFill>
                <a:latin typeface="Tahoma" panose="020B0604030504040204" pitchFamily="34" charset="0"/>
                <a:sym typeface="+mn-ea"/>
              </a:rPr>
              <a:t>       M</a:t>
            </a:r>
            <a:r>
              <a:rPr lang="en-GB" altLang="en-US" b="1" baseline="-25000">
                <a:solidFill>
                  <a:srgbClr val="7030A0"/>
                </a:solidFill>
                <a:latin typeface="Tahoma" panose="020B0604030504040204" pitchFamily="34" charset="0"/>
                <a:sym typeface="+mn-ea"/>
              </a:rPr>
              <a:t>r</a:t>
            </a:r>
            <a:endParaRPr lang="en-GB" altLang="en-US" b="1" baseline="-25000">
              <a:solidFill>
                <a:srgbClr val="7030A0"/>
              </a:solidFill>
              <a:latin typeface="Tahoma" panose="020B0604030504040204" pitchFamily="34" charset="0"/>
            </a:endParaRPr>
          </a:p>
        </p:txBody>
      </p:sp>
      <p:sp>
        <p:nvSpPr>
          <p:cNvPr id="4" name="Text Box 3"/>
          <p:cNvSpPr txBox="1"/>
          <p:nvPr/>
        </p:nvSpPr>
        <p:spPr>
          <a:xfrm>
            <a:off x="2417445" y="2371725"/>
            <a:ext cx="3090545" cy="521970"/>
          </a:xfrm>
          <a:prstGeom prst="rect">
            <a:avLst/>
          </a:prstGeom>
          <a:noFill/>
        </p:spPr>
        <p:txBody>
          <a:bodyPr wrap="square" rtlCol="0">
            <a:spAutoFit/>
          </a:bodyPr>
          <a:p>
            <a:pPr algn="ctr"/>
            <a:r>
              <a:rPr lang="en-US" altLang="en-US" sz="2800"/>
              <a:t>AND</a:t>
            </a:r>
            <a:endParaRPr lang="en-US" altLang="en-US" sz="2800"/>
          </a:p>
        </p:txBody>
      </p:sp>
      <p:sp>
        <p:nvSpPr>
          <p:cNvPr id="23554" name="Text Box 2"/>
          <p:cNvSpPr txBox="1">
            <a:spLocks noChangeArrowheads="1"/>
          </p:cNvSpPr>
          <p:nvPr/>
        </p:nvSpPr>
        <p:spPr bwMode="auto">
          <a:xfrm>
            <a:off x="92393" y="5291773"/>
            <a:ext cx="7740650" cy="1076325"/>
          </a:xfrm>
          <a:prstGeom prst="rect">
            <a:avLst/>
          </a:prstGeom>
          <a:noFill/>
          <a:ln w="9525">
            <a:solidFill>
              <a:schemeClr val="tx1"/>
            </a:solidFill>
            <a:miter lim="800000"/>
          </a:ln>
          <a:extLst>
            <a:ext uri="{909E8E84-426E-40DD-AFC4-6F175D3DCCD1}">
              <a14:hiddenFill xmlns:a14="http://schemas.microsoft.com/office/drawing/2010/main">
                <a:solidFill>
                  <a:srgbClr val="FFFFFF"/>
                </a:solidFill>
              </a14:hiddenFill>
            </a:ext>
          </a:extLst>
        </p:spPr>
        <p:txBody>
          <a:bodyPr>
            <a:spAutoFit/>
          </a:bodyPr>
          <a:lstStyle>
            <a:lvl1pPr marL="1071880" indent="-1071880">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800" b="1">
              <a:latin typeface="Tahoma" panose="020B0604030504040204" pitchFamily="34" charset="0"/>
            </a:endParaRPr>
          </a:p>
          <a:p>
            <a:pPr algn="ctr" eaLnBrk="1" hangingPunct="1">
              <a:spcBef>
                <a:spcPct val="0"/>
              </a:spcBef>
              <a:buFontTx/>
              <a:buNone/>
            </a:pPr>
            <a:r>
              <a:rPr lang="en-GB" altLang="en-US" sz="2800" b="1">
                <a:solidFill>
                  <a:srgbClr val="FF0000"/>
                </a:solidFill>
                <a:latin typeface="Tahoma" panose="020B0604030504040204" pitchFamily="34" charset="0"/>
              </a:rPr>
              <a:t>n </a:t>
            </a:r>
            <a:r>
              <a:rPr lang="en-GB" altLang="en-US" sz="2800" b="1">
                <a:latin typeface="Tahoma" panose="020B0604030504040204" pitchFamily="34" charset="0"/>
              </a:rPr>
              <a:t>= </a:t>
            </a:r>
            <a:r>
              <a:rPr lang="en-US" altLang="en-GB" sz="2800" b="1">
                <a:solidFill>
                  <a:srgbClr val="39FF1F"/>
                </a:solidFill>
                <a:latin typeface="Tahoma" panose="020B0604030504040204" pitchFamily="34" charset="0"/>
                <a:sym typeface="+mn-ea"/>
              </a:rPr>
              <a:t>C</a:t>
            </a:r>
            <a:r>
              <a:rPr lang="en-US" altLang="en-GB" sz="2800" b="1">
                <a:solidFill>
                  <a:srgbClr val="02045E"/>
                </a:solidFill>
                <a:latin typeface="Tahoma" panose="020B0604030504040204" pitchFamily="34" charset="0"/>
                <a:sym typeface="+mn-ea"/>
              </a:rPr>
              <a:t>V </a:t>
            </a:r>
            <a:r>
              <a:rPr lang="en-GB" altLang="en-US" sz="2800" b="1">
                <a:latin typeface="Tahoma" panose="020B0604030504040204" pitchFamily="34" charset="0"/>
              </a:rPr>
              <a:t>= </a:t>
            </a:r>
            <a:r>
              <a:rPr lang="en-GB" altLang="en-US" sz="2800" b="1" u="sng">
                <a:solidFill>
                  <a:srgbClr val="0070C0"/>
                </a:solidFill>
                <a:latin typeface="Tahoma" panose="020B0604030504040204" pitchFamily="34" charset="0"/>
              </a:rPr>
              <a:t>m</a:t>
            </a:r>
            <a:r>
              <a:rPr lang="en-GB" altLang="en-US" sz="2800" b="1">
                <a:solidFill>
                  <a:schemeClr val="tx1"/>
                </a:solidFill>
                <a:latin typeface="Tahoma" panose="020B0604030504040204" pitchFamily="34" charset="0"/>
              </a:rPr>
              <a:t> </a:t>
            </a:r>
            <a:r>
              <a:rPr lang="en-US" altLang="en-GB" sz="2800" b="1">
                <a:solidFill>
                  <a:schemeClr val="tx1"/>
                </a:solidFill>
                <a:latin typeface="Tahoma" panose="020B0604030504040204" pitchFamily="34" charset="0"/>
              </a:rPr>
              <a:t>= </a:t>
            </a:r>
            <a:r>
              <a:rPr lang="en-US" altLang="en-GB" sz="2800" b="1">
                <a:solidFill>
                  <a:srgbClr val="FF0000"/>
                </a:solidFill>
                <a:latin typeface="Tahoma" panose="020B0604030504040204" pitchFamily="34" charset="0"/>
              </a:rPr>
              <a:t>n</a:t>
            </a:r>
            <a:endParaRPr lang="en-GB" altLang="en-US" sz="2800" b="1" u="sng">
              <a:latin typeface="Tahoma" panose="020B0604030504040204" pitchFamily="34" charset="0"/>
            </a:endParaRPr>
          </a:p>
          <a:p>
            <a:pPr algn="ctr" eaLnBrk="1" hangingPunct="1">
              <a:spcBef>
                <a:spcPct val="0"/>
              </a:spcBef>
              <a:buFontTx/>
              <a:buNone/>
            </a:pPr>
            <a:r>
              <a:rPr lang="en-GB" altLang="en-US" sz="2800" b="1" baseline="-25000">
                <a:latin typeface="Tahoma" panose="020B0604030504040204" pitchFamily="34" charset="0"/>
              </a:rPr>
              <a:t>               </a:t>
            </a:r>
            <a:r>
              <a:rPr lang="en-GB" altLang="en-US" sz="2800" b="1">
                <a:solidFill>
                  <a:srgbClr val="7030A0"/>
                </a:solidFill>
                <a:latin typeface="Tahoma" panose="020B0604030504040204" pitchFamily="34" charset="0"/>
              </a:rPr>
              <a:t>M</a:t>
            </a:r>
            <a:r>
              <a:rPr lang="en-GB" altLang="en-US" sz="2800" b="1" baseline="-25000">
                <a:solidFill>
                  <a:srgbClr val="7030A0"/>
                </a:solidFill>
                <a:latin typeface="Tahoma" panose="020B0604030504040204" pitchFamily="34" charset="0"/>
              </a:rPr>
              <a:t>r</a:t>
            </a:r>
            <a:endParaRPr lang="en-GB" altLang="en-US" sz="2800" b="1" baseline="-25000">
              <a:solidFill>
                <a:srgbClr val="7030A0"/>
              </a:solidFill>
              <a:latin typeface="Tahoma" panose="020B0604030504040204" pitchFamily="34" charset="0"/>
            </a:endParaRPr>
          </a:p>
        </p:txBody>
      </p:sp>
      <p:sp>
        <p:nvSpPr>
          <p:cNvPr id="5" name="Text Box 2"/>
          <p:cNvSpPr txBox="1">
            <a:spLocks noChangeArrowheads="1"/>
          </p:cNvSpPr>
          <p:nvPr/>
        </p:nvSpPr>
        <p:spPr bwMode="auto">
          <a:xfrm>
            <a:off x="701675" y="4279265"/>
            <a:ext cx="6102350" cy="583565"/>
          </a:xfrm>
          <a:prstGeom prst="rect">
            <a:avLst/>
          </a:prstGeom>
          <a:noFill/>
          <a:ln w="9525">
            <a:solidFill>
              <a:schemeClr val="tx1"/>
            </a:solid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marL="1071880" indent="-1071880">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l" eaLnBrk="1" hangingPunct="1">
              <a:spcBef>
                <a:spcPct val="0"/>
              </a:spcBef>
              <a:buFontTx/>
              <a:buNone/>
            </a:pPr>
            <a:r>
              <a:rPr lang="en-US" altLang="en-GB" b="1">
                <a:solidFill>
                  <a:srgbClr val="FF0000"/>
                </a:solidFill>
                <a:latin typeface="Tahoma" panose="020B0604030504040204" pitchFamily="34" charset="0"/>
                <a:sym typeface="+mn-ea"/>
              </a:rPr>
              <a:t>       IF......    </a:t>
            </a:r>
            <a:r>
              <a:rPr lang="en-GB" altLang="en-US" b="1">
                <a:solidFill>
                  <a:srgbClr val="FF0000"/>
                </a:solidFill>
                <a:latin typeface="Tahoma" panose="020B0604030504040204" pitchFamily="34" charset="0"/>
                <a:sym typeface="+mn-ea"/>
              </a:rPr>
              <a:t>n</a:t>
            </a:r>
            <a:r>
              <a:rPr lang="en-GB" altLang="en-US" b="1">
                <a:latin typeface="Tahoma" panose="020B0604030504040204" pitchFamily="34" charset="0"/>
                <a:sym typeface="+mn-ea"/>
              </a:rPr>
              <a:t>=</a:t>
            </a:r>
            <a:r>
              <a:rPr lang="en-GB" altLang="en-US" b="1">
                <a:solidFill>
                  <a:srgbClr val="FF0000"/>
                </a:solidFill>
                <a:latin typeface="Tahoma" panose="020B0604030504040204" pitchFamily="34" charset="0"/>
                <a:sym typeface="+mn-ea"/>
              </a:rPr>
              <a:t>n</a:t>
            </a:r>
            <a:endParaRPr lang="en-GB" altLang="en-US" b="1" baseline="-25000">
              <a:solidFill>
                <a:srgbClr val="7030A0"/>
              </a:solidFill>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5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23554" grpId="0" bldLvl="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body" idx="1"/>
          </p:nvPr>
        </p:nvSpPr>
        <p:spPr>
          <a:xfrm>
            <a:off x="0" y="2101850"/>
            <a:ext cx="8978265" cy="6019800"/>
          </a:xfrm>
        </p:spPr>
        <p:txBody>
          <a:bodyPr/>
          <a:lstStyle/>
          <a:p>
            <a:pPr marL="114300" lvl="1" indent="0">
              <a:lnSpc>
                <a:spcPct val="90000"/>
              </a:lnSpc>
              <a:buFontTx/>
              <a:buNone/>
              <a:defRPr/>
            </a:pPr>
            <a:r>
              <a:rPr lang="en-US" altLang="en-US" b="1">
                <a:latin typeface="Tahoma" panose="020B0604030504040204" pitchFamily="34" charset="0"/>
                <a:cs typeface="Tahoma" panose="020B0604030504040204" pitchFamily="34" charset="0"/>
                <a:sym typeface="+mn-ea"/>
              </a:rPr>
              <a:t>What </a:t>
            </a:r>
            <a:r>
              <a:rPr lang="en-US" altLang="en-US" b="1">
                <a:solidFill>
                  <a:srgbClr val="0070C0"/>
                </a:solidFill>
                <a:latin typeface="Tahoma" panose="020B0604030504040204" pitchFamily="34" charset="0"/>
                <a:cs typeface="Tahoma" panose="020B0604030504040204" pitchFamily="34" charset="0"/>
                <a:sym typeface="+mn-ea"/>
              </a:rPr>
              <a:t>mass </a:t>
            </a:r>
            <a:r>
              <a:rPr lang="en-US" altLang="en-US" b="1">
                <a:latin typeface="Tahoma" panose="020B0604030504040204" pitchFamily="34" charset="0"/>
                <a:cs typeface="Tahoma" panose="020B0604030504040204" pitchFamily="34" charset="0"/>
                <a:sym typeface="+mn-ea"/>
              </a:rPr>
              <a:t>of </a:t>
            </a:r>
            <a:r>
              <a:rPr lang="en-US" altLang="en-US" b="1">
                <a:solidFill>
                  <a:srgbClr val="7030A0"/>
                </a:solidFill>
                <a:latin typeface="Tahoma" panose="020B0604030504040204" pitchFamily="34" charset="0"/>
                <a:cs typeface="Tahoma" panose="020B0604030504040204" pitchFamily="34" charset="0"/>
                <a:sym typeface="+mn-ea"/>
              </a:rPr>
              <a:t>KMnO</a:t>
            </a:r>
            <a:r>
              <a:rPr lang="en-US" altLang="en-US" b="1" baseline="-25000">
                <a:solidFill>
                  <a:srgbClr val="7030A0"/>
                </a:solidFill>
                <a:latin typeface="Tahoma" panose="020B0604030504040204" pitchFamily="34" charset="0"/>
                <a:cs typeface="Tahoma" panose="020B0604030504040204" pitchFamily="34" charset="0"/>
                <a:sym typeface="+mn-ea"/>
              </a:rPr>
              <a:t>4</a:t>
            </a:r>
            <a:r>
              <a:rPr lang="en-US" altLang="en-US" b="1">
                <a:latin typeface="Tahoma" panose="020B0604030504040204" pitchFamily="34" charset="0"/>
                <a:cs typeface="Tahoma" panose="020B0604030504040204" pitchFamily="34" charset="0"/>
                <a:sym typeface="+mn-ea"/>
              </a:rPr>
              <a:t> is needed to prepare </a:t>
            </a:r>
            <a:r>
              <a:rPr lang="en-US" altLang="en-US" b="1">
                <a:solidFill>
                  <a:srgbClr val="02045E"/>
                </a:solidFill>
                <a:latin typeface="Tahoma" panose="020B0604030504040204" pitchFamily="34" charset="0"/>
                <a:cs typeface="Tahoma" panose="020B0604030504040204" pitchFamily="34" charset="0"/>
                <a:sym typeface="+mn-ea"/>
              </a:rPr>
              <a:t>1dm</a:t>
            </a:r>
            <a:r>
              <a:rPr lang="en-US" altLang="en-US" b="1" baseline="30000">
                <a:solidFill>
                  <a:srgbClr val="02045E"/>
                </a:solidFill>
                <a:latin typeface="Tahoma" panose="020B0604030504040204" pitchFamily="34" charset="0"/>
                <a:cs typeface="Tahoma" panose="020B0604030504040204" pitchFamily="34" charset="0"/>
                <a:sym typeface="+mn-ea"/>
              </a:rPr>
              <a:t>3</a:t>
            </a:r>
            <a:r>
              <a:rPr lang="en-US" altLang="en-US" b="1">
                <a:latin typeface="Tahoma" panose="020B0604030504040204" pitchFamily="34" charset="0"/>
                <a:cs typeface="Tahoma" panose="020B0604030504040204" pitchFamily="34" charset="0"/>
                <a:sym typeface="+mn-ea"/>
              </a:rPr>
              <a:t> of </a:t>
            </a:r>
            <a:r>
              <a:rPr lang="en-US" altLang="en-US" b="1">
                <a:solidFill>
                  <a:srgbClr val="39FF1F"/>
                </a:solidFill>
                <a:latin typeface="Tahoma" panose="020B0604030504040204" pitchFamily="34" charset="0"/>
                <a:cs typeface="Tahoma" panose="020B0604030504040204" pitchFamily="34" charset="0"/>
                <a:sym typeface="+mn-ea"/>
              </a:rPr>
              <a:t>0.010 M</a:t>
            </a:r>
            <a:r>
              <a:rPr lang="en-US" altLang="en-US" b="1">
                <a:solidFill>
                  <a:srgbClr val="400000"/>
                </a:solidFill>
                <a:latin typeface="Tahoma" panose="020B0604030504040204" pitchFamily="34" charset="0"/>
                <a:cs typeface="Tahoma" panose="020B0604030504040204" pitchFamily="34" charset="0"/>
                <a:sym typeface="+mn-ea"/>
              </a:rPr>
              <a:t> </a:t>
            </a:r>
            <a:r>
              <a:rPr lang="en-US" altLang="en-US" b="1">
                <a:solidFill>
                  <a:srgbClr val="7030A0"/>
                </a:solidFill>
                <a:latin typeface="Tahoma" panose="020B0604030504040204" pitchFamily="34" charset="0"/>
                <a:cs typeface="Tahoma" panose="020B0604030504040204" pitchFamily="34" charset="0"/>
                <a:sym typeface="+mn-ea"/>
              </a:rPr>
              <a:t>KMnO</a:t>
            </a:r>
            <a:r>
              <a:rPr lang="en-US" altLang="en-US" b="1" baseline="-25000">
                <a:solidFill>
                  <a:srgbClr val="7030A0"/>
                </a:solidFill>
                <a:latin typeface="Tahoma" panose="020B0604030504040204" pitchFamily="34" charset="0"/>
                <a:cs typeface="Tahoma" panose="020B0604030504040204" pitchFamily="34" charset="0"/>
                <a:sym typeface="+mn-ea"/>
              </a:rPr>
              <a:t>4</a:t>
            </a:r>
            <a:endParaRPr lang="en-GB" altLang="en-US" b="1" baseline="30000">
              <a:solidFill>
                <a:srgbClr val="7030A0"/>
              </a:solidFill>
              <a:latin typeface="Tahoma" panose="020B0604030504040204" pitchFamily="34" charset="0"/>
              <a:cs typeface="Tahoma" panose="020B0604030504040204" pitchFamily="34" charset="0"/>
            </a:endParaRPr>
          </a:p>
          <a:p>
            <a:pPr marL="114300" lvl="1" indent="0">
              <a:lnSpc>
                <a:spcPct val="90000"/>
              </a:lnSpc>
              <a:buFontTx/>
              <a:buNone/>
              <a:defRPr/>
            </a:pPr>
            <a:endParaRPr lang="en-US" altLang="en-US" b="1" dirty="0" smtClean="0">
              <a:solidFill>
                <a:srgbClr val="00B0F0"/>
              </a:solidFill>
              <a:latin typeface="Tahoma" panose="020B0604030504040204" pitchFamily="34" charset="0"/>
              <a:cs typeface="Tahoma" panose="020B0604030504040204" pitchFamily="34" charset="0"/>
              <a:sym typeface="Wingdings" panose="05000000000000000000" pitchFamily="2" charset="2"/>
            </a:endParaRPr>
          </a:p>
          <a:p>
            <a:pPr marL="114300" lvl="1" indent="0">
              <a:lnSpc>
                <a:spcPct val="90000"/>
              </a:lnSpc>
              <a:buFontTx/>
              <a:buNone/>
              <a:defRPr/>
            </a:pPr>
            <a:r>
              <a:rPr lang="en-US" altLang="en-US" b="1" dirty="0" smtClean="0">
                <a:solidFill>
                  <a:srgbClr val="00B0F0"/>
                </a:solidFill>
                <a:latin typeface="Tahoma" panose="020B0604030504040204" pitchFamily="34" charset="0"/>
                <a:cs typeface="Tahoma" panose="020B0604030504040204" pitchFamily="34" charset="0"/>
                <a:sym typeface="Wingdings" panose="05000000000000000000" pitchFamily="2" charset="2"/>
              </a:rPr>
              <a:t>m  </a:t>
            </a:r>
            <a:r>
              <a:rPr lang="en-US" altLang="en-US" b="1" dirty="0" smtClean="0">
                <a:solidFill>
                  <a:schemeClr val="tx1"/>
                </a:solidFill>
                <a:latin typeface="Tahoma" panose="020B0604030504040204" pitchFamily="34" charset="0"/>
                <a:cs typeface="Tahoma" panose="020B0604030504040204" pitchFamily="34" charset="0"/>
                <a:sym typeface="Wingdings" panose="05000000000000000000" pitchFamily="2" charset="2"/>
              </a:rPr>
              <a:t>=  </a:t>
            </a:r>
            <a:r>
              <a:rPr lang="en-US" altLang="en-US" b="1" dirty="0" err="1" smtClean="0">
                <a:solidFill>
                  <a:srgbClr val="39FF1F"/>
                </a:solidFill>
                <a:latin typeface="Tahoma" panose="020B0604030504040204" pitchFamily="34" charset="0"/>
                <a:cs typeface="Tahoma" panose="020B0604030504040204" pitchFamily="34" charset="0"/>
                <a:sym typeface="Wingdings" panose="05000000000000000000" pitchFamily="2" charset="2"/>
              </a:rPr>
              <a:t>C</a:t>
            </a:r>
            <a:r>
              <a:rPr lang="en-US" altLang="en-GB" b="1">
                <a:solidFill>
                  <a:srgbClr val="02045E"/>
                </a:solidFill>
                <a:latin typeface="Tahoma" panose="020B0604030504040204" pitchFamily="34" charset="0"/>
                <a:cs typeface="Tahoma" panose="020B0604030504040204" pitchFamily="34" charset="0"/>
                <a:sym typeface="+mn-ea"/>
              </a:rPr>
              <a:t>V</a:t>
            </a:r>
            <a:r>
              <a:rPr lang="en-GB" altLang="en-US" b="1">
                <a:solidFill>
                  <a:srgbClr val="7030A0"/>
                </a:solidFill>
                <a:latin typeface="Tahoma" panose="020B0604030504040204" pitchFamily="34" charset="0"/>
                <a:cs typeface="Tahoma" panose="020B0604030504040204" pitchFamily="34" charset="0"/>
                <a:sym typeface="+mn-ea"/>
              </a:rPr>
              <a:t>M</a:t>
            </a:r>
            <a:r>
              <a:rPr lang="en-GB" altLang="en-US" b="1" baseline="-25000">
                <a:solidFill>
                  <a:srgbClr val="7030A0"/>
                </a:solidFill>
                <a:latin typeface="Tahoma" panose="020B0604030504040204" pitchFamily="34" charset="0"/>
                <a:cs typeface="Tahoma" panose="020B0604030504040204" pitchFamily="34" charset="0"/>
                <a:sym typeface="+mn-ea"/>
              </a:rPr>
              <a:t>r</a:t>
            </a:r>
            <a:r>
              <a:rPr lang="en-US" altLang="en-US" b="1" dirty="0" smtClean="0">
                <a:solidFill>
                  <a:schemeClr val="tx1"/>
                </a:solidFill>
                <a:latin typeface="Tahoma" panose="020B0604030504040204" pitchFamily="34" charset="0"/>
                <a:cs typeface="Tahoma" panose="020B0604030504040204" pitchFamily="34" charset="0"/>
                <a:sym typeface="Wingdings" panose="05000000000000000000" pitchFamily="2" charset="2"/>
              </a:rPr>
              <a:t>	</a:t>
            </a:r>
            <a:endParaRPr lang="en-US" altLang="en-US" b="1" dirty="0" smtClean="0">
              <a:solidFill>
                <a:schemeClr val="tx1"/>
              </a:solidFill>
              <a:latin typeface="Tahoma" panose="020B0604030504040204" pitchFamily="34" charset="0"/>
              <a:cs typeface="Tahoma" panose="020B0604030504040204" pitchFamily="34" charset="0"/>
              <a:sym typeface="Wingdings" panose="05000000000000000000" pitchFamily="2" charset="2"/>
            </a:endParaRPr>
          </a:p>
          <a:p>
            <a:pPr marL="114300" lvl="1" indent="0">
              <a:lnSpc>
                <a:spcPct val="90000"/>
              </a:lnSpc>
              <a:buFontTx/>
              <a:buNone/>
              <a:defRPr/>
            </a:pPr>
            <a:endParaRPr lang="en-US" altLang="en-US" b="1" dirty="0" smtClean="0">
              <a:solidFill>
                <a:srgbClr val="00B0F0"/>
              </a:solidFill>
              <a:latin typeface="Tahoma" panose="020B0604030504040204" pitchFamily="34" charset="0"/>
              <a:cs typeface="Tahoma" panose="020B0604030504040204" pitchFamily="34" charset="0"/>
              <a:sym typeface="Wingdings" panose="05000000000000000000" pitchFamily="2" charset="2"/>
            </a:endParaRPr>
          </a:p>
          <a:p>
            <a:pPr marL="114300" lvl="1" indent="0">
              <a:lnSpc>
                <a:spcPct val="90000"/>
              </a:lnSpc>
              <a:buFontTx/>
              <a:buNone/>
              <a:defRPr/>
            </a:pPr>
            <a:r>
              <a:rPr lang="en-US" altLang="en-US" b="1" dirty="0" smtClean="0">
                <a:solidFill>
                  <a:srgbClr val="00B0F0"/>
                </a:solidFill>
                <a:latin typeface="Tahoma" panose="020B0604030504040204" pitchFamily="34" charset="0"/>
                <a:cs typeface="Tahoma" panose="020B0604030504040204" pitchFamily="34" charset="0"/>
                <a:sym typeface="Wingdings" panose="05000000000000000000" pitchFamily="2" charset="2"/>
              </a:rPr>
              <a:t>m  </a:t>
            </a:r>
            <a:r>
              <a:rPr lang="en-US" altLang="en-US" b="1" dirty="0" smtClean="0">
                <a:solidFill>
                  <a:schemeClr val="tx1"/>
                </a:solidFill>
                <a:latin typeface="Tahoma" panose="020B0604030504040204" pitchFamily="34" charset="0"/>
                <a:cs typeface="Tahoma" panose="020B0604030504040204" pitchFamily="34" charset="0"/>
                <a:sym typeface="Wingdings" panose="05000000000000000000" pitchFamily="2" charset="2"/>
              </a:rPr>
              <a:t>=  </a:t>
            </a:r>
            <a:r>
              <a:rPr lang="en-US" altLang="en-US" b="1" dirty="0" err="1" smtClean="0">
                <a:solidFill>
                  <a:srgbClr val="39FF1F"/>
                </a:solidFill>
                <a:latin typeface="Tahoma" panose="020B0604030504040204" pitchFamily="34" charset="0"/>
                <a:cs typeface="Tahoma" panose="020B0604030504040204" pitchFamily="34" charset="0"/>
                <a:sym typeface="Wingdings" panose="05000000000000000000" pitchFamily="2" charset="2"/>
              </a:rPr>
              <a:t>0.010</a:t>
            </a:r>
            <a:r>
              <a:rPr lang="en-US" altLang="en-US" b="1" dirty="0" err="1" smtClean="0">
                <a:solidFill>
                  <a:schemeClr val="tx1"/>
                </a:solidFill>
                <a:latin typeface="Tahoma" panose="020B0604030504040204" pitchFamily="34" charset="0"/>
                <a:cs typeface="Tahoma" panose="020B0604030504040204" pitchFamily="34" charset="0"/>
                <a:sym typeface="Wingdings" panose="05000000000000000000" pitchFamily="2" charset="2"/>
              </a:rPr>
              <a:t> x </a:t>
            </a:r>
            <a:r>
              <a:rPr lang="en-US" altLang="en-US" b="1">
                <a:solidFill>
                  <a:srgbClr val="02045E"/>
                </a:solidFill>
                <a:latin typeface="Tahoma" panose="020B0604030504040204" pitchFamily="34" charset="0"/>
                <a:cs typeface="Tahoma" panose="020B0604030504040204" pitchFamily="34" charset="0"/>
                <a:sym typeface="+mn-ea"/>
              </a:rPr>
              <a:t>1 </a:t>
            </a:r>
            <a:r>
              <a:rPr lang="en-US" altLang="en-US" b="1">
                <a:solidFill>
                  <a:schemeClr val="tx1"/>
                </a:solidFill>
                <a:latin typeface="Tahoma" panose="020B0604030504040204" pitchFamily="34" charset="0"/>
                <a:cs typeface="Tahoma" panose="020B0604030504040204" pitchFamily="34" charset="0"/>
                <a:sym typeface="+mn-ea"/>
              </a:rPr>
              <a:t>x</a:t>
            </a:r>
            <a:r>
              <a:rPr lang="en-US" altLang="en-US" b="1">
                <a:solidFill>
                  <a:srgbClr val="02045E"/>
                </a:solidFill>
                <a:latin typeface="Tahoma" panose="020B0604030504040204" pitchFamily="34" charset="0"/>
                <a:cs typeface="Tahoma" panose="020B0604030504040204" pitchFamily="34" charset="0"/>
                <a:sym typeface="+mn-ea"/>
              </a:rPr>
              <a:t> </a:t>
            </a:r>
            <a:r>
              <a:rPr lang="en-US" altLang="en-GB" b="1">
                <a:solidFill>
                  <a:schemeClr val="tx1"/>
                </a:solidFill>
                <a:latin typeface="Tahoma" panose="020B0604030504040204" pitchFamily="34" charset="0"/>
                <a:cs typeface="Tahoma" panose="020B0604030504040204" pitchFamily="34" charset="0"/>
                <a:sym typeface="+mn-ea"/>
              </a:rPr>
              <a:t>(</a:t>
            </a:r>
            <a:r>
              <a:rPr lang="en-US" altLang="en-GB" b="1">
                <a:solidFill>
                  <a:srgbClr val="7030A0"/>
                </a:solidFill>
                <a:latin typeface="Tahoma" panose="020B0604030504040204" pitchFamily="34" charset="0"/>
                <a:cs typeface="Tahoma" panose="020B0604030504040204" pitchFamily="34" charset="0"/>
                <a:sym typeface="+mn-ea"/>
              </a:rPr>
              <a:t>39</a:t>
            </a:r>
            <a:r>
              <a:rPr lang="en-US" altLang="en-GB" b="1">
                <a:solidFill>
                  <a:schemeClr val="tx1"/>
                </a:solidFill>
                <a:latin typeface="Tahoma" panose="020B0604030504040204" pitchFamily="34" charset="0"/>
                <a:cs typeface="Tahoma" panose="020B0604030504040204" pitchFamily="34" charset="0"/>
                <a:sym typeface="+mn-ea"/>
              </a:rPr>
              <a:t>+</a:t>
            </a:r>
            <a:r>
              <a:rPr lang="en-US" altLang="en-GB" b="1">
                <a:solidFill>
                  <a:srgbClr val="7030A0"/>
                </a:solidFill>
                <a:latin typeface="Tahoma" panose="020B0604030504040204" pitchFamily="34" charset="0"/>
                <a:cs typeface="Tahoma" panose="020B0604030504040204" pitchFamily="34" charset="0"/>
                <a:sym typeface="+mn-ea"/>
              </a:rPr>
              <a:t>55</a:t>
            </a:r>
            <a:r>
              <a:rPr lang="en-US" altLang="en-GB" b="1">
                <a:solidFill>
                  <a:schemeClr val="tx1"/>
                </a:solidFill>
                <a:latin typeface="Tahoma" panose="020B0604030504040204" pitchFamily="34" charset="0"/>
                <a:cs typeface="Tahoma" panose="020B0604030504040204" pitchFamily="34" charset="0"/>
                <a:sym typeface="+mn-ea"/>
              </a:rPr>
              <a:t>+(</a:t>
            </a:r>
            <a:r>
              <a:rPr lang="en-US" altLang="en-GB" b="1">
                <a:solidFill>
                  <a:srgbClr val="7030A0"/>
                </a:solidFill>
                <a:latin typeface="Tahoma" panose="020B0604030504040204" pitchFamily="34" charset="0"/>
                <a:cs typeface="Tahoma" panose="020B0604030504040204" pitchFamily="34" charset="0"/>
                <a:sym typeface="+mn-ea"/>
              </a:rPr>
              <a:t>4</a:t>
            </a:r>
            <a:r>
              <a:rPr lang="en-US" altLang="en-GB" b="1">
                <a:solidFill>
                  <a:schemeClr val="tx1"/>
                </a:solidFill>
                <a:latin typeface="Tahoma" panose="020B0604030504040204" pitchFamily="34" charset="0"/>
                <a:cs typeface="Tahoma" panose="020B0604030504040204" pitchFamily="34" charset="0"/>
                <a:sym typeface="+mn-ea"/>
              </a:rPr>
              <a:t>x</a:t>
            </a:r>
            <a:r>
              <a:rPr lang="en-US" altLang="en-GB" b="1">
                <a:solidFill>
                  <a:srgbClr val="7030A0"/>
                </a:solidFill>
                <a:latin typeface="Tahoma" panose="020B0604030504040204" pitchFamily="34" charset="0"/>
                <a:cs typeface="Tahoma" panose="020B0604030504040204" pitchFamily="34" charset="0"/>
                <a:sym typeface="+mn-ea"/>
              </a:rPr>
              <a:t>16</a:t>
            </a:r>
            <a:r>
              <a:rPr lang="en-US" altLang="en-GB" b="1">
                <a:solidFill>
                  <a:schemeClr val="tx1"/>
                </a:solidFill>
                <a:latin typeface="Tahoma" panose="020B0604030504040204" pitchFamily="34" charset="0"/>
                <a:cs typeface="Tahoma" panose="020B0604030504040204" pitchFamily="34" charset="0"/>
                <a:sym typeface="+mn-ea"/>
              </a:rPr>
              <a:t>))</a:t>
            </a:r>
            <a:endParaRPr lang="en-US" altLang="en-US" b="1" dirty="0" smtClean="0">
              <a:solidFill>
                <a:schemeClr val="tx1"/>
              </a:solidFill>
              <a:latin typeface="Tahoma" panose="020B0604030504040204" pitchFamily="34" charset="0"/>
              <a:cs typeface="Tahoma" panose="020B0604030504040204" pitchFamily="34" charset="0"/>
              <a:sym typeface="Wingdings" panose="05000000000000000000" pitchFamily="2" charset="2"/>
            </a:endParaRPr>
          </a:p>
          <a:p>
            <a:pPr marL="0" lvl="1" indent="0">
              <a:lnSpc>
                <a:spcPct val="90000"/>
              </a:lnSpc>
              <a:buFontTx/>
              <a:buNone/>
              <a:defRPr/>
            </a:pPr>
            <a:r>
              <a:rPr lang="en-US" altLang="en-US" b="1" dirty="0" smtClean="0">
                <a:solidFill>
                  <a:srgbClr val="00B0F0"/>
                </a:solidFill>
                <a:latin typeface="Tahoma" panose="020B0604030504040204" pitchFamily="34" charset="0"/>
                <a:cs typeface="Tahoma" panose="020B0604030504040204" pitchFamily="34" charset="0"/>
                <a:sym typeface="Wingdings" panose="05000000000000000000" pitchFamily="2" charset="2"/>
              </a:rPr>
              <a:t> </a:t>
            </a:r>
            <a:endParaRPr lang="en-US" altLang="en-US" b="1" dirty="0" smtClean="0">
              <a:solidFill>
                <a:srgbClr val="00B0F0"/>
              </a:solidFill>
              <a:latin typeface="Tahoma" panose="020B0604030504040204" pitchFamily="34" charset="0"/>
              <a:cs typeface="Tahoma" panose="020B0604030504040204" pitchFamily="34" charset="0"/>
              <a:sym typeface="Wingdings" panose="05000000000000000000" pitchFamily="2" charset="2"/>
            </a:endParaRPr>
          </a:p>
          <a:p>
            <a:pPr marL="0" lvl="1" indent="0">
              <a:lnSpc>
                <a:spcPct val="90000"/>
              </a:lnSpc>
              <a:buFontTx/>
              <a:buNone/>
              <a:defRPr/>
            </a:pPr>
            <a:r>
              <a:rPr lang="en-US" altLang="en-US" b="1" dirty="0" smtClean="0">
                <a:solidFill>
                  <a:srgbClr val="00B0F0"/>
                </a:solidFill>
                <a:latin typeface="Tahoma" panose="020B0604030504040204" pitchFamily="34" charset="0"/>
                <a:cs typeface="Tahoma" panose="020B0604030504040204" pitchFamily="34" charset="0"/>
                <a:sym typeface="Wingdings" panose="05000000000000000000" pitchFamily="2" charset="2"/>
              </a:rPr>
              <a:t> m  </a:t>
            </a:r>
            <a:r>
              <a:rPr lang="en-US" altLang="en-US" b="1" dirty="0" smtClean="0">
                <a:solidFill>
                  <a:schemeClr val="tx1"/>
                </a:solidFill>
                <a:latin typeface="Tahoma" panose="020B0604030504040204" pitchFamily="34" charset="0"/>
                <a:cs typeface="Tahoma" panose="020B0604030504040204" pitchFamily="34" charset="0"/>
              </a:rPr>
              <a:t>=</a:t>
            </a:r>
            <a:r>
              <a:rPr lang="en-US" altLang="en-US" b="1" dirty="0" smtClean="0">
                <a:latin typeface="Tahoma" panose="020B0604030504040204" pitchFamily="34" charset="0"/>
                <a:cs typeface="Tahoma" panose="020B0604030504040204" pitchFamily="34" charset="0"/>
                <a:sym typeface="Wingdings" panose="05000000000000000000" pitchFamily="2" charset="2"/>
              </a:rPr>
              <a:t>  </a:t>
            </a:r>
            <a:r>
              <a:rPr lang="en-US" altLang="en-US" b="1" dirty="0" err="1" smtClean="0">
                <a:solidFill>
                  <a:srgbClr val="39FF1F"/>
                </a:solidFill>
                <a:latin typeface="Tahoma" panose="020B0604030504040204" pitchFamily="34" charset="0"/>
                <a:cs typeface="Tahoma" panose="020B0604030504040204" pitchFamily="34" charset="0"/>
                <a:sym typeface="Wingdings" panose="05000000000000000000" pitchFamily="2" charset="2"/>
              </a:rPr>
              <a:t>0.010</a:t>
            </a:r>
            <a:r>
              <a:rPr lang="en-US" altLang="en-US" b="1" dirty="0" err="1" smtClean="0">
                <a:latin typeface="Tahoma" panose="020B0604030504040204" pitchFamily="34" charset="0"/>
                <a:cs typeface="Tahoma" panose="020B0604030504040204" pitchFamily="34" charset="0"/>
                <a:sym typeface="Wingdings" panose="05000000000000000000" pitchFamily="2" charset="2"/>
              </a:rPr>
              <a:t> x </a:t>
            </a:r>
            <a:r>
              <a:rPr lang="en-US" altLang="en-US" b="1">
                <a:solidFill>
                  <a:srgbClr val="02045E"/>
                </a:solidFill>
                <a:latin typeface="Tahoma" panose="020B0604030504040204" pitchFamily="34" charset="0"/>
                <a:cs typeface="Tahoma" panose="020B0604030504040204" pitchFamily="34" charset="0"/>
                <a:sym typeface="+mn-ea"/>
              </a:rPr>
              <a:t>1 </a:t>
            </a:r>
            <a:r>
              <a:rPr lang="en-US" altLang="en-US" b="1">
                <a:solidFill>
                  <a:schemeClr val="tx1"/>
                </a:solidFill>
                <a:latin typeface="Tahoma" panose="020B0604030504040204" pitchFamily="34" charset="0"/>
                <a:cs typeface="Tahoma" panose="020B0604030504040204" pitchFamily="34" charset="0"/>
                <a:sym typeface="+mn-ea"/>
              </a:rPr>
              <a:t>x</a:t>
            </a:r>
            <a:r>
              <a:rPr lang="en-US" altLang="en-US" b="1">
                <a:solidFill>
                  <a:srgbClr val="02045E"/>
                </a:solidFill>
                <a:latin typeface="Tahoma" panose="020B0604030504040204" pitchFamily="34" charset="0"/>
                <a:cs typeface="Tahoma" panose="020B0604030504040204" pitchFamily="34" charset="0"/>
                <a:sym typeface="+mn-ea"/>
              </a:rPr>
              <a:t> </a:t>
            </a:r>
            <a:r>
              <a:rPr lang="en-US" altLang="en-GB" b="1">
                <a:solidFill>
                  <a:srgbClr val="7030A0"/>
                </a:solidFill>
                <a:latin typeface="Tahoma" panose="020B0604030504040204" pitchFamily="34" charset="0"/>
                <a:cs typeface="Tahoma" panose="020B0604030504040204" pitchFamily="34" charset="0"/>
                <a:sym typeface="+mn-ea"/>
              </a:rPr>
              <a:t>158</a:t>
            </a:r>
            <a:r>
              <a:rPr lang="en-US" altLang="en-US" b="1" dirty="0" smtClean="0">
                <a:latin typeface="Tahoma" panose="020B0604030504040204" pitchFamily="34" charset="0"/>
                <a:cs typeface="Tahoma" panose="020B0604030504040204" pitchFamily="34" charset="0"/>
                <a:sym typeface="Wingdings" panose="05000000000000000000" pitchFamily="2" charset="2"/>
              </a:rPr>
              <a:t>	</a:t>
            </a:r>
            <a:endParaRPr lang="en-US" altLang="en-US" b="1" dirty="0" smtClean="0">
              <a:latin typeface="Tahoma" panose="020B0604030504040204" pitchFamily="34" charset="0"/>
              <a:cs typeface="Tahoma" panose="020B0604030504040204" pitchFamily="34" charset="0"/>
              <a:sym typeface="Wingdings" panose="05000000000000000000" pitchFamily="2" charset="2"/>
            </a:endParaRPr>
          </a:p>
          <a:p>
            <a:pPr marL="114300" lvl="1" indent="0">
              <a:lnSpc>
                <a:spcPct val="90000"/>
              </a:lnSpc>
              <a:buFontTx/>
              <a:buNone/>
              <a:defRPr/>
            </a:pPr>
            <a:endParaRPr lang="en-US" altLang="en-US" b="1" dirty="0" smtClean="0">
              <a:solidFill>
                <a:srgbClr val="00B0F0"/>
              </a:solidFill>
              <a:latin typeface="Tahoma" panose="020B0604030504040204" pitchFamily="34" charset="0"/>
              <a:cs typeface="Tahoma" panose="020B0604030504040204" pitchFamily="34" charset="0"/>
              <a:sym typeface="Wingdings" panose="05000000000000000000" pitchFamily="2" charset="2"/>
            </a:endParaRPr>
          </a:p>
          <a:p>
            <a:pPr marL="114300" lvl="1" indent="0">
              <a:lnSpc>
                <a:spcPct val="90000"/>
              </a:lnSpc>
              <a:buFontTx/>
              <a:buNone/>
              <a:defRPr/>
            </a:pPr>
            <a:r>
              <a:rPr lang="en-US" altLang="en-US" b="1" dirty="0" smtClean="0">
                <a:solidFill>
                  <a:srgbClr val="00B0F0"/>
                </a:solidFill>
                <a:latin typeface="Tahoma" panose="020B0604030504040204" pitchFamily="34" charset="0"/>
                <a:cs typeface="Tahoma" panose="020B0604030504040204" pitchFamily="34" charset="0"/>
                <a:sym typeface="Wingdings" panose="05000000000000000000" pitchFamily="2" charset="2"/>
              </a:rPr>
              <a:t>m  </a:t>
            </a:r>
            <a:r>
              <a:rPr lang="en-US" altLang="en-US" b="1" dirty="0" smtClean="0">
                <a:latin typeface="Tahoma" panose="020B0604030504040204" pitchFamily="34" charset="0"/>
                <a:cs typeface="Tahoma" panose="020B0604030504040204" pitchFamily="34" charset="0"/>
                <a:sym typeface="+mn-ea"/>
              </a:rPr>
              <a:t>=</a:t>
            </a:r>
            <a:r>
              <a:rPr lang="en-US" altLang="en-US" b="1" dirty="0" smtClean="0">
                <a:latin typeface="Tahoma" panose="020B0604030504040204" pitchFamily="34" charset="0"/>
                <a:cs typeface="Tahoma" panose="020B0604030504040204" pitchFamily="34" charset="0"/>
                <a:sym typeface="Wingdings" panose="05000000000000000000" pitchFamily="2" charset="2"/>
              </a:rPr>
              <a:t>  </a:t>
            </a:r>
            <a:r>
              <a:rPr lang="en-US" altLang="en-US" b="1" dirty="0" smtClean="0">
                <a:solidFill>
                  <a:srgbClr val="00B0F0"/>
                </a:solidFill>
                <a:latin typeface="Tahoma" panose="020B0604030504040204" pitchFamily="34" charset="0"/>
                <a:cs typeface="Tahoma" panose="020B0604030504040204" pitchFamily="34" charset="0"/>
                <a:sym typeface="Wingdings" panose="05000000000000000000" pitchFamily="2" charset="2"/>
              </a:rPr>
              <a:t>1.58g</a:t>
            </a:r>
            <a:endParaRPr lang="en-US" altLang="en-US" b="1" u="sng" dirty="0" smtClean="0">
              <a:solidFill>
                <a:srgbClr val="00B0F0"/>
              </a:solidFill>
              <a:latin typeface="Tahoma" panose="020B0604030504040204" pitchFamily="34" charset="0"/>
              <a:cs typeface="Tahoma" panose="020B0604030504040204" pitchFamily="34" charset="0"/>
              <a:sym typeface="Wingdings" panose="05000000000000000000" pitchFamily="2" charset="2"/>
            </a:endParaRPr>
          </a:p>
        </p:txBody>
      </p:sp>
      <p:sp>
        <p:nvSpPr>
          <p:cNvPr id="3" name="Text Box 3"/>
          <p:cNvSpPr txBox="1">
            <a:spLocks noChangeArrowheads="1"/>
          </p:cNvSpPr>
          <p:nvPr/>
        </p:nvSpPr>
        <p:spPr bwMode="auto">
          <a:xfrm>
            <a:off x="0" y="0"/>
            <a:ext cx="9144000" cy="82232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GB" altLang="en-US" b="1" dirty="0">
                <a:latin typeface="Tahoma" panose="020B0604030504040204" pitchFamily="34" charset="0"/>
              </a:rPr>
              <a:t>MOLES AND </a:t>
            </a:r>
            <a:r>
              <a:rPr lang="en-GB" altLang="en-US" b="1" dirty="0" smtClean="0">
                <a:latin typeface="Tahoma" panose="020B0604030504040204" pitchFamily="34" charset="0"/>
              </a:rPr>
              <a:t>LIQUIDS</a:t>
            </a:r>
            <a:endParaRPr lang="en-GB" altLang="en-US" b="1" dirty="0">
              <a:latin typeface="Tahoma" panose="020B0604030504040204" pitchFamily="34" charset="0"/>
            </a:endParaRPr>
          </a:p>
          <a:p>
            <a:pPr algn="ctr" eaLnBrk="1" hangingPunct="1">
              <a:spcBef>
                <a:spcPct val="0"/>
              </a:spcBef>
              <a:buFontTx/>
              <a:buNone/>
            </a:pPr>
            <a:endParaRPr lang="en-GB" altLang="en-US" sz="1000" b="1" baseline="30000" dirty="0">
              <a:latin typeface="Tahoma" panose="020B0604030504040204" pitchFamily="34" charset="0"/>
            </a:endParaRPr>
          </a:p>
        </p:txBody>
      </p:sp>
      <p:sp>
        <p:nvSpPr>
          <p:cNvPr id="23554" name="Text Box 2"/>
          <p:cNvSpPr txBox="1">
            <a:spLocks noChangeArrowheads="1"/>
          </p:cNvSpPr>
          <p:nvPr/>
        </p:nvSpPr>
        <p:spPr bwMode="auto">
          <a:xfrm>
            <a:off x="701358" y="921703"/>
            <a:ext cx="7740650" cy="1076325"/>
          </a:xfrm>
          <a:prstGeom prst="rect">
            <a:avLst/>
          </a:prstGeom>
          <a:noFill/>
          <a:ln w="9525">
            <a:solidFill>
              <a:schemeClr val="tx1"/>
            </a:solidFill>
            <a:miter lim="800000"/>
          </a:ln>
          <a:extLst>
            <a:ext uri="{909E8E84-426E-40DD-AFC4-6F175D3DCCD1}">
              <a14:hiddenFill xmlns:a14="http://schemas.microsoft.com/office/drawing/2010/main">
                <a:solidFill>
                  <a:srgbClr val="FFFFFF"/>
                </a:solidFill>
              </a14:hiddenFill>
            </a:ext>
          </a:extLst>
        </p:spPr>
        <p:txBody>
          <a:bodyPr>
            <a:spAutoFit/>
          </a:bodyPr>
          <a:lstStyle>
            <a:lvl1pPr marL="1071880" indent="-1071880">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800" b="1">
              <a:latin typeface="Tahoma" panose="020B0604030504040204" pitchFamily="34" charset="0"/>
            </a:endParaRPr>
          </a:p>
          <a:p>
            <a:pPr algn="ctr" eaLnBrk="1" hangingPunct="1">
              <a:spcBef>
                <a:spcPct val="0"/>
              </a:spcBef>
              <a:buFontTx/>
              <a:buNone/>
            </a:pPr>
            <a:r>
              <a:rPr lang="en-GB" altLang="en-US" sz="2800" b="1">
                <a:solidFill>
                  <a:srgbClr val="FF0000"/>
                </a:solidFill>
                <a:latin typeface="Tahoma" panose="020B0604030504040204" pitchFamily="34" charset="0"/>
              </a:rPr>
              <a:t>n </a:t>
            </a:r>
            <a:r>
              <a:rPr lang="en-GB" altLang="en-US" sz="2800" b="1">
                <a:latin typeface="Tahoma" panose="020B0604030504040204" pitchFamily="34" charset="0"/>
              </a:rPr>
              <a:t>= </a:t>
            </a:r>
            <a:r>
              <a:rPr lang="en-US" altLang="en-GB" sz="2800" b="1">
                <a:solidFill>
                  <a:srgbClr val="39FF1F"/>
                </a:solidFill>
                <a:latin typeface="Tahoma" panose="020B0604030504040204" pitchFamily="34" charset="0"/>
                <a:sym typeface="+mn-ea"/>
              </a:rPr>
              <a:t>C</a:t>
            </a:r>
            <a:r>
              <a:rPr lang="en-US" altLang="en-GB" sz="2800" b="1">
                <a:solidFill>
                  <a:srgbClr val="02045E"/>
                </a:solidFill>
                <a:latin typeface="Tahoma" panose="020B0604030504040204" pitchFamily="34" charset="0"/>
                <a:sym typeface="+mn-ea"/>
              </a:rPr>
              <a:t>V </a:t>
            </a:r>
            <a:r>
              <a:rPr lang="en-GB" altLang="en-US" sz="2800" b="1">
                <a:latin typeface="Tahoma" panose="020B0604030504040204" pitchFamily="34" charset="0"/>
              </a:rPr>
              <a:t>= </a:t>
            </a:r>
            <a:r>
              <a:rPr lang="en-GB" altLang="en-US" sz="2800" b="1" u="sng">
                <a:solidFill>
                  <a:srgbClr val="0070C0"/>
                </a:solidFill>
                <a:latin typeface="Tahoma" panose="020B0604030504040204" pitchFamily="34" charset="0"/>
              </a:rPr>
              <a:t>m</a:t>
            </a:r>
            <a:r>
              <a:rPr lang="en-GB" altLang="en-US" sz="2800" b="1">
                <a:solidFill>
                  <a:schemeClr val="tx1"/>
                </a:solidFill>
                <a:latin typeface="Tahoma" panose="020B0604030504040204" pitchFamily="34" charset="0"/>
              </a:rPr>
              <a:t> </a:t>
            </a:r>
            <a:r>
              <a:rPr lang="en-US" altLang="en-GB" sz="2800" b="1">
                <a:solidFill>
                  <a:schemeClr val="tx1"/>
                </a:solidFill>
                <a:latin typeface="Tahoma" panose="020B0604030504040204" pitchFamily="34" charset="0"/>
              </a:rPr>
              <a:t>= </a:t>
            </a:r>
            <a:r>
              <a:rPr lang="en-US" altLang="en-GB" sz="2800" b="1">
                <a:solidFill>
                  <a:srgbClr val="FF0000"/>
                </a:solidFill>
                <a:latin typeface="Tahoma" panose="020B0604030504040204" pitchFamily="34" charset="0"/>
              </a:rPr>
              <a:t>n</a:t>
            </a:r>
            <a:endParaRPr lang="en-GB" altLang="en-US" sz="2800" b="1" u="sng">
              <a:latin typeface="Tahoma" panose="020B0604030504040204" pitchFamily="34" charset="0"/>
            </a:endParaRPr>
          </a:p>
          <a:p>
            <a:pPr algn="ctr" eaLnBrk="1" hangingPunct="1">
              <a:spcBef>
                <a:spcPct val="0"/>
              </a:spcBef>
              <a:buFontTx/>
              <a:buNone/>
            </a:pPr>
            <a:r>
              <a:rPr lang="en-GB" altLang="en-US" sz="2800" b="1" baseline="-25000">
                <a:latin typeface="Tahoma" panose="020B0604030504040204" pitchFamily="34" charset="0"/>
              </a:rPr>
              <a:t>               </a:t>
            </a:r>
            <a:r>
              <a:rPr lang="en-GB" altLang="en-US" sz="2800" b="1">
                <a:solidFill>
                  <a:srgbClr val="7030A0"/>
                </a:solidFill>
                <a:latin typeface="Tahoma" panose="020B0604030504040204" pitchFamily="34" charset="0"/>
              </a:rPr>
              <a:t>M</a:t>
            </a:r>
            <a:r>
              <a:rPr lang="en-GB" altLang="en-US" sz="2800" b="1" baseline="-25000">
                <a:solidFill>
                  <a:srgbClr val="7030A0"/>
                </a:solidFill>
                <a:latin typeface="Tahoma" panose="020B0604030504040204" pitchFamily="34" charset="0"/>
              </a:rPr>
              <a:t>r</a:t>
            </a:r>
            <a:endParaRPr lang="en-GB" altLang="en-US" sz="2800" b="1" baseline="-25000">
              <a:solidFill>
                <a:srgbClr val="7030A0"/>
              </a:solidFill>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830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8306">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8306">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830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79512" y="260984"/>
            <a:ext cx="3767336" cy="1035968"/>
          </a:xfrm>
        </p:spPr>
        <p:txBody>
          <a:bodyPr/>
          <a:lstStyle/>
          <a:p>
            <a:r>
              <a:rPr lang="en-US" altLang="en-US" sz="3200" dirty="0" smtClean="0"/>
              <a:t>One Mole of Four Elements</a:t>
            </a:r>
            <a:endParaRPr lang="en-US" altLang="en-US" sz="3200" dirty="0" smtClean="0"/>
          </a:p>
        </p:txBody>
      </p:sp>
      <p:pic>
        <p:nvPicPr>
          <p:cNvPr id="8195" name="Picture 4" descr="FG03_0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078288" y="228600"/>
            <a:ext cx="4600575"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3" name="AutoShape 5"/>
          <p:cNvSpPr>
            <a:spLocks noChangeArrowheads="1"/>
          </p:cNvSpPr>
          <p:nvPr/>
        </p:nvSpPr>
        <p:spPr bwMode="auto">
          <a:xfrm>
            <a:off x="392296" y="1526482"/>
            <a:ext cx="3276600" cy="762000"/>
          </a:xfrm>
          <a:prstGeom prst="wedgeRectCallout">
            <a:avLst>
              <a:gd name="adj1" fmla="val 6394"/>
              <a:gd name="adj2" fmla="val 38333"/>
            </a:avLst>
          </a:prstGeom>
          <a:solidFill>
            <a:srgbClr val="AFE5B2"/>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800" b="1" dirty="0"/>
              <a:t>One mole each of helium, sulfur, copper, and mercury.</a:t>
            </a:r>
            <a:endParaRPr lang="en-US" altLang="en-US" sz="1800" b="1" dirty="0"/>
          </a:p>
        </p:txBody>
      </p:sp>
      <p:sp>
        <p:nvSpPr>
          <p:cNvPr id="73734" name="AutoShape 6"/>
          <p:cNvSpPr>
            <a:spLocks noChangeArrowheads="1"/>
          </p:cNvSpPr>
          <p:nvPr/>
        </p:nvSpPr>
        <p:spPr bwMode="auto">
          <a:xfrm>
            <a:off x="331177" y="2615406"/>
            <a:ext cx="3398838" cy="1169988"/>
          </a:xfrm>
          <a:prstGeom prst="wedgeRectCallout">
            <a:avLst>
              <a:gd name="adj1" fmla="val 15954"/>
              <a:gd name="adj2" fmla="val -44069"/>
            </a:avLst>
          </a:prstGeom>
          <a:solidFill>
            <a:srgbClr val="AFE5B2"/>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800" b="1" dirty="0"/>
              <a:t>How many atoms of helium are present? Of sulfur? Of copper? Of mercury?</a:t>
            </a:r>
            <a:endParaRPr lang="en-US" altLang="en-US" sz="1800" b="1" dirty="0"/>
          </a:p>
        </p:txBody>
      </p:sp>
      <p:sp>
        <p:nvSpPr>
          <p:cNvPr id="7" name="Text Box 8"/>
          <p:cNvSpPr txBox="1">
            <a:spLocks noChangeArrowheads="1"/>
          </p:cNvSpPr>
          <p:nvPr/>
        </p:nvSpPr>
        <p:spPr bwMode="auto">
          <a:xfrm>
            <a:off x="331177" y="4112318"/>
            <a:ext cx="3615671" cy="1938992"/>
          </a:xfrm>
          <a:prstGeom prst="rect">
            <a:avLst/>
          </a:prstGeom>
          <a:solidFill>
            <a:schemeClr val="bg1"/>
          </a:solidFill>
          <a:ln w="28575">
            <a:solidFill>
              <a:srgbClr val="00B050"/>
            </a:solidFill>
            <a:miter lim="800000"/>
          </a:ln>
          <a:effectLst/>
        </p:spPr>
        <p:txBody>
          <a:bodyPr wrap="square">
            <a:spAutoFit/>
          </a:bodyPr>
          <a:lstStyle/>
          <a:p>
            <a:r>
              <a:rPr lang="en-US" altLang="zh-TW" sz="2400" b="1" i="0" u="sng" dirty="0">
                <a:solidFill>
                  <a:schemeClr val="accent2"/>
                </a:solidFill>
                <a:latin typeface="Calibri" panose="020F0502020204030204" pitchFamily="34" charset="0"/>
                <a:cs typeface="Calibri" panose="020F0502020204030204" pitchFamily="34" charset="0"/>
              </a:rPr>
              <a:t>The mole </a:t>
            </a:r>
            <a:r>
              <a:rPr lang="en-US" altLang="zh-TW" sz="2400" i="0" dirty="0">
                <a:solidFill>
                  <a:schemeClr val="accent2"/>
                </a:solidFill>
                <a:latin typeface="Calibri" panose="020F0502020204030204" pitchFamily="34" charset="0"/>
                <a:cs typeface="Calibri" panose="020F0502020204030204" pitchFamily="34" charset="0"/>
              </a:rPr>
              <a:t>is the amount of substance containing as many </a:t>
            </a:r>
            <a:r>
              <a:rPr lang="en-US" altLang="zh-TW" sz="2400" i="0" dirty="0" smtClean="0">
                <a:solidFill>
                  <a:schemeClr val="accent2"/>
                </a:solidFill>
                <a:latin typeface="Calibri" panose="020F0502020204030204" pitchFamily="34" charset="0"/>
                <a:cs typeface="Calibri" panose="020F0502020204030204" pitchFamily="34" charset="0"/>
              </a:rPr>
              <a:t>elementary particles </a:t>
            </a:r>
            <a:r>
              <a:rPr lang="en-US" altLang="zh-TW" sz="2400" i="0" dirty="0">
                <a:solidFill>
                  <a:schemeClr val="accent2"/>
                </a:solidFill>
                <a:latin typeface="Calibri" panose="020F0502020204030204" pitchFamily="34" charset="0"/>
                <a:cs typeface="Calibri" panose="020F0502020204030204" pitchFamily="34" charset="0"/>
              </a:rPr>
              <a:t>as the number of atoms in 12 g of carbon-12.</a:t>
            </a:r>
            <a:endParaRPr lang="en-US" altLang="zh-TW" sz="2400" i="0" dirty="0">
              <a:solidFill>
                <a:schemeClr val="accent2"/>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73733"/>
                                        </p:tgtEl>
                                        <p:attrNameLst>
                                          <p:attrName>style.visibility</p:attrName>
                                        </p:attrNameLst>
                                      </p:cBhvr>
                                      <p:to>
                                        <p:strVal val="visible"/>
                                      </p:to>
                                    </p:set>
                                  </p:childTnLst>
                                </p:cTn>
                              </p:par>
                            </p:childTnLst>
                          </p:cTn>
                        </p:par>
                        <p:par>
                          <p:cTn id="7" fill="hold">
                            <p:stCondLst>
                              <p:cond delay="1500"/>
                            </p:stCondLst>
                            <p:childTnLst>
                              <p:par>
                                <p:cTn id="8" presetID="1" presetClass="entr" presetSubtype="0" fill="hold" grpId="0" nodeType="afterEffect">
                                  <p:stCondLst>
                                    <p:cond delay="1000"/>
                                  </p:stCondLst>
                                  <p:childTnLst>
                                    <p:set>
                                      <p:cBhvr>
                                        <p:cTn id="9" dur="1" fill="hold">
                                          <p:stCondLst>
                                            <p:cond delay="499"/>
                                          </p:stCondLst>
                                        </p:cTn>
                                        <p:tgtEl>
                                          <p:spTgt spid="73734"/>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3" grpId="0" animBg="1" autoUpdateAnimBg="0"/>
      <p:bldP spid="73734" grpId="0" animBg="1" autoUpdateAnimBg="0"/>
      <p:bldP spid="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6" descr="FG03_1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939800" y="1203325"/>
            <a:ext cx="7061200" cy="421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7" name="AutoShape 7"/>
          <p:cNvSpPr>
            <a:spLocks noChangeArrowheads="1"/>
          </p:cNvSpPr>
          <p:nvPr/>
        </p:nvSpPr>
        <p:spPr bwMode="auto">
          <a:xfrm>
            <a:off x="228600" y="5410200"/>
            <a:ext cx="1752600" cy="1258888"/>
          </a:xfrm>
          <a:prstGeom prst="wedgeRectCallout">
            <a:avLst>
              <a:gd name="adj1" fmla="val 79810"/>
              <a:gd name="adj2" fmla="val -182426"/>
            </a:avLst>
          </a:prstGeom>
          <a:solidFill>
            <a:srgbClr val="AFE5B2"/>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800" b="1"/>
              <a:t>Weigh </a:t>
            </a:r>
            <a:r>
              <a:rPr lang="en-US" altLang="en-US" sz="1800" b="1">
                <a:solidFill>
                  <a:srgbClr val="FF0000"/>
                </a:solidFill>
              </a:rPr>
              <a:t>0.01000 mol </a:t>
            </a:r>
            <a:r>
              <a:rPr lang="en-US" altLang="en-US" sz="1800" b="1"/>
              <a:t>(</a:t>
            </a:r>
            <a:r>
              <a:rPr lang="en-US" altLang="en-US" sz="1800" b="1">
                <a:solidFill>
                  <a:srgbClr val="0070C0"/>
                </a:solidFill>
              </a:rPr>
              <a:t>1.580 g</a:t>
            </a:r>
            <a:r>
              <a:rPr lang="en-US" altLang="en-US" sz="1800" b="1"/>
              <a:t>) KMnO</a:t>
            </a:r>
            <a:r>
              <a:rPr lang="en-US" altLang="en-US" sz="1800" b="1" baseline="-25000"/>
              <a:t>4</a:t>
            </a:r>
            <a:r>
              <a:rPr lang="en-US" altLang="en-US" sz="1800" b="1"/>
              <a:t>.</a:t>
            </a:r>
            <a:endParaRPr lang="en-US" altLang="en-US" sz="1800" b="1"/>
          </a:p>
        </p:txBody>
      </p:sp>
      <p:sp>
        <p:nvSpPr>
          <p:cNvPr id="71688" name="AutoShape 8"/>
          <p:cNvSpPr>
            <a:spLocks noChangeArrowheads="1"/>
          </p:cNvSpPr>
          <p:nvPr/>
        </p:nvSpPr>
        <p:spPr bwMode="auto">
          <a:xfrm>
            <a:off x="2755900" y="5657850"/>
            <a:ext cx="3429000" cy="433070"/>
          </a:xfrm>
          <a:prstGeom prst="wedgeRectCallout">
            <a:avLst>
              <a:gd name="adj1" fmla="val 11425"/>
              <a:gd name="adj2" fmla="val -295014"/>
            </a:avLst>
          </a:prstGeom>
          <a:solidFill>
            <a:srgbClr val="AFE5B2"/>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800" b="1"/>
              <a:t>Dissolve in water.</a:t>
            </a:r>
            <a:endParaRPr lang="en-US" altLang="en-US" sz="1800" b="1"/>
          </a:p>
        </p:txBody>
      </p:sp>
      <p:sp>
        <p:nvSpPr>
          <p:cNvPr id="71689" name="AutoShape 9"/>
          <p:cNvSpPr>
            <a:spLocks noChangeArrowheads="1"/>
          </p:cNvSpPr>
          <p:nvPr/>
        </p:nvSpPr>
        <p:spPr bwMode="auto">
          <a:xfrm>
            <a:off x="7086600" y="5410200"/>
            <a:ext cx="1905000" cy="1258888"/>
          </a:xfrm>
          <a:prstGeom prst="wedgeRectCallout">
            <a:avLst>
              <a:gd name="adj1" fmla="val -43819"/>
              <a:gd name="adj2" fmla="val -212523"/>
            </a:avLst>
          </a:prstGeom>
          <a:solidFill>
            <a:srgbClr val="AFE5B2"/>
          </a:solidFill>
          <a:ln w="9525">
            <a:solidFill>
              <a:schemeClr val="tx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800" b="1"/>
              <a:t>Add more water to reach the </a:t>
            </a:r>
            <a:r>
              <a:rPr lang="en-US" altLang="en-US" sz="1800" b="1">
                <a:solidFill>
                  <a:srgbClr val="02045E"/>
                </a:solidFill>
              </a:rPr>
              <a:t>1.000 liter </a:t>
            </a:r>
            <a:r>
              <a:rPr lang="en-US" altLang="en-US" sz="1800" b="1"/>
              <a:t>mark.</a:t>
            </a:r>
            <a:endParaRPr lang="en-US" altLang="en-US" sz="1800" b="1"/>
          </a:p>
        </p:txBody>
      </p:sp>
      <p:sp>
        <p:nvSpPr>
          <p:cNvPr id="27654" name="Text Box 3"/>
          <p:cNvSpPr txBox="1">
            <a:spLocks noChangeArrowheads="1"/>
          </p:cNvSpPr>
          <p:nvPr/>
        </p:nvSpPr>
        <p:spPr bwMode="auto">
          <a:xfrm>
            <a:off x="0" y="0"/>
            <a:ext cx="9144000" cy="723900"/>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US" altLang="en-US" b="1"/>
              <a:t>Preparing </a:t>
            </a:r>
            <a:r>
              <a:rPr lang="en-US" altLang="en-US" b="1">
                <a:solidFill>
                  <a:srgbClr val="39FF1F"/>
                </a:solidFill>
              </a:rPr>
              <a:t>0.01000 M</a:t>
            </a:r>
            <a:r>
              <a:rPr lang="en-US" altLang="en-US" b="1">
                <a:solidFill>
                  <a:srgbClr val="400000"/>
                </a:solidFill>
              </a:rPr>
              <a:t> </a:t>
            </a:r>
            <a:r>
              <a:rPr lang="en-US" altLang="en-US" b="1"/>
              <a:t>KMnO</a:t>
            </a:r>
            <a:r>
              <a:rPr lang="en-US" altLang="en-US" sz="1600" b="1"/>
              <a:t>4</a:t>
            </a:r>
            <a:endParaRPr lang="en-GB" altLang="en-US" sz="1000" b="1" baseline="30000">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16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168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16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7" grpId="0" bldLvl="0" animBg="1" autoUpdateAnimBg="0"/>
      <p:bldP spid="71688" grpId="0" bldLvl="0" animBg="1" autoUpdateAnimBg="0"/>
      <p:bldP spid="71689" grpId="0" bldLvl="0" animBg="1"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body" idx="1"/>
          </p:nvPr>
        </p:nvSpPr>
        <p:spPr>
          <a:xfrm>
            <a:off x="498475" y="2101850"/>
            <a:ext cx="8479790" cy="6019800"/>
          </a:xfrm>
        </p:spPr>
        <p:txBody>
          <a:bodyPr/>
          <a:lstStyle/>
          <a:p>
            <a:pPr marL="114300" lvl="1" indent="0">
              <a:lnSpc>
                <a:spcPct val="90000"/>
              </a:lnSpc>
              <a:buFontTx/>
              <a:buNone/>
              <a:defRPr/>
            </a:pPr>
            <a:r>
              <a:rPr lang="en-US" altLang="en-US" b="1" dirty="0"/>
              <a:t>How many </a:t>
            </a:r>
            <a:r>
              <a:rPr lang="en-US" altLang="en-US" b="1" dirty="0">
                <a:solidFill>
                  <a:srgbClr val="02045E"/>
                </a:solidFill>
              </a:rPr>
              <a:t>liters </a:t>
            </a:r>
            <a:r>
              <a:rPr lang="en-US" altLang="en-US" b="1" dirty="0"/>
              <a:t>of </a:t>
            </a:r>
            <a:r>
              <a:rPr lang="en-US" altLang="en-US" b="1" dirty="0">
                <a:solidFill>
                  <a:srgbClr val="39FF1F"/>
                </a:solidFill>
              </a:rPr>
              <a:t>6.68 M</a:t>
            </a:r>
            <a:r>
              <a:rPr lang="en-US" altLang="en-US" b="1" dirty="0"/>
              <a:t> </a:t>
            </a:r>
            <a:r>
              <a:rPr lang="en-US" altLang="en-US" b="1" dirty="0" err="1">
                <a:solidFill>
                  <a:srgbClr val="7030A0"/>
                </a:solidFill>
              </a:rPr>
              <a:t>NaOH</a:t>
            </a:r>
            <a:r>
              <a:rPr lang="en-US" altLang="en-US" b="1" dirty="0"/>
              <a:t> can we prepare with </a:t>
            </a:r>
            <a:r>
              <a:rPr lang="en-US" altLang="en-US" b="1" dirty="0">
                <a:solidFill>
                  <a:srgbClr val="0070C0"/>
                </a:solidFill>
              </a:rPr>
              <a:t>2.35 kg </a:t>
            </a:r>
            <a:r>
              <a:rPr lang="en-US" altLang="en-US" b="1" dirty="0" err="1">
                <a:solidFill>
                  <a:srgbClr val="7030A0"/>
                </a:solidFill>
              </a:rPr>
              <a:t>NaOH</a:t>
            </a:r>
            <a:r>
              <a:rPr lang="en-US" altLang="en-US" b="1" dirty="0" smtClean="0"/>
              <a:t>?</a:t>
            </a:r>
            <a:endParaRPr lang="en-US" altLang="en-US" b="1" dirty="0" smtClean="0"/>
          </a:p>
          <a:p>
            <a:pPr marL="114300" lvl="1" indent="0">
              <a:lnSpc>
                <a:spcPct val="90000"/>
              </a:lnSpc>
              <a:buFontTx/>
              <a:buNone/>
              <a:defRPr/>
            </a:pPr>
            <a:r>
              <a:rPr lang="en-US" altLang="en-US" b="1" dirty="0" smtClean="0">
                <a:solidFill>
                  <a:srgbClr val="02045E"/>
                </a:solidFill>
                <a:sym typeface="Wingdings" panose="05000000000000000000" pitchFamily="2" charset="2"/>
              </a:rPr>
              <a:t>V</a:t>
            </a:r>
            <a:r>
              <a:rPr lang="en-US" altLang="en-US" b="1" dirty="0" smtClean="0">
                <a:solidFill>
                  <a:schemeClr val="tx1"/>
                </a:solidFill>
                <a:sym typeface="Wingdings" panose="05000000000000000000" pitchFamily="2" charset="2"/>
              </a:rPr>
              <a:t> =</a:t>
            </a:r>
            <a:r>
              <a:rPr lang="en-US" altLang="en-US" b="1" u="sng" dirty="0" smtClean="0">
                <a:solidFill>
                  <a:schemeClr val="tx1"/>
                </a:solidFill>
                <a:sym typeface="Wingdings" panose="05000000000000000000" pitchFamily="2" charset="2"/>
              </a:rPr>
              <a:t>  </a:t>
            </a:r>
            <a:r>
              <a:rPr lang="en-US" altLang="en-US" b="1" u="sng" dirty="0" smtClean="0">
                <a:solidFill>
                  <a:srgbClr val="00B0F0"/>
                </a:solidFill>
                <a:sym typeface="Wingdings" panose="05000000000000000000" pitchFamily="2" charset="2"/>
              </a:rPr>
              <a:t>m</a:t>
            </a:r>
            <a:endParaRPr lang="en-US" altLang="en-US" b="1" u="sng" dirty="0" smtClean="0">
              <a:solidFill>
                <a:srgbClr val="00B0F0"/>
              </a:solidFill>
              <a:sym typeface="Wingdings" panose="05000000000000000000" pitchFamily="2" charset="2"/>
            </a:endParaRPr>
          </a:p>
          <a:p>
            <a:pPr marL="114300" lvl="1" indent="0">
              <a:lnSpc>
                <a:spcPct val="90000"/>
              </a:lnSpc>
              <a:buFontTx/>
              <a:buNone/>
              <a:defRPr/>
            </a:pPr>
            <a:r>
              <a:rPr lang="en-US" altLang="en-US" b="1" dirty="0" smtClean="0">
                <a:solidFill>
                  <a:srgbClr val="00B0F0"/>
                </a:solidFill>
                <a:sym typeface="Wingdings" panose="05000000000000000000" pitchFamily="2" charset="2"/>
              </a:rPr>
              <a:t>      </a:t>
            </a:r>
            <a:r>
              <a:rPr lang="en-US" altLang="en-US" b="1" dirty="0" err="1" smtClean="0">
                <a:solidFill>
                  <a:srgbClr val="7030A0"/>
                </a:solidFill>
                <a:sym typeface="Wingdings" panose="05000000000000000000" pitchFamily="2" charset="2"/>
              </a:rPr>
              <a:t>Mr</a:t>
            </a:r>
            <a:r>
              <a:rPr lang="en-US" altLang="en-US" b="1" dirty="0" err="1" smtClean="0">
                <a:solidFill>
                  <a:srgbClr val="39FF1F"/>
                </a:solidFill>
                <a:sym typeface="Wingdings" panose="05000000000000000000" pitchFamily="2" charset="2"/>
              </a:rPr>
              <a:t>C</a:t>
            </a:r>
            <a:r>
              <a:rPr lang="en-US" altLang="en-US" b="1" dirty="0" smtClean="0">
                <a:solidFill>
                  <a:srgbClr val="400000"/>
                </a:solidFill>
                <a:sym typeface="Wingdings" panose="05000000000000000000" pitchFamily="2" charset="2"/>
              </a:rPr>
              <a:t> </a:t>
            </a:r>
            <a:endParaRPr lang="en-US" altLang="en-US" b="1" dirty="0" smtClean="0">
              <a:solidFill>
                <a:schemeClr val="tx1"/>
              </a:solidFill>
              <a:sym typeface="Wingdings" panose="05000000000000000000" pitchFamily="2" charset="2"/>
            </a:endParaRPr>
          </a:p>
          <a:p>
            <a:pPr marL="114300" lvl="1" indent="0">
              <a:lnSpc>
                <a:spcPct val="90000"/>
              </a:lnSpc>
              <a:buFontTx/>
              <a:buNone/>
              <a:defRPr/>
            </a:pPr>
            <a:endParaRPr lang="en-US" altLang="en-US" b="1" dirty="0" smtClean="0">
              <a:solidFill>
                <a:schemeClr val="tx1"/>
              </a:solidFill>
              <a:sym typeface="Wingdings" panose="05000000000000000000" pitchFamily="2" charset="2"/>
            </a:endParaRPr>
          </a:p>
          <a:p>
            <a:pPr marL="114300" lvl="1" indent="0">
              <a:lnSpc>
                <a:spcPct val="90000"/>
              </a:lnSpc>
              <a:buFontTx/>
              <a:buNone/>
              <a:defRPr/>
            </a:pPr>
            <a:r>
              <a:rPr lang="en-US" altLang="en-US" b="1" dirty="0" smtClean="0">
                <a:solidFill>
                  <a:srgbClr val="02045E"/>
                </a:solidFill>
                <a:sym typeface="Wingdings" panose="05000000000000000000" pitchFamily="2" charset="2"/>
              </a:rPr>
              <a:t>V</a:t>
            </a:r>
            <a:r>
              <a:rPr lang="en-US" altLang="en-US" b="1" dirty="0" smtClean="0">
                <a:solidFill>
                  <a:schemeClr val="tx1"/>
                </a:solidFill>
                <a:sym typeface="Wingdings" panose="05000000000000000000" pitchFamily="2" charset="2"/>
              </a:rPr>
              <a:t> = </a:t>
            </a:r>
            <a:r>
              <a:rPr lang="en-US" altLang="en-US" b="1" u="sng" dirty="0" smtClean="0">
                <a:solidFill>
                  <a:schemeClr val="tx1"/>
                </a:solidFill>
                <a:sym typeface="Wingdings" panose="05000000000000000000" pitchFamily="2" charset="2"/>
              </a:rPr>
              <a:t>     (</a:t>
            </a:r>
            <a:r>
              <a:rPr lang="en-US" altLang="en-US" b="1" u="sng" dirty="0" smtClean="0">
                <a:solidFill>
                  <a:srgbClr val="0070C0"/>
                </a:solidFill>
                <a:sym typeface="Wingdings" panose="05000000000000000000" pitchFamily="2" charset="2"/>
              </a:rPr>
              <a:t>2.35 × 1000</a:t>
            </a:r>
            <a:r>
              <a:rPr lang="en-US" altLang="en-US" b="1" u="sng" dirty="0" smtClean="0">
                <a:solidFill>
                  <a:schemeClr val="tx1"/>
                </a:solidFill>
                <a:sym typeface="Wingdings" panose="05000000000000000000" pitchFamily="2" charset="2"/>
              </a:rPr>
              <a:t>)___</a:t>
            </a:r>
            <a:endParaRPr lang="en-US" altLang="en-US" b="1" u="sng" dirty="0" smtClean="0">
              <a:solidFill>
                <a:schemeClr val="tx1"/>
              </a:solidFill>
              <a:sym typeface="Wingdings" panose="05000000000000000000" pitchFamily="2" charset="2"/>
            </a:endParaRPr>
          </a:p>
          <a:p>
            <a:pPr marL="114300" lvl="1" indent="0">
              <a:lnSpc>
                <a:spcPct val="90000"/>
              </a:lnSpc>
              <a:buFontTx/>
              <a:buNone/>
              <a:defRPr/>
            </a:pPr>
            <a:r>
              <a:rPr lang="en-US" altLang="en-US" b="1" dirty="0" smtClean="0">
                <a:solidFill>
                  <a:schemeClr val="tx1"/>
                </a:solidFill>
                <a:sym typeface="Wingdings" panose="05000000000000000000" pitchFamily="2" charset="2"/>
              </a:rPr>
              <a:t>       (</a:t>
            </a:r>
            <a:r>
              <a:rPr lang="en-US" b="1" dirty="0">
                <a:solidFill>
                  <a:srgbClr val="7030A0"/>
                </a:solidFill>
              </a:rPr>
              <a:t>2</a:t>
            </a:r>
            <a:r>
              <a:rPr lang="en-US" altLang="en-US" b="1" dirty="0">
                <a:solidFill>
                  <a:srgbClr val="7030A0"/>
                </a:solidFill>
              </a:rPr>
              <a:t>3</a:t>
            </a:r>
            <a:r>
              <a:rPr lang="en-US" b="1" dirty="0">
                <a:solidFill>
                  <a:srgbClr val="7030A0"/>
                </a:solidFill>
              </a:rPr>
              <a:t> + </a:t>
            </a:r>
            <a:r>
              <a:rPr lang="en-US" altLang="en-US" b="1" dirty="0">
                <a:solidFill>
                  <a:srgbClr val="7030A0"/>
                </a:solidFill>
              </a:rPr>
              <a:t>16 </a:t>
            </a:r>
            <a:r>
              <a:rPr lang="en-US" b="1" dirty="0">
                <a:solidFill>
                  <a:srgbClr val="7030A0"/>
                </a:solidFill>
              </a:rPr>
              <a:t>+ </a:t>
            </a:r>
            <a:r>
              <a:rPr lang="en-US" b="1" dirty="0" smtClean="0">
                <a:solidFill>
                  <a:srgbClr val="7030A0"/>
                </a:solidFill>
              </a:rPr>
              <a:t>1</a:t>
            </a:r>
            <a:r>
              <a:rPr lang="en-US" b="1" dirty="0" smtClean="0">
                <a:solidFill>
                  <a:schemeClr val="tx1"/>
                </a:solidFill>
              </a:rPr>
              <a:t>) × </a:t>
            </a:r>
            <a:r>
              <a:rPr lang="en-US" b="1" dirty="0" smtClean="0">
                <a:solidFill>
                  <a:srgbClr val="39FF1F"/>
                </a:solidFill>
              </a:rPr>
              <a:t>6.68</a:t>
            </a:r>
            <a:endParaRPr lang="en-US" b="1" dirty="0" smtClean="0">
              <a:solidFill>
                <a:srgbClr val="400000"/>
              </a:solidFill>
            </a:endParaRPr>
          </a:p>
          <a:p>
            <a:pPr marL="114300" lvl="1" indent="0">
              <a:lnSpc>
                <a:spcPct val="90000"/>
              </a:lnSpc>
              <a:buFontTx/>
              <a:buNone/>
              <a:defRPr/>
            </a:pPr>
            <a:endParaRPr lang="en-US" b="1" dirty="0" smtClean="0">
              <a:solidFill>
                <a:schemeClr val="tx1"/>
              </a:solidFill>
            </a:endParaRPr>
          </a:p>
          <a:p>
            <a:pPr marL="114300" lvl="1" indent="0">
              <a:lnSpc>
                <a:spcPct val="90000"/>
              </a:lnSpc>
              <a:buFontTx/>
              <a:buNone/>
              <a:defRPr/>
            </a:pPr>
            <a:r>
              <a:rPr lang="en-US" altLang="en-US" b="1" dirty="0" smtClean="0">
                <a:solidFill>
                  <a:srgbClr val="02045E"/>
                </a:solidFill>
              </a:rPr>
              <a:t>V </a:t>
            </a:r>
            <a:r>
              <a:rPr lang="en-US" altLang="en-US" b="1" dirty="0" smtClean="0">
                <a:solidFill>
                  <a:schemeClr val="tx1"/>
                </a:solidFill>
              </a:rPr>
              <a:t>=</a:t>
            </a:r>
            <a:r>
              <a:rPr lang="en-US" altLang="en-US" b="1" u="sng" dirty="0" smtClean="0">
                <a:solidFill>
                  <a:schemeClr val="tx1"/>
                </a:solidFill>
              </a:rPr>
              <a:t> </a:t>
            </a:r>
            <a:r>
              <a:rPr lang="en-US" altLang="en-US" b="1" u="sng" dirty="0" smtClean="0">
                <a:solidFill>
                  <a:srgbClr val="0070C0"/>
                </a:solidFill>
              </a:rPr>
              <a:t>2350</a:t>
            </a:r>
            <a:r>
              <a:rPr lang="en-US" altLang="en-US" b="1" u="sng" dirty="0" smtClean="0">
                <a:solidFill>
                  <a:schemeClr val="tx1"/>
                </a:solidFill>
              </a:rPr>
              <a:t> </a:t>
            </a:r>
            <a:r>
              <a:rPr lang="en-US" altLang="en-US" b="1" dirty="0" smtClean="0">
                <a:solidFill>
                  <a:schemeClr val="tx1"/>
                </a:solidFill>
              </a:rPr>
              <a:t>× </a:t>
            </a:r>
            <a:r>
              <a:rPr lang="en-US" altLang="en-US" b="1" dirty="0" smtClean="0">
                <a:solidFill>
                  <a:srgbClr val="39FF1F"/>
                </a:solidFill>
              </a:rPr>
              <a:t>6.68</a:t>
            </a:r>
            <a:r>
              <a:rPr lang="en-US" altLang="en-US" b="1" dirty="0" smtClean="0">
                <a:solidFill>
                  <a:srgbClr val="400000"/>
                </a:solidFill>
              </a:rPr>
              <a:t> </a:t>
            </a:r>
            <a:r>
              <a:rPr lang="en-US" altLang="en-US" b="1" dirty="0" smtClean="0">
                <a:solidFill>
                  <a:schemeClr val="tx1"/>
                </a:solidFill>
              </a:rPr>
              <a:t>= </a:t>
            </a:r>
            <a:r>
              <a:rPr lang="en-US" altLang="en-US" b="1" u="sng" dirty="0" smtClean="0">
                <a:solidFill>
                  <a:srgbClr val="02045E"/>
                </a:solidFill>
              </a:rPr>
              <a:t>8.80L</a:t>
            </a:r>
            <a:endParaRPr lang="en-US" altLang="en-US" b="1" u="sng" dirty="0" smtClean="0">
              <a:solidFill>
                <a:schemeClr val="tx1"/>
              </a:solidFill>
            </a:endParaRPr>
          </a:p>
          <a:p>
            <a:pPr marL="114300" lvl="1" indent="0">
              <a:lnSpc>
                <a:spcPct val="90000"/>
              </a:lnSpc>
              <a:buFontTx/>
              <a:buNone/>
              <a:defRPr/>
            </a:pPr>
            <a:r>
              <a:rPr lang="en-US" altLang="en-US" b="1" dirty="0" smtClean="0">
                <a:sym typeface="+mn-ea"/>
              </a:rPr>
              <a:t>       </a:t>
            </a:r>
            <a:r>
              <a:rPr lang="en-US" altLang="en-US" b="1" dirty="0" smtClean="0">
                <a:solidFill>
                  <a:srgbClr val="7030A0"/>
                </a:solidFill>
                <a:sym typeface="+mn-ea"/>
              </a:rPr>
              <a:t>40.0</a:t>
            </a:r>
            <a:endParaRPr lang="en-US" altLang="en-US" b="1" u="sng" dirty="0" smtClean="0">
              <a:solidFill>
                <a:schemeClr val="tx1"/>
              </a:solidFill>
            </a:endParaRPr>
          </a:p>
        </p:txBody>
      </p:sp>
      <p:sp>
        <p:nvSpPr>
          <p:cNvPr id="3" name="Text Box 3"/>
          <p:cNvSpPr txBox="1">
            <a:spLocks noChangeArrowheads="1"/>
          </p:cNvSpPr>
          <p:nvPr/>
        </p:nvSpPr>
        <p:spPr bwMode="auto">
          <a:xfrm>
            <a:off x="0" y="0"/>
            <a:ext cx="9144000" cy="82232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GB" altLang="en-US" b="1" dirty="0">
                <a:latin typeface="Tahoma" panose="020B0604030504040204" pitchFamily="34" charset="0"/>
              </a:rPr>
              <a:t>MOLES AND </a:t>
            </a:r>
            <a:r>
              <a:rPr lang="en-GB" altLang="en-US" b="1" dirty="0" smtClean="0">
                <a:latin typeface="Tahoma" panose="020B0604030504040204" pitchFamily="34" charset="0"/>
              </a:rPr>
              <a:t>LIQUIDS</a:t>
            </a:r>
            <a:endParaRPr lang="en-GB" altLang="en-US" b="1" dirty="0">
              <a:latin typeface="Tahoma" panose="020B0604030504040204" pitchFamily="34" charset="0"/>
            </a:endParaRPr>
          </a:p>
          <a:p>
            <a:pPr algn="ctr" eaLnBrk="1" hangingPunct="1">
              <a:spcBef>
                <a:spcPct val="0"/>
              </a:spcBef>
              <a:buFontTx/>
              <a:buNone/>
            </a:pPr>
            <a:endParaRPr lang="en-GB" altLang="en-US" sz="1000" b="1" baseline="30000" dirty="0">
              <a:latin typeface="Tahoma" panose="020B0604030504040204" pitchFamily="34" charset="0"/>
            </a:endParaRPr>
          </a:p>
        </p:txBody>
      </p:sp>
      <p:sp>
        <p:nvSpPr>
          <p:cNvPr id="23554" name="Text Box 2"/>
          <p:cNvSpPr txBox="1">
            <a:spLocks noChangeArrowheads="1"/>
          </p:cNvSpPr>
          <p:nvPr/>
        </p:nvSpPr>
        <p:spPr bwMode="auto">
          <a:xfrm>
            <a:off x="701358" y="921703"/>
            <a:ext cx="7740650" cy="1076325"/>
          </a:xfrm>
          <a:prstGeom prst="rect">
            <a:avLst/>
          </a:prstGeom>
          <a:noFill/>
          <a:ln w="9525">
            <a:solidFill>
              <a:schemeClr val="tx1"/>
            </a:solidFill>
            <a:miter lim="800000"/>
          </a:ln>
          <a:extLst>
            <a:ext uri="{909E8E84-426E-40DD-AFC4-6F175D3DCCD1}">
              <a14:hiddenFill xmlns:a14="http://schemas.microsoft.com/office/drawing/2010/main">
                <a:solidFill>
                  <a:srgbClr val="FFFFFF"/>
                </a:solidFill>
              </a14:hiddenFill>
            </a:ext>
          </a:extLst>
        </p:spPr>
        <p:txBody>
          <a:bodyPr>
            <a:spAutoFit/>
          </a:bodyPr>
          <a:lstStyle>
            <a:lvl1pPr marL="1071880" indent="-1071880">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800" b="1">
              <a:latin typeface="Tahoma" panose="020B0604030504040204" pitchFamily="34" charset="0"/>
            </a:endParaRPr>
          </a:p>
          <a:p>
            <a:pPr algn="ctr" eaLnBrk="1" hangingPunct="1">
              <a:spcBef>
                <a:spcPct val="0"/>
              </a:spcBef>
              <a:buFontTx/>
              <a:buNone/>
            </a:pPr>
            <a:r>
              <a:rPr lang="en-GB" altLang="en-US" sz="2800" b="1">
                <a:solidFill>
                  <a:srgbClr val="FF0000"/>
                </a:solidFill>
                <a:latin typeface="Tahoma" panose="020B0604030504040204" pitchFamily="34" charset="0"/>
              </a:rPr>
              <a:t>n </a:t>
            </a:r>
            <a:r>
              <a:rPr lang="en-GB" altLang="en-US" sz="2800" b="1">
                <a:latin typeface="Tahoma" panose="020B0604030504040204" pitchFamily="34" charset="0"/>
              </a:rPr>
              <a:t>= </a:t>
            </a:r>
            <a:r>
              <a:rPr lang="en-US" altLang="en-GB" sz="2800" b="1">
                <a:solidFill>
                  <a:srgbClr val="39FF1F"/>
                </a:solidFill>
                <a:latin typeface="Tahoma" panose="020B0604030504040204" pitchFamily="34" charset="0"/>
                <a:sym typeface="+mn-ea"/>
              </a:rPr>
              <a:t>C</a:t>
            </a:r>
            <a:r>
              <a:rPr lang="en-US" altLang="en-GB" sz="2800" b="1">
                <a:solidFill>
                  <a:srgbClr val="02045E"/>
                </a:solidFill>
                <a:latin typeface="Tahoma" panose="020B0604030504040204" pitchFamily="34" charset="0"/>
                <a:sym typeface="+mn-ea"/>
              </a:rPr>
              <a:t>V </a:t>
            </a:r>
            <a:r>
              <a:rPr lang="en-GB" altLang="en-US" sz="2800" b="1">
                <a:latin typeface="Tahoma" panose="020B0604030504040204" pitchFamily="34" charset="0"/>
              </a:rPr>
              <a:t>= </a:t>
            </a:r>
            <a:r>
              <a:rPr lang="en-GB" altLang="en-US" sz="2800" b="1" u="sng">
                <a:solidFill>
                  <a:srgbClr val="0070C0"/>
                </a:solidFill>
                <a:latin typeface="Tahoma" panose="020B0604030504040204" pitchFamily="34" charset="0"/>
              </a:rPr>
              <a:t>m</a:t>
            </a:r>
            <a:r>
              <a:rPr lang="en-GB" altLang="en-US" sz="2800" b="1">
                <a:solidFill>
                  <a:schemeClr val="tx1"/>
                </a:solidFill>
                <a:latin typeface="Tahoma" panose="020B0604030504040204" pitchFamily="34" charset="0"/>
              </a:rPr>
              <a:t> </a:t>
            </a:r>
            <a:r>
              <a:rPr lang="en-US" altLang="en-GB" sz="2800" b="1">
                <a:solidFill>
                  <a:schemeClr val="tx1"/>
                </a:solidFill>
                <a:latin typeface="Tahoma" panose="020B0604030504040204" pitchFamily="34" charset="0"/>
              </a:rPr>
              <a:t>= </a:t>
            </a:r>
            <a:r>
              <a:rPr lang="en-US" altLang="en-GB" sz="2800" b="1">
                <a:solidFill>
                  <a:srgbClr val="FF0000"/>
                </a:solidFill>
                <a:latin typeface="Tahoma" panose="020B0604030504040204" pitchFamily="34" charset="0"/>
              </a:rPr>
              <a:t>n</a:t>
            </a:r>
            <a:endParaRPr lang="en-GB" altLang="en-US" sz="2800" b="1" u="sng">
              <a:latin typeface="Tahoma" panose="020B0604030504040204" pitchFamily="34" charset="0"/>
            </a:endParaRPr>
          </a:p>
          <a:p>
            <a:pPr algn="ctr" eaLnBrk="1" hangingPunct="1">
              <a:spcBef>
                <a:spcPct val="0"/>
              </a:spcBef>
              <a:buFontTx/>
              <a:buNone/>
            </a:pPr>
            <a:r>
              <a:rPr lang="en-GB" altLang="en-US" sz="2800" b="1" baseline="-25000">
                <a:latin typeface="Tahoma" panose="020B0604030504040204" pitchFamily="34" charset="0"/>
              </a:rPr>
              <a:t>               </a:t>
            </a:r>
            <a:r>
              <a:rPr lang="en-GB" altLang="en-US" sz="2800" b="1">
                <a:solidFill>
                  <a:srgbClr val="7030A0"/>
                </a:solidFill>
                <a:latin typeface="Tahoma" panose="020B0604030504040204" pitchFamily="34" charset="0"/>
              </a:rPr>
              <a:t>M</a:t>
            </a:r>
            <a:r>
              <a:rPr lang="en-GB" altLang="en-US" sz="2800" b="1" baseline="-25000">
                <a:solidFill>
                  <a:srgbClr val="7030A0"/>
                </a:solidFill>
                <a:latin typeface="Tahoma" panose="020B0604030504040204" pitchFamily="34" charset="0"/>
              </a:rPr>
              <a:t>r</a:t>
            </a:r>
            <a:endParaRPr lang="en-GB" altLang="en-US" sz="2800" b="1" baseline="-25000">
              <a:solidFill>
                <a:srgbClr val="7030A0"/>
              </a:solidFill>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830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8306">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8306">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8306">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8306">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830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body" idx="1"/>
          </p:nvPr>
        </p:nvSpPr>
        <p:spPr>
          <a:xfrm>
            <a:off x="109855" y="1941195"/>
            <a:ext cx="9034780" cy="6019800"/>
          </a:xfrm>
        </p:spPr>
        <p:txBody>
          <a:bodyPr/>
          <a:lstStyle/>
          <a:p>
            <a:pPr marL="0" indent="0">
              <a:lnSpc>
                <a:spcPct val="90000"/>
              </a:lnSpc>
              <a:buFontTx/>
              <a:buNone/>
              <a:defRPr/>
            </a:pPr>
            <a:r>
              <a:rPr lang="en-US" altLang="en-US" sz="2800" b="1" dirty="0" smtClean="0">
                <a:latin typeface="Tahoma" panose="020B0604030504040204" pitchFamily="34" charset="0"/>
                <a:ea typeface="MS PGothic" panose="020B0600070205080204" pitchFamily="34" charset="-128"/>
                <a:cs typeface="Tahoma" panose="020B0604030504040204" pitchFamily="34" charset="0"/>
              </a:rPr>
              <a:t>What </a:t>
            </a:r>
            <a:r>
              <a:rPr lang="en-US" altLang="en-US" sz="2800" b="1" dirty="0">
                <a:latin typeface="Tahoma" panose="020B0604030504040204" pitchFamily="34" charset="0"/>
                <a:ea typeface="MS PGothic" panose="020B0600070205080204" pitchFamily="34" charset="-128"/>
                <a:cs typeface="Tahoma" panose="020B0604030504040204" pitchFamily="34" charset="0"/>
              </a:rPr>
              <a:t>is the </a:t>
            </a:r>
            <a:r>
              <a:rPr lang="en-US" altLang="en-US" sz="2800" b="1" dirty="0" smtClean="0">
                <a:solidFill>
                  <a:srgbClr val="39FF1F"/>
                </a:solidFill>
                <a:latin typeface="Tahoma" panose="020B0604030504040204" pitchFamily="34" charset="0"/>
                <a:ea typeface="MS PGothic" panose="020B0600070205080204" pitchFamily="34" charset="-128"/>
                <a:cs typeface="Tahoma" panose="020B0604030504040204" pitchFamily="34" charset="0"/>
              </a:rPr>
              <a:t>concentration </a:t>
            </a:r>
            <a:r>
              <a:rPr lang="en-US" altLang="en-US" sz="2800" b="1" dirty="0">
                <a:latin typeface="Tahoma" panose="020B0604030504040204" pitchFamily="34" charset="0"/>
                <a:ea typeface="MS PGothic" panose="020B0600070205080204" pitchFamily="34" charset="-128"/>
                <a:cs typeface="Tahoma" panose="020B0604030504040204" pitchFamily="34" charset="0"/>
              </a:rPr>
              <a:t>of a solution in which </a:t>
            </a:r>
            <a:r>
              <a:rPr lang="en-US" altLang="en-US" sz="2800" b="1" dirty="0">
                <a:solidFill>
                  <a:srgbClr val="0070C0"/>
                </a:solidFill>
                <a:latin typeface="Tahoma" panose="020B0604030504040204" pitchFamily="34" charset="0"/>
                <a:ea typeface="MS PGothic" panose="020B0600070205080204" pitchFamily="34" charset="-128"/>
                <a:cs typeface="Tahoma" panose="020B0604030504040204" pitchFamily="34" charset="0"/>
              </a:rPr>
              <a:t>333 g</a:t>
            </a:r>
            <a:r>
              <a:rPr lang="en-US" altLang="en-US" sz="2800" b="1" dirty="0">
                <a:latin typeface="Tahoma" panose="020B0604030504040204" pitchFamily="34" charset="0"/>
                <a:ea typeface="MS PGothic" panose="020B0600070205080204" pitchFamily="34" charset="-128"/>
                <a:cs typeface="Tahoma" panose="020B0604030504040204" pitchFamily="34" charset="0"/>
              </a:rPr>
              <a:t> </a:t>
            </a:r>
            <a:r>
              <a:rPr lang="en-US" altLang="en-US" sz="2800" b="1" dirty="0">
                <a:solidFill>
                  <a:srgbClr val="7030A0"/>
                </a:solidFill>
                <a:latin typeface="Tahoma" panose="020B0604030504040204" pitchFamily="34" charset="0"/>
                <a:ea typeface="MS PGothic" panose="020B0600070205080204" pitchFamily="34" charset="-128"/>
                <a:cs typeface="Tahoma" panose="020B0604030504040204" pitchFamily="34" charset="0"/>
              </a:rPr>
              <a:t>potassium hydrogen carbonate</a:t>
            </a:r>
            <a:r>
              <a:rPr lang="en-US" altLang="en-US" sz="2800" b="1" dirty="0">
                <a:latin typeface="Tahoma" panose="020B0604030504040204" pitchFamily="34" charset="0"/>
                <a:ea typeface="MS PGothic" panose="020B0600070205080204" pitchFamily="34" charset="-128"/>
                <a:cs typeface="Tahoma" panose="020B0604030504040204" pitchFamily="34" charset="0"/>
              </a:rPr>
              <a:t> is dissolved in enough water to make </a:t>
            </a:r>
            <a:r>
              <a:rPr lang="en-US" altLang="en-US" sz="2800" b="1" dirty="0">
                <a:solidFill>
                  <a:srgbClr val="02045E"/>
                </a:solidFill>
                <a:latin typeface="Tahoma" panose="020B0604030504040204" pitchFamily="34" charset="0"/>
                <a:ea typeface="MS PGothic" panose="020B0600070205080204" pitchFamily="34" charset="-128"/>
                <a:cs typeface="Tahoma" panose="020B0604030504040204" pitchFamily="34" charset="0"/>
              </a:rPr>
              <a:t>10.0 L</a:t>
            </a:r>
            <a:r>
              <a:rPr lang="en-US" altLang="en-US" sz="2800" b="1" dirty="0">
                <a:latin typeface="Tahoma" panose="020B0604030504040204" pitchFamily="34" charset="0"/>
                <a:ea typeface="MS PGothic" panose="020B0600070205080204" pitchFamily="34" charset="-128"/>
                <a:cs typeface="Tahoma" panose="020B0604030504040204" pitchFamily="34" charset="0"/>
              </a:rPr>
              <a:t> of solution?</a:t>
            </a:r>
            <a:endParaRPr lang="en-US" altLang="en-US" sz="2800" b="1" dirty="0">
              <a:latin typeface="Tahoma" panose="020B0604030504040204" pitchFamily="34" charset="0"/>
              <a:ea typeface="MS PGothic" panose="020B0600070205080204" pitchFamily="34" charset="-128"/>
              <a:cs typeface="Tahoma" panose="020B0604030504040204" pitchFamily="34" charset="0"/>
            </a:endParaRPr>
          </a:p>
          <a:p>
            <a:pPr algn="l" eaLnBrk="1" hangingPunct="1">
              <a:spcBef>
                <a:spcPct val="0"/>
              </a:spcBef>
              <a:buFontTx/>
              <a:buNone/>
            </a:pPr>
            <a:r>
              <a:rPr lang="en-US" altLang="en-GB" sz="2800" b="1">
                <a:solidFill>
                  <a:srgbClr val="39FF1F"/>
                </a:solidFill>
                <a:latin typeface="Tahoma" panose="020B0604030504040204" pitchFamily="34" charset="0"/>
                <a:sym typeface="+mn-ea"/>
              </a:rPr>
              <a:t>C</a:t>
            </a:r>
            <a:r>
              <a:rPr lang="en-US" altLang="en-GB" sz="2800" b="1">
                <a:solidFill>
                  <a:srgbClr val="02045E"/>
                </a:solidFill>
                <a:latin typeface="Tahoma" panose="020B0604030504040204" pitchFamily="34" charset="0"/>
                <a:sym typeface="+mn-ea"/>
              </a:rPr>
              <a:t> </a:t>
            </a:r>
            <a:r>
              <a:rPr lang="en-GB" altLang="en-US" sz="2800" b="1">
                <a:latin typeface="Tahoma" panose="020B0604030504040204" pitchFamily="34" charset="0"/>
                <a:sym typeface="+mn-ea"/>
              </a:rPr>
              <a:t>=   </a:t>
            </a:r>
            <a:r>
              <a:rPr lang="en-GB" altLang="en-US" sz="2800" b="1" u="sng">
                <a:solidFill>
                  <a:srgbClr val="0070C0"/>
                </a:solidFill>
                <a:latin typeface="Tahoma" panose="020B0604030504040204" pitchFamily="34" charset="0"/>
                <a:sym typeface="+mn-ea"/>
              </a:rPr>
              <a:t>m</a:t>
            </a:r>
            <a:endParaRPr lang="en-US" altLang="en-GB" sz="2800" b="1">
              <a:solidFill>
                <a:srgbClr val="02045E"/>
              </a:solidFill>
              <a:latin typeface="Tahoma" panose="020B0604030504040204" pitchFamily="34" charset="0"/>
              <a:sym typeface="+mn-ea"/>
            </a:endParaRPr>
          </a:p>
          <a:p>
            <a:pPr algn="l" eaLnBrk="1" hangingPunct="1">
              <a:spcBef>
                <a:spcPct val="0"/>
              </a:spcBef>
              <a:buFontTx/>
              <a:buNone/>
            </a:pPr>
            <a:r>
              <a:rPr lang="en-GB" altLang="en-US" sz="2800" b="1" baseline="-25000">
                <a:latin typeface="Tahoma" panose="020B0604030504040204" pitchFamily="34" charset="0"/>
                <a:sym typeface="+mn-ea"/>
              </a:rPr>
              <a:t>           </a:t>
            </a:r>
            <a:r>
              <a:rPr lang="en-GB" altLang="en-US" sz="2800" b="1">
                <a:solidFill>
                  <a:srgbClr val="7030A0"/>
                </a:solidFill>
                <a:latin typeface="Tahoma" panose="020B0604030504040204" pitchFamily="34" charset="0"/>
                <a:sym typeface="+mn-ea"/>
              </a:rPr>
              <a:t>M</a:t>
            </a:r>
            <a:r>
              <a:rPr lang="en-GB" altLang="en-US" sz="2800" b="1" baseline="-25000">
                <a:solidFill>
                  <a:srgbClr val="7030A0"/>
                </a:solidFill>
                <a:latin typeface="Tahoma" panose="020B0604030504040204" pitchFamily="34" charset="0"/>
                <a:sym typeface="+mn-ea"/>
              </a:rPr>
              <a:t>r</a:t>
            </a:r>
            <a:r>
              <a:rPr lang="en-US" altLang="en-GB" sz="2800" b="1">
                <a:solidFill>
                  <a:srgbClr val="02045E"/>
                </a:solidFill>
                <a:latin typeface="Tahoma" panose="020B0604030504040204" pitchFamily="34" charset="0"/>
                <a:sym typeface="+mn-ea"/>
              </a:rPr>
              <a:t>V</a:t>
            </a:r>
            <a:endParaRPr lang="en-GB" altLang="en-US" sz="2800" b="1" baseline="-25000">
              <a:solidFill>
                <a:srgbClr val="7030A0"/>
              </a:solidFill>
              <a:latin typeface="Tahoma" panose="020B0604030504040204" pitchFamily="34" charset="0"/>
              <a:sym typeface="+mn-ea"/>
            </a:endParaRPr>
          </a:p>
          <a:p>
            <a:pPr algn="l" eaLnBrk="1" hangingPunct="1">
              <a:spcBef>
                <a:spcPct val="0"/>
              </a:spcBef>
              <a:buFontTx/>
              <a:buNone/>
            </a:pPr>
            <a:endParaRPr lang="en-GB" altLang="en-US" sz="2800" b="1" baseline="-25000">
              <a:solidFill>
                <a:srgbClr val="7030A0"/>
              </a:solidFill>
              <a:latin typeface="Tahoma" panose="020B0604030504040204" pitchFamily="34" charset="0"/>
              <a:sym typeface="+mn-ea"/>
            </a:endParaRPr>
          </a:p>
          <a:p>
            <a:pPr algn="l" eaLnBrk="1" hangingPunct="1">
              <a:spcBef>
                <a:spcPct val="0"/>
              </a:spcBef>
              <a:buFontTx/>
              <a:buNone/>
            </a:pPr>
            <a:r>
              <a:rPr lang="en-US" altLang="en-GB" sz="2800" b="1">
                <a:solidFill>
                  <a:srgbClr val="39FF1F"/>
                </a:solidFill>
                <a:latin typeface="Tahoma" panose="020B0604030504040204" pitchFamily="34" charset="0"/>
                <a:sym typeface="+mn-ea"/>
              </a:rPr>
              <a:t>C</a:t>
            </a:r>
            <a:r>
              <a:rPr lang="en-US" altLang="en-GB" sz="2800" b="1">
                <a:solidFill>
                  <a:srgbClr val="02045E"/>
                </a:solidFill>
                <a:latin typeface="Tahoma" panose="020B0604030504040204" pitchFamily="34" charset="0"/>
                <a:sym typeface="+mn-ea"/>
              </a:rPr>
              <a:t> </a:t>
            </a:r>
            <a:r>
              <a:rPr lang="en-GB" altLang="en-US" sz="2800" b="1">
                <a:latin typeface="Tahoma" panose="020B0604030504040204" pitchFamily="34" charset="0"/>
                <a:sym typeface="+mn-ea"/>
              </a:rPr>
              <a:t>=</a:t>
            </a:r>
            <a:r>
              <a:rPr lang="en-GB" altLang="en-US" sz="2800" b="1" u="sng">
                <a:latin typeface="Tahoma" panose="020B0604030504040204" pitchFamily="34" charset="0"/>
                <a:sym typeface="+mn-ea"/>
              </a:rPr>
              <a:t>                           </a:t>
            </a:r>
            <a:r>
              <a:rPr lang="en-GB" altLang="en-US" sz="2800" b="1" u="sng">
                <a:solidFill>
                  <a:srgbClr val="0070C0"/>
                </a:solidFill>
                <a:latin typeface="Tahoma" panose="020B0604030504040204" pitchFamily="34" charset="0"/>
                <a:sym typeface="+mn-ea"/>
              </a:rPr>
              <a:t>333</a:t>
            </a:r>
            <a:r>
              <a:rPr lang="en-US" altLang="en-US" sz="2800" b="1">
                <a:solidFill>
                  <a:srgbClr val="02045E"/>
                </a:solidFill>
                <a:latin typeface="Tahoma" panose="020B0604030504040204" pitchFamily="34" charset="0"/>
                <a:sym typeface="+mn-ea"/>
              </a:rPr>
              <a:t>__________</a:t>
            </a:r>
            <a:endParaRPr lang="en-US" altLang="en-GB" sz="2800" b="1">
              <a:solidFill>
                <a:srgbClr val="02045E"/>
              </a:solidFill>
              <a:latin typeface="Tahoma" panose="020B0604030504040204" pitchFamily="34" charset="0"/>
              <a:sym typeface="+mn-ea"/>
            </a:endParaRPr>
          </a:p>
          <a:p>
            <a:pPr algn="l" eaLnBrk="1" hangingPunct="1">
              <a:spcBef>
                <a:spcPct val="0"/>
              </a:spcBef>
              <a:buFontTx/>
              <a:buNone/>
            </a:pPr>
            <a:r>
              <a:rPr lang="en-GB" altLang="en-US" sz="2800" b="1" baseline="-25000">
                <a:latin typeface="Tahoma" panose="020B0604030504040204" pitchFamily="34" charset="0"/>
                <a:sym typeface="+mn-ea"/>
              </a:rPr>
              <a:t>          </a:t>
            </a:r>
            <a:r>
              <a:rPr lang="en-GB" altLang="en-US" sz="2800" b="1">
                <a:solidFill>
                  <a:schemeClr val="tx1"/>
                </a:solidFill>
                <a:latin typeface="Tahoma" panose="020B0604030504040204" pitchFamily="34" charset="0"/>
                <a:sym typeface="+mn-ea"/>
              </a:rPr>
              <a:t>(</a:t>
            </a:r>
            <a:r>
              <a:rPr lang="en-GB" altLang="en-US" sz="2800" b="1">
                <a:solidFill>
                  <a:srgbClr val="7030A0"/>
                </a:solidFill>
                <a:latin typeface="Tahoma" panose="020B0604030504040204" pitchFamily="34" charset="0"/>
                <a:sym typeface="+mn-ea"/>
              </a:rPr>
              <a:t>39 </a:t>
            </a:r>
            <a:r>
              <a:rPr lang="en-GB" altLang="en-US" sz="2800" b="1">
                <a:solidFill>
                  <a:schemeClr val="tx1"/>
                </a:solidFill>
                <a:latin typeface="Tahoma" panose="020B0604030504040204" pitchFamily="34" charset="0"/>
                <a:sym typeface="+mn-ea"/>
              </a:rPr>
              <a:t>+</a:t>
            </a:r>
            <a:r>
              <a:rPr lang="en-GB" altLang="en-US" sz="2800" b="1">
                <a:solidFill>
                  <a:srgbClr val="7030A0"/>
                </a:solidFill>
                <a:latin typeface="Tahoma" panose="020B0604030504040204" pitchFamily="34" charset="0"/>
                <a:sym typeface="+mn-ea"/>
              </a:rPr>
              <a:t> 1 </a:t>
            </a:r>
            <a:r>
              <a:rPr lang="en-GB" altLang="en-US" sz="2800" b="1">
                <a:solidFill>
                  <a:schemeClr val="tx1"/>
                </a:solidFill>
                <a:latin typeface="Tahoma" panose="020B0604030504040204" pitchFamily="34" charset="0"/>
                <a:sym typeface="+mn-ea"/>
              </a:rPr>
              <a:t>+</a:t>
            </a:r>
            <a:r>
              <a:rPr lang="en-GB" altLang="en-US" sz="2800" b="1">
                <a:solidFill>
                  <a:srgbClr val="7030A0"/>
                </a:solidFill>
                <a:latin typeface="Tahoma" panose="020B0604030504040204" pitchFamily="34" charset="0"/>
                <a:sym typeface="+mn-ea"/>
              </a:rPr>
              <a:t> 12 </a:t>
            </a:r>
            <a:r>
              <a:rPr lang="en-GB" altLang="en-US" sz="2800" b="1">
                <a:solidFill>
                  <a:schemeClr val="tx1"/>
                </a:solidFill>
                <a:latin typeface="Tahoma" panose="020B0604030504040204" pitchFamily="34" charset="0"/>
                <a:sym typeface="+mn-ea"/>
              </a:rPr>
              <a:t>+</a:t>
            </a:r>
            <a:r>
              <a:rPr lang="en-GB" altLang="en-US" sz="2800" b="1">
                <a:solidFill>
                  <a:srgbClr val="7030A0"/>
                </a:solidFill>
                <a:latin typeface="Tahoma" panose="020B0604030504040204" pitchFamily="34" charset="0"/>
                <a:sym typeface="+mn-ea"/>
              </a:rPr>
              <a:t> </a:t>
            </a:r>
            <a:r>
              <a:rPr lang="en-GB" altLang="en-US" sz="2800" b="1">
                <a:solidFill>
                  <a:schemeClr val="tx1"/>
                </a:solidFill>
                <a:latin typeface="Tahoma" panose="020B0604030504040204" pitchFamily="34" charset="0"/>
                <a:sym typeface="+mn-ea"/>
              </a:rPr>
              <a:t>(</a:t>
            </a:r>
            <a:r>
              <a:rPr lang="en-US" altLang="en-GB" sz="2800" b="1">
                <a:solidFill>
                  <a:srgbClr val="7030A0"/>
                </a:solidFill>
                <a:latin typeface="Tahoma" panose="020B0604030504040204" pitchFamily="34" charset="0"/>
                <a:sym typeface="+mn-ea"/>
              </a:rPr>
              <a:t>16</a:t>
            </a:r>
            <a:r>
              <a:rPr lang="en-GB" altLang="en-US" sz="2800" b="1">
                <a:solidFill>
                  <a:schemeClr val="tx1"/>
                </a:solidFill>
                <a:latin typeface="Tahoma" panose="020B0604030504040204" pitchFamily="34" charset="0"/>
                <a:sym typeface="+mn-ea"/>
              </a:rPr>
              <a:t>×</a:t>
            </a:r>
            <a:r>
              <a:rPr lang="en-GB" altLang="en-US" sz="2800" b="1">
                <a:solidFill>
                  <a:srgbClr val="7030A0"/>
                </a:solidFill>
                <a:latin typeface="Tahoma" panose="020B0604030504040204" pitchFamily="34" charset="0"/>
                <a:sym typeface="+mn-ea"/>
              </a:rPr>
              <a:t>3</a:t>
            </a:r>
            <a:r>
              <a:rPr lang="en-GB" altLang="en-US" sz="2800" b="1">
                <a:solidFill>
                  <a:schemeClr val="tx1"/>
                </a:solidFill>
                <a:latin typeface="Tahoma" panose="020B0604030504040204" pitchFamily="34" charset="0"/>
                <a:sym typeface="+mn-ea"/>
              </a:rPr>
              <a:t>))</a:t>
            </a:r>
            <a:r>
              <a:rPr lang="en-GB" altLang="en-US" sz="2800" b="1" u="sng">
                <a:solidFill>
                  <a:srgbClr val="0070C0"/>
                </a:solidFill>
                <a:latin typeface="Tahoma" panose="020B0604030504040204" pitchFamily="34" charset="0"/>
                <a:sym typeface="+mn-ea"/>
              </a:rPr>
              <a:t> </a:t>
            </a:r>
            <a:r>
              <a:rPr lang="en-US" altLang="en-GB" sz="2800" b="1" u="sng">
                <a:latin typeface="Tahoma" panose="020B0604030504040204" pitchFamily="34" charset="0"/>
                <a:sym typeface="+mn-ea"/>
              </a:rPr>
              <a:t>x </a:t>
            </a:r>
            <a:r>
              <a:rPr lang="en-US" altLang="en-US" sz="2800" b="1" u="sng">
                <a:solidFill>
                  <a:srgbClr val="02045E"/>
                </a:solidFill>
                <a:latin typeface="Tahoma" panose="020B0604030504040204" pitchFamily="34" charset="0"/>
                <a:sym typeface="+mn-ea"/>
              </a:rPr>
              <a:t>10.0</a:t>
            </a:r>
            <a:endParaRPr lang="en-GB" altLang="en-US" sz="2800" b="1">
              <a:solidFill>
                <a:srgbClr val="7030A0"/>
              </a:solidFill>
              <a:latin typeface="Tahoma" panose="020B0604030504040204" pitchFamily="34" charset="0"/>
              <a:sym typeface="+mn-ea"/>
            </a:endParaRPr>
          </a:p>
          <a:p>
            <a:pPr algn="l" eaLnBrk="1" hangingPunct="1">
              <a:spcBef>
                <a:spcPct val="0"/>
              </a:spcBef>
              <a:buFontTx/>
              <a:buNone/>
            </a:pPr>
            <a:endParaRPr lang="en-GB" altLang="en-US" sz="2800" b="1" baseline="-25000">
              <a:solidFill>
                <a:srgbClr val="7030A0"/>
              </a:solidFill>
              <a:latin typeface="Tahoma" panose="020B0604030504040204" pitchFamily="34" charset="0"/>
            </a:endParaRPr>
          </a:p>
          <a:p>
            <a:pPr algn="l" eaLnBrk="1" hangingPunct="1">
              <a:spcBef>
                <a:spcPct val="0"/>
              </a:spcBef>
              <a:buFontTx/>
              <a:buNone/>
            </a:pPr>
            <a:endParaRPr lang="en-US" altLang="en-GB" sz="2800" b="1">
              <a:solidFill>
                <a:srgbClr val="400000"/>
              </a:solidFill>
              <a:latin typeface="Tahoma" panose="020B0604030504040204" pitchFamily="34" charset="0"/>
              <a:sym typeface="+mn-ea"/>
            </a:endParaRPr>
          </a:p>
          <a:p>
            <a:pPr algn="l" eaLnBrk="1" hangingPunct="1">
              <a:spcBef>
                <a:spcPct val="0"/>
              </a:spcBef>
              <a:buFontTx/>
              <a:buNone/>
            </a:pPr>
            <a:r>
              <a:rPr lang="en-US" altLang="en-GB" sz="2800" b="1">
                <a:solidFill>
                  <a:srgbClr val="39FF1F"/>
                </a:solidFill>
                <a:latin typeface="Tahoma" panose="020B0604030504040204" pitchFamily="34" charset="0"/>
                <a:sym typeface="+mn-ea"/>
              </a:rPr>
              <a:t>C</a:t>
            </a:r>
            <a:r>
              <a:rPr lang="en-US" altLang="en-GB" sz="2800" b="1">
                <a:solidFill>
                  <a:srgbClr val="02045E"/>
                </a:solidFill>
                <a:latin typeface="Tahoma" panose="020B0604030504040204" pitchFamily="34" charset="0"/>
                <a:sym typeface="+mn-ea"/>
              </a:rPr>
              <a:t> </a:t>
            </a:r>
            <a:r>
              <a:rPr lang="en-GB" altLang="en-US" sz="2800" b="1">
                <a:latin typeface="Tahoma" panose="020B0604030504040204" pitchFamily="34" charset="0"/>
                <a:sym typeface="+mn-ea"/>
              </a:rPr>
              <a:t>=</a:t>
            </a:r>
            <a:r>
              <a:rPr lang="en-GB" altLang="en-US" sz="2800" b="1" u="sng">
                <a:latin typeface="Tahoma" panose="020B0604030504040204" pitchFamily="34" charset="0"/>
                <a:sym typeface="+mn-ea"/>
              </a:rPr>
              <a:t>           </a:t>
            </a:r>
            <a:r>
              <a:rPr lang="en-GB" altLang="en-US" sz="2800" b="1" u="sng">
                <a:solidFill>
                  <a:srgbClr val="0070C0"/>
                </a:solidFill>
                <a:latin typeface="Tahoma" panose="020B0604030504040204" pitchFamily="34" charset="0"/>
                <a:sym typeface="+mn-ea"/>
              </a:rPr>
              <a:t>333         </a:t>
            </a:r>
            <a:r>
              <a:rPr lang="en-US" altLang="en-US" sz="2800" b="1">
                <a:solidFill>
                  <a:schemeClr val="tx1"/>
                </a:solidFill>
                <a:latin typeface="Tahoma" panose="020B0604030504040204" pitchFamily="34" charset="0"/>
                <a:sym typeface="+mn-ea"/>
              </a:rPr>
              <a:t>= </a:t>
            </a:r>
            <a:r>
              <a:rPr lang="en-US" altLang="en-US" sz="2800" b="1" u="sng" dirty="0" smtClean="0">
                <a:solidFill>
                  <a:srgbClr val="400000"/>
                </a:solidFill>
                <a:latin typeface="Tahoma" panose="020B0604030504040204" pitchFamily="34" charset="0"/>
                <a:cs typeface="Tahoma" panose="020B0604030504040204" pitchFamily="34" charset="0"/>
                <a:sym typeface="+mn-ea"/>
              </a:rPr>
              <a:t>0.33M</a:t>
            </a:r>
            <a:endParaRPr lang="en-US" altLang="en-GB" sz="2800" b="1">
              <a:solidFill>
                <a:srgbClr val="400000"/>
              </a:solidFill>
              <a:latin typeface="Tahoma" panose="020B0604030504040204" pitchFamily="34" charset="0"/>
              <a:sym typeface="+mn-ea"/>
            </a:endParaRPr>
          </a:p>
          <a:p>
            <a:pPr algn="l" eaLnBrk="1" hangingPunct="1">
              <a:spcBef>
                <a:spcPct val="0"/>
              </a:spcBef>
              <a:buFontTx/>
              <a:buNone/>
            </a:pPr>
            <a:r>
              <a:rPr lang="en-US" altLang="en-GB" sz="2800" b="1">
                <a:solidFill>
                  <a:srgbClr val="7030A0"/>
                </a:solidFill>
                <a:latin typeface="Tahoma" panose="020B0604030504040204" pitchFamily="34" charset="0"/>
                <a:sym typeface="+mn-ea"/>
              </a:rPr>
              <a:t>            100</a:t>
            </a:r>
            <a:r>
              <a:rPr lang="en-US" altLang="en-GB" sz="2800" b="1">
                <a:latin typeface="Tahoma" panose="020B0604030504040204" pitchFamily="34" charset="0"/>
                <a:sym typeface="+mn-ea"/>
              </a:rPr>
              <a:t>x </a:t>
            </a:r>
            <a:r>
              <a:rPr lang="en-US" altLang="en-US" sz="2800" b="1">
                <a:solidFill>
                  <a:srgbClr val="02045E"/>
                </a:solidFill>
                <a:latin typeface="Tahoma" panose="020B0604030504040204" pitchFamily="34" charset="0"/>
                <a:sym typeface="+mn-ea"/>
              </a:rPr>
              <a:t>10.0</a:t>
            </a:r>
            <a:endParaRPr lang="en-US" altLang="en-US" sz="2800" b="1" dirty="0" smtClean="0">
              <a:solidFill>
                <a:schemeClr val="tx1"/>
              </a:solidFill>
              <a:latin typeface="Tahoma" panose="020B0604030504040204" pitchFamily="34" charset="0"/>
              <a:cs typeface="Tahoma" panose="020B0604030504040204" pitchFamily="34" charset="0"/>
            </a:endParaRPr>
          </a:p>
          <a:p>
            <a:pPr marL="114300" lvl="1" indent="0">
              <a:lnSpc>
                <a:spcPct val="90000"/>
              </a:lnSpc>
              <a:buFontTx/>
              <a:buNone/>
              <a:defRPr/>
            </a:pPr>
            <a:endParaRPr lang="en-US" altLang="en-US" sz="2800" b="1" dirty="0" smtClean="0">
              <a:solidFill>
                <a:schemeClr val="tx1"/>
              </a:solidFill>
              <a:latin typeface="Tahoma" panose="020B0604030504040204" pitchFamily="34" charset="0"/>
              <a:cs typeface="Tahoma" panose="020B0604030504040204" pitchFamily="34" charset="0"/>
            </a:endParaRPr>
          </a:p>
        </p:txBody>
      </p:sp>
      <p:sp>
        <p:nvSpPr>
          <p:cNvPr id="3" name="Text Box 3"/>
          <p:cNvSpPr txBox="1">
            <a:spLocks noChangeArrowheads="1"/>
          </p:cNvSpPr>
          <p:nvPr/>
        </p:nvSpPr>
        <p:spPr bwMode="auto">
          <a:xfrm>
            <a:off x="0" y="0"/>
            <a:ext cx="9144000" cy="82232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GB" altLang="en-US" b="1" dirty="0">
                <a:latin typeface="Tahoma" panose="020B0604030504040204" pitchFamily="34" charset="0"/>
              </a:rPr>
              <a:t>MOLES AND </a:t>
            </a:r>
            <a:r>
              <a:rPr lang="en-GB" altLang="en-US" b="1" dirty="0" smtClean="0">
                <a:latin typeface="Tahoma" panose="020B0604030504040204" pitchFamily="34" charset="0"/>
              </a:rPr>
              <a:t>LIQUIDS</a:t>
            </a:r>
            <a:endParaRPr lang="en-GB" altLang="en-US" b="1" dirty="0">
              <a:latin typeface="Tahoma" panose="020B0604030504040204" pitchFamily="34" charset="0"/>
            </a:endParaRPr>
          </a:p>
          <a:p>
            <a:pPr algn="ctr" eaLnBrk="1" hangingPunct="1">
              <a:spcBef>
                <a:spcPct val="0"/>
              </a:spcBef>
              <a:buFontTx/>
              <a:buNone/>
            </a:pPr>
            <a:endParaRPr lang="en-GB" altLang="en-US" sz="1000" b="1" baseline="30000" dirty="0">
              <a:latin typeface="Tahoma" panose="020B0604030504040204" pitchFamily="34" charset="0"/>
            </a:endParaRPr>
          </a:p>
        </p:txBody>
      </p:sp>
      <p:sp>
        <p:nvSpPr>
          <p:cNvPr id="23554" name="Text Box 2"/>
          <p:cNvSpPr txBox="1">
            <a:spLocks noChangeArrowheads="1"/>
          </p:cNvSpPr>
          <p:nvPr/>
        </p:nvSpPr>
        <p:spPr bwMode="auto">
          <a:xfrm>
            <a:off x="701358" y="864553"/>
            <a:ext cx="7740650" cy="1076325"/>
          </a:xfrm>
          <a:prstGeom prst="rect">
            <a:avLst/>
          </a:prstGeom>
          <a:noFill/>
          <a:ln w="9525">
            <a:solidFill>
              <a:schemeClr val="tx1"/>
            </a:solidFill>
            <a:miter lim="800000"/>
          </a:ln>
          <a:extLst>
            <a:ext uri="{909E8E84-426E-40DD-AFC4-6F175D3DCCD1}">
              <a14:hiddenFill xmlns:a14="http://schemas.microsoft.com/office/drawing/2010/main">
                <a:solidFill>
                  <a:srgbClr val="FFFFFF"/>
                </a:solidFill>
              </a14:hiddenFill>
            </a:ext>
          </a:extLst>
        </p:spPr>
        <p:txBody>
          <a:bodyPr>
            <a:spAutoFit/>
          </a:bodyPr>
          <a:lstStyle>
            <a:lvl1pPr marL="1071880" indent="-1071880">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800" b="1">
              <a:latin typeface="Tahoma" panose="020B0604030504040204" pitchFamily="34" charset="0"/>
            </a:endParaRPr>
          </a:p>
          <a:p>
            <a:pPr algn="ctr" eaLnBrk="1" hangingPunct="1">
              <a:spcBef>
                <a:spcPct val="0"/>
              </a:spcBef>
              <a:buFontTx/>
              <a:buNone/>
            </a:pPr>
            <a:r>
              <a:rPr lang="en-GB" altLang="en-US" sz="2800" b="1">
                <a:solidFill>
                  <a:srgbClr val="FF0000"/>
                </a:solidFill>
                <a:latin typeface="Tahoma" panose="020B0604030504040204" pitchFamily="34" charset="0"/>
              </a:rPr>
              <a:t>n </a:t>
            </a:r>
            <a:r>
              <a:rPr lang="en-GB" altLang="en-US" sz="2800" b="1">
                <a:latin typeface="Tahoma" panose="020B0604030504040204" pitchFamily="34" charset="0"/>
              </a:rPr>
              <a:t>= </a:t>
            </a:r>
            <a:r>
              <a:rPr lang="en-US" altLang="en-GB" sz="2800" b="1">
                <a:solidFill>
                  <a:srgbClr val="39FF1F"/>
                </a:solidFill>
                <a:latin typeface="Tahoma" panose="020B0604030504040204" pitchFamily="34" charset="0"/>
                <a:sym typeface="+mn-ea"/>
              </a:rPr>
              <a:t>C</a:t>
            </a:r>
            <a:r>
              <a:rPr lang="en-US" altLang="en-GB" sz="2800" b="1">
                <a:solidFill>
                  <a:srgbClr val="02045E"/>
                </a:solidFill>
                <a:latin typeface="Tahoma" panose="020B0604030504040204" pitchFamily="34" charset="0"/>
                <a:sym typeface="+mn-ea"/>
              </a:rPr>
              <a:t>V </a:t>
            </a:r>
            <a:r>
              <a:rPr lang="en-GB" altLang="en-US" sz="2800" b="1">
                <a:latin typeface="Tahoma" panose="020B0604030504040204" pitchFamily="34" charset="0"/>
              </a:rPr>
              <a:t>= </a:t>
            </a:r>
            <a:r>
              <a:rPr lang="en-GB" altLang="en-US" sz="2800" b="1" u="sng">
                <a:solidFill>
                  <a:srgbClr val="0070C0"/>
                </a:solidFill>
                <a:latin typeface="Tahoma" panose="020B0604030504040204" pitchFamily="34" charset="0"/>
              </a:rPr>
              <a:t>m</a:t>
            </a:r>
            <a:r>
              <a:rPr lang="en-GB" altLang="en-US" sz="2800" b="1">
                <a:solidFill>
                  <a:schemeClr val="tx1"/>
                </a:solidFill>
                <a:latin typeface="Tahoma" panose="020B0604030504040204" pitchFamily="34" charset="0"/>
              </a:rPr>
              <a:t> </a:t>
            </a:r>
            <a:r>
              <a:rPr lang="en-US" altLang="en-GB" sz="2800" b="1">
                <a:solidFill>
                  <a:schemeClr val="tx1"/>
                </a:solidFill>
                <a:latin typeface="Tahoma" panose="020B0604030504040204" pitchFamily="34" charset="0"/>
              </a:rPr>
              <a:t>= </a:t>
            </a:r>
            <a:r>
              <a:rPr lang="en-US" altLang="en-GB" sz="2800" b="1">
                <a:solidFill>
                  <a:srgbClr val="FF0000"/>
                </a:solidFill>
                <a:latin typeface="Tahoma" panose="020B0604030504040204" pitchFamily="34" charset="0"/>
              </a:rPr>
              <a:t>n</a:t>
            </a:r>
            <a:endParaRPr lang="en-GB" altLang="en-US" sz="2800" b="1" u="sng">
              <a:latin typeface="Tahoma" panose="020B0604030504040204" pitchFamily="34" charset="0"/>
            </a:endParaRPr>
          </a:p>
          <a:p>
            <a:pPr algn="ctr" eaLnBrk="1" hangingPunct="1">
              <a:spcBef>
                <a:spcPct val="0"/>
              </a:spcBef>
              <a:buFontTx/>
              <a:buNone/>
            </a:pPr>
            <a:r>
              <a:rPr lang="en-GB" altLang="en-US" sz="2800" b="1" baseline="-25000">
                <a:latin typeface="Tahoma" panose="020B0604030504040204" pitchFamily="34" charset="0"/>
              </a:rPr>
              <a:t>               </a:t>
            </a:r>
            <a:r>
              <a:rPr lang="en-GB" altLang="en-US" sz="2800" b="1">
                <a:solidFill>
                  <a:srgbClr val="7030A0"/>
                </a:solidFill>
                <a:latin typeface="Tahoma" panose="020B0604030504040204" pitchFamily="34" charset="0"/>
              </a:rPr>
              <a:t>M</a:t>
            </a:r>
            <a:r>
              <a:rPr lang="en-GB" altLang="en-US" sz="2800" b="1" baseline="-25000">
                <a:solidFill>
                  <a:srgbClr val="7030A0"/>
                </a:solidFill>
                <a:latin typeface="Tahoma" panose="020B0604030504040204" pitchFamily="34" charset="0"/>
              </a:rPr>
              <a:t>r</a:t>
            </a:r>
            <a:endParaRPr lang="en-GB" altLang="en-US" sz="2800" b="1" baseline="-25000">
              <a:solidFill>
                <a:srgbClr val="7030A0"/>
              </a:solidFill>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830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8306">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8306">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8306">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8306">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830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23" name="Rectangle 3"/>
          <p:cNvSpPr>
            <a:spLocks noGrp="1" noChangeArrowheads="1"/>
          </p:cNvSpPr>
          <p:nvPr>
            <p:ph type="body" idx="1"/>
          </p:nvPr>
        </p:nvSpPr>
        <p:spPr>
          <a:xfrm>
            <a:off x="520065" y="864870"/>
            <a:ext cx="8512175" cy="3657600"/>
          </a:xfrm>
        </p:spPr>
        <p:txBody>
          <a:bodyPr/>
          <a:lstStyle/>
          <a:p>
            <a:pPr marL="0" indent="0">
              <a:buFontTx/>
              <a:buNone/>
              <a:defRPr/>
            </a:pPr>
            <a:r>
              <a:rPr lang="en-US" altLang="en-US" sz="2400" dirty="0">
                <a:ea typeface="MS PGothic" panose="020B0600070205080204" pitchFamily="34" charset="-128"/>
              </a:rPr>
              <a:t>The moles of solute is constant</a:t>
            </a:r>
            <a:endParaRPr lang="en-US" altLang="en-US" sz="2400" dirty="0">
              <a:ea typeface="MS PGothic" panose="020B0600070205080204" pitchFamily="34" charset="-128"/>
            </a:endParaRPr>
          </a:p>
          <a:p>
            <a:pPr marL="0" indent="0" algn="ctr">
              <a:buFontTx/>
              <a:buNone/>
              <a:defRPr/>
            </a:pPr>
            <a:r>
              <a:rPr lang="en-US" altLang="en-US" sz="2400" b="1" dirty="0" err="1" smtClean="0">
                <a:solidFill>
                  <a:srgbClr val="FF0000"/>
                </a:solidFill>
                <a:sym typeface="+mn-ea"/>
              </a:rPr>
              <a:t>n</a:t>
            </a:r>
            <a:r>
              <a:rPr lang="en-US" altLang="en-US" sz="2400" b="1" baseline="-25000" dirty="0" err="1" smtClean="0">
                <a:solidFill>
                  <a:srgbClr val="FF0000"/>
                </a:solidFill>
                <a:sym typeface="+mn-ea"/>
              </a:rPr>
              <a:t>conc</a:t>
            </a:r>
            <a:r>
              <a:rPr lang="en-US" altLang="en-US" sz="2400" b="1" baseline="-25000" dirty="0" smtClean="0">
                <a:sym typeface="+mn-ea"/>
              </a:rPr>
              <a:t> </a:t>
            </a:r>
            <a:r>
              <a:rPr lang="en-US" altLang="en-US" sz="2400" b="1" dirty="0" smtClean="0">
                <a:sym typeface="+mn-ea"/>
              </a:rPr>
              <a:t>= </a:t>
            </a:r>
            <a:r>
              <a:rPr lang="en-US" altLang="en-US" sz="2400" b="1" dirty="0" err="1" smtClean="0">
                <a:solidFill>
                  <a:srgbClr val="FF0000"/>
                </a:solidFill>
                <a:sym typeface="+mn-ea"/>
              </a:rPr>
              <a:t>n</a:t>
            </a:r>
            <a:r>
              <a:rPr lang="en-US" altLang="en-US" sz="2400" b="1" baseline="-25000" dirty="0" err="1" smtClean="0">
                <a:solidFill>
                  <a:srgbClr val="FF0000"/>
                </a:solidFill>
                <a:sym typeface="+mn-ea"/>
              </a:rPr>
              <a:t>dil</a:t>
            </a:r>
            <a:endParaRPr lang="en-US" altLang="en-US" sz="2400" b="1" baseline="-25000" dirty="0" err="1" smtClean="0">
              <a:solidFill>
                <a:srgbClr val="FF0000"/>
              </a:solidFill>
              <a:sym typeface="+mn-ea"/>
            </a:endParaRPr>
          </a:p>
          <a:p>
            <a:pPr marL="0" indent="0" algn="ctr">
              <a:buFontTx/>
              <a:buNone/>
              <a:defRPr/>
            </a:pPr>
            <a:endParaRPr lang="en-US" altLang="en-US" sz="2400" dirty="0">
              <a:ea typeface="MS PGothic" panose="020B0600070205080204" pitchFamily="34" charset="-128"/>
            </a:endParaRPr>
          </a:p>
          <a:p>
            <a:pPr marL="0" indent="0">
              <a:buFontTx/>
              <a:buNone/>
              <a:defRPr/>
            </a:pPr>
            <a:r>
              <a:rPr lang="en-US" altLang="en-US" sz="2400" dirty="0">
                <a:ea typeface="MS PGothic" panose="020B0600070205080204" pitchFamily="34" charset="-128"/>
              </a:rPr>
              <a:t>The volume and concentration change</a:t>
            </a:r>
            <a:endParaRPr lang="en-US" altLang="en-US" sz="2400" dirty="0">
              <a:ea typeface="MS PGothic" panose="020B0600070205080204" pitchFamily="34" charset="-128"/>
            </a:endParaRPr>
          </a:p>
          <a:p>
            <a:pPr algn="ctr">
              <a:buFontTx/>
              <a:buNone/>
              <a:defRPr/>
            </a:pPr>
            <a:r>
              <a:rPr lang="en-US" altLang="en-US" sz="2400" b="1" i="1" dirty="0" err="1" smtClean="0">
                <a:solidFill>
                  <a:srgbClr val="39FF1F"/>
                </a:solidFill>
                <a:ea typeface="MS PGothic" panose="020B0600070205080204" pitchFamily="34" charset="-128"/>
              </a:rPr>
              <a:t>C</a:t>
            </a:r>
            <a:r>
              <a:rPr lang="en-US" altLang="en-US" sz="2400" b="1" baseline="-25000" dirty="0" err="1" smtClean="0">
                <a:solidFill>
                  <a:srgbClr val="39FF1F"/>
                </a:solidFill>
                <a:ea typeface="MS PGothic" panose="020B0600070205080204" pitchFamily="34" charset="-128"/>
              </a:rPr>
              <a:t>conc</a:t>
            </a:r>
            <a:r>
              <a:rPr lang="en-US" altLang="en-US" sz="2400" b="1" dirty="0" smtClean="0">
                <a:solidFill>
                  <a:srgbClr val="400000"/>
                </a:solidFill>
                <a:ea typeface="MS PGothic" panose="020B0600070205080204" pitchFamily="34" charset="-128"/>
              </a:rPr>
              <a:t> </a:t>
            </a:r>
            <a:r>
              <a:rPr lang="en-US" altLang="en-US" sz="2000" b="1" dirty="0">
                <a:ea typeface="MS PGothic" panose="020B0600070205080204" pitchFamily="34" charset="-128"/>
              </a:rPr>
              <a:t>×</a:t>
            </a:r>
            <a:r>
              <a:rPr lang="en-US" altLang="en-US" sz="2400" b="1" dirty="0">
                <a:ea typeface="MS PGothic" panose="020B0600070205080204" pitchFamily="34" charset="-128"/>
              </a:rPr>
              <a:t> </a:t>
            </a:r>
            <a:r>
              <a:rPr lang="en-US" altLang="en-US" sz="2400" b="1" i="1" dirty="0" err="1" smtClean="0">
                <a:solidFill>
                  <a:srgbClr val="02045E"/>
                </a:solidFill>
                <a:ea typeface="MS PGothic" panose="020B0600070205080204" pitchFamily="34" charset="-128"/>
              </a:rPr>
              <a:t>V</a:t>
            </a:r>
            <a:r>
              <a:rPr lang="en-US" altLang="en-US" sz="2400" b="1" baseline="-25000" dirty="0" err="1" smtClean="0">
                <a:solidFill>
                  <a:srgbClr val="02045E"/>
                </a:solidFill>
                <a:ea typeface="MS PGothic" panose="020B0600070205080204" pitchFamily="34" charset="-128"/>
              </a:rPr>
              <a:t>conc</a:t>
            </a:r>
            <a:r>
              <a:rPr lang="en-US" altLang="en-US" sz="2400" b="1" baseline="-25000" dirty="0" smtClean="0">
                <a:ea typeface="MS PGothic" panose="020B0600070205080204" pitchFamily="34" charset="-128"/>
              </a:rPr>
              <a:t> </a:t>
            </a:r>
            <a:r>
              <a:rPr lang="en-US" altLang="en-US" sz="2400" b="1" dirty="0" smtClean="0">
                <a:ea typeface="MS PGothic" panose="020B0600070205080204" pitchFamily="34" charset="-128"/>
              </a:rPr>
              <a:t>= </a:t>
            </a:r>
            <a:r>
              <a:rPr lang="en-US" altLang="en-US" sz="2400" b="1" dirty="0" smtClean="0">
                <a:solidFill>
                  <a:srgbClr val="400000"/>
                </a:solidFill>
                <a:ea typeface="MS PGothic" panose="020B0600070205080204" pitchFamily="34" charset="-128"/>
              </a:rPr>
              <a:t> </a:t>
            </a:r>
            <a:r>
              <a:rPr lang="en-US" altLang="en-US" sz="2400" b="1" i="1" dirty="0" err="1" smtClean="0">
                <a:solidFill>
                  <a:srgbClr val="39FF1F"/>
                </a:solidFill>
                <a:ea typeface="MS PGothic" panose="020B0600070205080204" pitchFamily="34" charset="-128"/>
              </a:rPr>
              <a:t>C</a:t>
            </a:r>
            <a:r>
              <a:rPr lang="en-US" altLang="en-US" sz="2400" b="1" baseline="-25000" dirty="0" err="1" smtClean="0">
                <a:solidFill>
                  <a:srgbClr val="39FF1F"/>
                </a:solidFill>
                <a:ea typeface="MS PGothic" panose="020B0600070205080204" pitchFamily="34" charset="-128"/>
              </a:rPr>
              <a:t>dil</a:t>
            </a:r>
            <a:r>
              <a:rPr lang="en-US" altLang="en-US" sz="2400" b="1" dirty="0" smtClean="0">
                <a:ea typeface="MS PGothic" panose="020B0600070205080204" pitchFamily="34" charset="-128"/>
              </a:rPr>
              <a:t> </a:t>
            </a:r>
            <a:r>
              <a:rPr lang="en-US" altLang="en-US" sz="2000" b="1" dirty="0">
                <a:ea typeface="MS PGothic" panose="020B0600070205080204" pitchFamily="34" charset="-128"/>
              </a:rPr>
              <a:t>×</a:t>
            </a:r>
            <a:r>
              <a:rPr lang="en-US" altLang="en-US" sz="2400" b="1" dirty="0">
                <a:ea typeface="MS PGothic" panose="020B0600070205080204" pitchFamily="34" charset="-128"/>
              </a:rPr>
              <a:t> </a:t>
            </a:r>
            <a:r>
              <a:rPr lang="en-US" altLang="en-US" sz="2400" b="1" i="1" dirty="0" err="1">
                <a:solidFill>
                  <a:srgbClr val="02045E"/>
                </a:solidFill>
                <a:ea typeface="MS PGothic" panose="020B0600070205080204" pitchFamily="34" charset="-128"/>
              </a:rPr>
              <a:t>V</a:t>
            </a:r>
            <a:r>
              <a:rPr lang="en-US" altLang="en-US" sz="2400" b="1" baseline="-25000" dirty="0" err="1">
                <a:solidFill>
                  <a:srgbClr val="02045E"/>
                </a:solidFill>
                <a:ea typeface="MS PGothic" panose="020B0600070205080204" pitchFamily="34" charset="-128"/>
              </a:rPr>
              <a:t>dil</a:t>
            </a:r>
            <a:endParaRPr lang="en-US" altLang="en-US" sz="2400" b="1" baseline="-25000" dirty="0" err="1">
              <a:solidFill>
                <a:srgbClr val="02045E"/>
              </a:solidFill>
              <a:ea typeface="MS PGothic" panose="020B0600070205080204" pitchFamily="34" charset="-128"/>
            </a:endParaRPr>
          </a:p>
        </p:txBody>
      </p:sp>
      <p:sp>
        <p:nvSpPr>
          <p:cNvPr id="31747" name="Text Box 3"/>
          <p:cNvSpPr txBox="1">
            <a:spLocks noChangeArrowheads="1"/>
          </p:cNvSpPr>
          <p:nvPr/>
        </p:nvSpPr>
        <p:spPr bwMode="auto">
          <a:xfrm>
            <a:off x="0" y="0"/>
            <a:ext cx="9144000" cy="723900"/>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US" altLang="en-US" b="1" dirty="0"/>
              <a:t>Dilution Calculations …</a:t>
            </a:r>
            <a:endParaRPr lang="en-GB" altLang="en-US" sz="1000" b="1" baseline="30000" dirty="0">
              <a:latin typeface="Tahoma" panose="020B0604030504040204" pitchFamily="34" charset="0"/>
            </a:endParaRPr>
          </a:p>
        </p:txBody>
      </p:sp>
      <p:pic>
        <p:nvPicPr>
          <p:cNvPr id="3" name="Picture 2"/>
          <p:cNvPicPr>
            <a:picLocks noChangeAspect="1"/>
          </p:cNvPicPr>
          <p:nvPr/>
        </p:nvPicPr>
        <p:blipFill>
          <a:blip r:embed="rId1"/>
          <a:stretch>
            <a:fillRect/>
          </a:stretch>
        </p:blipFill>
        <p:spPr>
          <a:xfrm>
            <a:off x="595630" y="3648075"/>
            <a:ext cx="7952740" cy="3176270"/>
          </a:xfrm>
          <a:prstGeom prst="rect">
            <a:avLst/>
          </a:prstGeom>
        </p:spPr>
      </p:pic>
      <p:sp>
        <p:nvSpPr>
          <p:cNvPr id="4" name="Down Arrow 3"/>
          <p:cNvSpPr/>
          <p:nvPr/>
        </p:nvSpPr>
        <p:spPr>
          <a:xfrm rot="1680000">
            <a:off x="2810510" y="2998470"/>
            <a:ext cx="282575" cy="1546860"/>
          </a:xfrm>
          <a:prstGeom prst="down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5" name="Down Arrow 4"/>
          <p:cNvSpPr/>
          <p:nvPr/>
        </p:nvSpPr>
        <p:spPr>
          <a:xfrm rot="1440000">
            <a:off x="4956810" y="3007360"/>
            <a:ext cx="282575" cy="1685925"/>
          </a:xfrm>
          <a:prstGeom prst="down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192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8192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8192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8192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3" grpId="0" autoUpdateAnimBg="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698" name="Group 8"/>
          <p:cNvGrpSpPr/>
          <p:nvPr/>
        </p:nvGrpSpPr>
        <p:grpSpPr bwMode="auto">
          <a:xfrm>
            <a:off x="2484438" y="1006475"/>
            <a:ext cx="4003675" cy="5851525"/>
            <a:chOff x="1296" y="144"/>
            <a:chExt cx="2522" cy="3686"/>
          </a:xfrm>
        </p:grpSpPr>
        <p:pic>
          <p:nvPicPr>
            <p:cNvPr id="29707" name="Picture 4" descr="FG03_1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440" y="144"/>
              <a:ext cx="2378" cy="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8" name="Text Box 6"/>
            <p:cNvSpPr txBox="1">
              <a:spLocks noChangeArrowheads="1"/>
            </p:cNvSpPr>
            <p:nvPr/>
          </p:nvSpPr>
          <p:spPr bwMode="auto">
            <a:xfrm>
              <a:off x="1296" y="3312"/>
              <a:ext cx="1138"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800"/>
                <a:t>Concentrated</a:t>
              </a:r>
              <a:endParaRPr lang="en-US" altLang="en-US" sz="1800"/>
            </a:p>
            <a:p>
              <a:pPr algn="ctr" eaLnBrk="1" hangingPunct="1">
                <a:spcBef>
                  <a:spcPct val="0"/>
                </a:spcBef>
                <a:buFontTx/>
                <a:buNone/>
              </a:pPr>
              <a:r>
                <a:rPr lang="en-US" altLang="en-US" sz="1800"/>
                <a:t>solution</a:t>
              </a:r>
              <a:endParaRPr lang="en-US" altLang="en-US" sz="1800"/>
            </a:p>
          </p:txBody>
        </p:sp>
        <p:sp>
          <p:nvSpPr>
            <p:cNvPr id="29709" name="Text Box 7"/>
            <p:cNvSpPr txBox="1">
              <a:spLocks noChangeArrowheads="1"/>
            </p:cNvSpPr>
            <p:nvPr/>
          </p:nvSpPr>
          <p:spPr bwMode="auto">
            <a:xfrm>
              <a:off x="3072" y="3312"/>
              <a:ext cx="734"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800"/>
                <a:t>Dilute</a:t>
              </a:r>
              <a:endParaRPr lang="en-US" altLang="en-US" sz="1800"/>
            </a:p>
            <a:p>
              <a:pPr algn="ctr" eaLnBrk="1" hangingPunct="1">
                <a:spcBef>
                  <a:spcPct val="0"/>
                </a:spcBef>
                <a:buFontTx/>
                <a:buNone/>
              </a:pPr>
              <a:r>
                <a:rPr lang="en-US" altLang="en-US" sz="1800"/>
                <a:t>solution</a:t>
              </a:r>
              <a:endParaRPr lang="en-US" altLang="en-US" sz="1800"/>
            </a:p>
          </p:txBody>
        </p:sp>
      </p:grpSp>
      <p:grpSp>
        <p:nvGrpSpPr>
          <p:cNvPr id="29710" name="Group 14"/>
          <p:cNvGrpSpPr/>
          <p:nvPr/>
        </p:nvGrpSpPr>
        <p:grpSpPr bwMode="auto">
          <a:xfrm>
            <a:off x="427038" y="1387475"/>
            <a:ext cx="4724400" cy="1187450"/>
            <a:chOff x="192" y="384"/>
            <a:chExt cx="2976" cy="748"/>
          </a:xfrm>
        </p:grpSpPr>
        <p:sp>
          <p:nvSpPr>
            <p:cNvPr id="29704" name="Line 9"/>
            <p:cNvSpPr>
              <a:spLocks noChangeShapeType="1"/>
            </p:cNvSpPr>
            <p:nvPr/>
          </p:nvSpPr>
          <p:spPr bwMode="auto">
            <a:xfrm flipV="1">
              <a:off x="1680" y="432"/>
              <a:ext cx="1488" cy="96"/>
            </a:xfrm>
            <a:prstGeom prst="line">
              <a:avLst/>
            </a:prstGeom>
            <a:noFill/>
            <a:ln w="381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05" name="Line 10"/>
            <p:cNvSpPr>
              <a:spLocks noChangeShapeType="1"/>
            </p:cNvSpPr>
            <p:nvPr/>
          </p:nvSpPr>
          <p:spPr bwMode="auto">
            <a:xfrm>
              <a:off x="1392" y="864"/>
              <a:ext cx="480" cy="192"/>
            </a:xfrm>
            <a:prstGeom prst="line">
              <a:avLst/>
            </a:prstGeom>
            <a:noFill/>
            <a:ln w="381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06" name="Text Box 11"/>
            <p:cNvSpPr txBox="1">
              <a:spLocks noChangeArrowheads="1"/>
            </p:cNvSpPr>
            <p:nvPr/>
          </p:nvSpPr>
          <p:spPr bwMode="auto">
            <a:xfrm>
              <a:off x="192" y="384"/>
              <a:ext cx="1450" cy="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US" altLang="en-US" sz="1800"/>
                <a:t>Same number of solute molecules after dilution</a:t>
              </a:r>
              <a:endParaRPr lang="en-US" altLang="en-US" sz="1800"/>
            </a:p>
          </p:txBody>
        </p:sp>
      </p:grpSp>
      <p:grpSp>
        <p:nvGrpSpPr>
          <p:cNvPr id="29711" name="Group 15"/>
          <p:cNvGrpSpPr/>
          <p:nvPr/>
        </p:nvGrpSpPr>
        <p:grpSpPr bwMode="auto">
          <a:xfrm>
            <a:off x="6523038" y="2606675"/>
            <a:ext cx="2301875" cy="2085975"/>
            <a:chOff x="4032" y="1152"/>
            <a:chExt cx="1450" cy="1314"/>
          </a:xfrm>
        </p:grpSpPr>
        <p:sp>
          <p:nvSpPr>
            <p:cNvPr id="29702" name="Text Box 12"/>
            <p:cNvSpPr txBox="1">
              <a:spLocks noChangeArrowheads="1"/>
            </p:cNvSpPr>
            <p:nvPr/>
          </p:nvSpPr>
          <p:spPr bwMode="auto">
            <a:xfrm>
              <a:off x="4224" y="1488"/>
              <a:ext cx="1258" cy="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800"/>
                <a:t>Added solvent volume, therefore less concentrated</a:t>
              </a:r>
              <a:endParaRPr lang="en-US" altLang="en-US" sz="1800"/>
            </a:p>
          </p:txBody>
        </p:sp>
        <p:sp>
          <p:nvSpPr>
            <p:cNvPr id="29703" name="Line 13"/>
            <p:cNvSpPr>
              <a:spLocks noChangeShapeType="1"/>
            </p:cNvSpPr>
            <p:nvPr/>
          </p:nvSpPr>
          <p:spPr bwMode="auto">
            <a:xfrm flipH="1" flipV="1">
              <a:off x="4032" y="1152"/>
              <a:ext cx="432" cy="192"/>
            </a:xfrm>
            <a:prstGeom prst="line">
              <a:avLst/>
            </a:prstGeom>
            <a:noFill/>
            <a:ln w="38100">
              <a:solidFill>
                <a:schemeClr val="tx1"/>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9701" name="Text Box 3"/>
          <p:cNvSpPr txBox="1">
            <a:spLocks noChangeArrowheads="1"/>
          </p:cNvSpPr>
          <p:nvPr/>
        </p:nvSpPr>
        <p:spPr bwMode="auto">
          <a:xfrm>
            <a:off x="25400" y="0"/>
            <a:ext cx="9144000" cy="723900"/>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US" altLang="en-US" b="1"/>
              <a:t>Visualizing the Dilution of a Solution</a:t>
            </a:r>
            <a:endParaRPr lang="en-GB" altLang="en-US" sz="1000" b="1" baseline="30000">
              <a:latin typeface="Tahoma" panose="020B0604030504040204" pitchFamily="34"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ChangeArrowheads="1"/>
          </p:cNvSpPr>
          <p:nvPr/>
        </p:nvSpPr>
        <p:spPr bwMode="auto">
          <a:xfrm>
            <a:off x="109220" y="1892300"/>
            <a:ext cx="9143365" cy="4761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indent="0" eaLnBrk="1" hangingPunct="1">
              <a:lnSpc>
                <a:spcPct val="90000"/>
              </a:lnSpc>
              <a:spcBef>
                <a:spcPct val="0"/>
              </a:spcBef>
              <a:buNone/>
            </a:pPr>
            <a:r>
              <a:rPr lang="en-US" altLang="en-US" sz="2600" b="1" dirty="0">
                <a:solidFill>
                  <a:schemeClr val="tx1"/>
                </a:solidFill>
                <a:latin typeface="Tahoma" panose="020B0604030504040204" pitchFamily="34" charset="0"/>
                <a:cs typeface="Tahoma" panose="020B0604030504040204" pitchFamily="34" charset="0"/>
              </a:rPr>
              <a:t>How many </a:t>
            </a:r>
            <a:r>
              <a:rPr lang="en-US" altLang="en-US" sz="2600" b="1" dirty="0">
                <a:solidFill>
                  <a:srgbClr val="002060"/>
                </a:solidFill>
                <a:latin typeface="Tahoma" panose="020B0604030504040204" pitchFamily="34" charset="0"/>
                <a:cs typeface="Tahoma" panose="020B0604030504040204" pitchFamily="34" charset="0"/>
              </a:rPr>
              <a:t>liters</a:t>
            </a:r>
            <a:r>
              <a:rPr lang="en-US" altLang="en-US" sz="2600" b="1" dirty="0">
                <a:solidFill>
                  <a:schemeClr val="tx1"/>
                </a:solidFill>
                <a:latin typeface="Tahoma" panose="020B0604030504040204" pitchFamily="34" charset="0"/>
                <a:cs typeface="Tahoma" panose="020B0604030504040204" pitchFamily="34" charset="0"/>
              </a:rPr>
              <a:t> of a </a:t>
            </a:r>
            <a:r>
              <a:rPr lang="en-US" altLang="en-US" sz="2600" b="1" dirty="0">
                <a:solidFill>
                  <a:srgbClr val="39FF1F"/>
                </a:solidFill>
                <a:latin typeface="Tahoma" panose="020B0604030504040204" pitchFamily="34" charset="0"/>
                <a:cs typeface="Tahoma" panose="020B0604030504040204" pitchFamily="34" charset="0"/>
              </a:rPr>
              <a:t>2.00 M </a:t>
            </a:r>
            <a:r>
              <a:rPr lang="en-US" altLang="en-US" sz="2600" b="1" dirty="0">
                <a:solidFill>
                  <a:schemeClr val="tx1"/>
                </a:solidFill>
                <a:latin typeface="Tahoma" panose="020B0604030504040204" pitchFamily="34" charset="0"/>
                <a:cs typeface="Tahoma" panose="020B0604030504040204" pitchFamily="34" charset="0"/>
              </a:rPr>
              <a:t>CuSO</a:t>
            </a:r>
            <a:r>
              <a:rPr lang="en-US" altLang="en-US" sz="2600" b="1" baseline="-25000" dirty="0">
                <a:solidFill>
                  <a:schemeClr val="tx1"/>
                </a:solidFill>
                <a:latin typeface="Tahoma" panose="020B0604030504040204" pitchFamily="34" charset="0"/>
                <a:cs typeface="Tahoma" panose="020B0604030504040204" pitchFamily="34" charset="0"/>
              </a:rPr>
              <a:t>4</a:t>
            </a:r>
            <a:r>
              <a:rPr lang="en-US" altLang="en-US" sz="2600" b="1" dirty="0">
                <a:solidFill>
                  <a:schemeClr val="tx1"/>
                </a:solidFill>
                <a:latin typeface="Tahoma" panose="020B0604030504040204" pitchFamily="34" charset="0"/>
                <a:cs typeface="Tahoma" panose="020B0604030504040204" pitchFamily="34" charset="0"/>
              </a:rPr>
              <a:t> stock solution are needed to prepare </a:t>
            </a:r>
            <a:r>
              <a:rPr lang="en-US" altLang="en-US" sz="2600" b="1" dirty="0">
                <a:solidFill>
                  <a:srgbClr val="02045E"/>
                </a:solidFill>
                <a:latin typeface="Tahoma" panose="020B0604030504040204" pitchFamily="34" charset="0"/>
                <a:cs typeface="Tahoma" panose="020B0604030504040204" pitchFamily="34" charset="0"/>
              </a:rPr>
              <a:t>0.250 L </a:t>
            </a:r>
            <a:r>
              <a:rPr lang="en-US" altLang="en-US" sz="2600" b="1" dirty="0">
                <a:solidFill>
                  <a:schemeClr val="tx1"/>
                </a:solidFill>
                <a:latin typeface="Tahoma" panose="020B0604030504040204" pitchFamily="34" charset="0"/>
                <a:cs typeface="Tahoma" panose="020B0604030504040204" pitchFamily="34" charset="0"/>
              </a:rPr>
              <a:t>of </a:t>
            </a:r>
            <a:r>
              <a:rPr lang="en-US" altLang="en-US" sz="2600" b="1" dirty="0">
                <a:solidFill>
                  <a:srgbClr val="39FF1F"/>
                </a:solidFill>
                <a:latin typeface="Tahoma" panose="020B0604030504040204" pitchFamily="34" charset="0"/>
                <a:cs typeface="Tahoma" panose="020B0604030504040204" pitchFamily="34" charset="0"/>
              </a:rPr>
              <a:t>0.400 M</a:t>
            </a:r>
            <a:r>
              <a:rPr lang="en-US" altLang="en-US" sz="2600" b="1" dirty="0">
                <a:solidFill>
                  <a:schemeClr val="tx1"/>
                </a:solidFill>
                <a:latin typeface="Tahoma" panose="020B0604030504040204" pitchFamily="34" charset="0"/>
                <a:cs typeface="Tahoma" panose="020B0604030504040204" pitchFamily="34" charset="0"/>
              </a:rPr>
              <a:t> CuSO</a:t>
            </a:r>
            <a:r>
              <a:rPr lang="en-US" altLang="en-US" sz="2600" b="1" baseline="-25000" dirty="0">
                <a:solidFill>
                  <a:schemeClr val="tx1"/>
                </a:solidFill>
                <a:latin typeface="Tahoma" panose="020B0604030504040204" pitchFamily="34" charset="0"/>
                <a:cs typeface="Tahoma" panose="020B0604030504040204" pitchFamily="34" charset="0"/>
              </a:rPr>
              <a:t>4</a:t>
            </a:r>
            <a:r>
              <a:rPr lang="en-US" altLang="en-US" sz="2600" b="1" dirty="0">
                <a:solidFill>
                  <a:schemeClr val="tx1"/>
                </a:solidFill>
                <a:latin typeface="Tahoma" panose="020B0604030504040204" pitchFamily="34" charset="0"/>
                <a:cs typeface="Tahoma" panose="020B0604030504040204" pitchFamily="34" charset="0"/>
              </a:rPr>
              <a:t>?</a:t>
            </a:r>
            <a:endParaRPr lang="en-US" altLang="en-US" sz="2600" b="1" dirty="0">
              <a:solidFill>
                <a:schemeClr val="tx1"/>
              </a:solidFill>
              <a:latin typeface="Tahoma" panose="020B0604030504040204" pitchFamily="34" charset="0"/>
              <a:cs typeface="Tahoma" panose="020B0604030504040204" pitchFamily="34" charset="0"/>
            </a:endParaRPr>
          </a:p>
          <a:p>
            <a:pPr indent="0" eaLnBrk="1" hangingPunct="1">
              <a:lnSpc>
                <a:spcPct val="90000"/>
              </a:lnSpc>
              <a:spcBef>
                <a:spcPct val="0"/>
              </a:spcBef>
              <a:buNone/>
            </a:pPr>
            <a:endParaRPr lang="en-US" altLang="en-US" sz="2600" b="1" dirty="0">
              <a:solidFill>
                <a:schemeClr val="tx1"/>
              </a:solidFill>
              <a:latin typeface="Tahoma" panose="020B0604030504040204" pitchFamily="34" charset="0"/>
              <a:cs typeface="Tahoma" panose="020B0604030504040204" pitchFamily="34" charset="0"/>
            </a:endParaRPr>
          </a:p>
          <a:p>
            <a:pPr indent="0" eaLnBrk="1" hangingPunct="1">
              <a:buNone/>
              <a:defRPr/>
            </a:pPr>
            <a:r>
              <a:rPr lang="en-US" altLang="en-US" sz="2600" b="1" i="1" dirty="0" err="1" smtClean="0">
                <a:solidFill>
                  <a:srgbClr val="02045E"/>
                </a:solidFill>
                <a:latin typeface="Tahoma" panose="020B0604030504040204" pitchFamily="34" charset="0"/>
                <a:cs typeface="Tahoma" panose="020B0604030504040204" pitchFamily="34" charset="0"/>
                <a:sym typeface="+mn-ea"/>
              </a:rPr>
              <a:t>V</a:t>
            </a:r>
            <a:r>
              <a:rPr lang="en-US" altLang="en-US" sz="2600" b="1" baseline="-25000" dirty="0" err="1" smtClean="0">
                <a:solidFill>
                  <a:srgbClr val="02045E"/>
                </a:solidFill>
                <a:latin typeface="Tahoma" panose="020B0604030504040204" pitchFamily="34" charset="0"/>
                <a:cs typeface="Tahoma" panose="020B0604030504040204" pitchFamily="34" charset="0"/>
                <a:sym typeface="+mn-ea"/>
              </a:rPr>
              <a:t>conc</a:t>
            </a:r>
            <a:r>
              <a:rPr lang="en-US" altLang="en-US" sz="2600" b="1" baseline="-25000" dirty="0" smtClean="0">
                <a:latin typeface="Tahoma" panose="020B0604030504040204" pitchFamily="34" charset="0"/>
                <a:cs typeface="Tahoma" panose="020B0604030504040204" pitchFamily="34" charset="0"/>
                <a:sym typeface="+mn-ea"/>
              </a:rPr>
              <a:t> </a:t>
            </a:r>
            <a:r>
              <a:rPr lang="en-US" altLang="en-US" sz="2600" b="1" dirty="0" smtClean="0">
                <a:latin typeface="Tahoma" panose="020B0604030504040204" pitchFamily="34" charset="0"/>
                <a:cs typeface="Tahoma" panose="020B0604030504040204" pitchFamily="34" charset="0"/>
                <a:sym typeface="+mn-ea"/>
              </a:rPr>
              <a:t>= </a:t>
            </a:r>
            <a:r>
              <a:rPr lang="en-US" altLang="en-US" sz="2600" b="1" dirty="0" smtClean="0">
                <a:solidFill>
                  <a:srgbClr val="400000"/>
                </a:solidFill>
                <a:latin typeface="Tahoma" panose="020B0604030504040204" pitchFamily="34" charset="0"/>
                <a:cs typeface="Tahoma" panose="020B0604030504040204" pitchFamily="34" charset="0"/>
                <a:sym typeface="+mn-ea"/>
              </a:rPr>
              <a:t> </a:t>
            </a:r>
            <a:r>
              <a:rPr lang="en-US" altLang="en-US" sz="2600" b="1" i="1" u="sng" dirty="0" err="1" smtClean="0">
                <a:solidFill>
                  <a:srgbClr val="39FF1F"/>
                </a:solidFill>
                <a:latin typeface="Tahoma" panose="020B0604030504040204" pitchFamily="34" charset="0"/>
                <a:cs typeface="Tahoma" panose="020B0604030504040204" pitchFamily="34" charset="0"/>
                <a:sym typeface="+mn-ea"/>
              </a:rPr>
              <a:t>C</a:t>
            </a:r>
            <a:r>
              <a:rPr lang="en-US" altLang="en-US" sz="2600" b="1" u="sng" baseline="-25000" dirty="0" err="1" smtClean="0">
                <a:solidFill>
                  <a:srgbClr val="39FF1F"/>
                </a:solidFill>
                <a:latin typeface="Tahoma" panose="020B0604030504040204" pitchFamily="34" charset="0"/>
                <a:cs typeface="Tahoma" panose="020B0604030504040204" pitchFamily="34" charset="0"/>
                <a:sym typeface="+mn-ea"/>
              </a:rPr>
              <a:t>dil</a:t>
            </a:r>
            <a:r>
              <a:rPr lang="en-US" altLang="en-US" sz="2600" b="1" u="sng" dirty="0" smtClean="0">
                <a:solidFill>
                  <a:srgbClr val="39FF1F"/>
                </a:solidFill>
                <a:latin typeface="Tahoma" panose="020B0604030504040204" pitchFamily="34" charset="0"/>
                <a:cs typeface="Tahoma" panose="020B0604030504040204" pitchFamily="34" charset="0"/>
                <a:sym typeface="+mn-ea"/>
              </a:rPr>
              <a:t> </a:t>
            </a:r>
            <a:r>
              <a:rPr lang="en-US" altLang="en-US" sz="2600" b="1" u="sng" dirty="0">
                <a:latin typeface="Tahoma" panose="020B0604030504040204" pitchFamily="34" charset="0"/>
                <a:cs typeface="Tahoma" panose="020B0604030504040204" pitchFamily="34" charset="0"/>
                <a:sym typeface="+mn-ea"/>
              </a:rPr>
              <a:t>× </a:t>
            </a:r>
            <a:r>
              <a:rPr lang="en-US" altLang="en-US" sz="2600" b="1" i="1" u="sng" dirty="0" err="1">
                <a:solidFill>
                  <a:srgbClr val="02045E"/>
                </a:solidFill>
                <a:latin typeface="Tahoma" panose="020B0604030504040204" pitchFamily="34" charset="0"/>
                <a:cs typeface="Tahoma" panose="020B0604030504040204" pitchFamily="34" charset="0"/>
                <a:sym typeface="+mn-ea"/>
              </a:rPr>
              <a:t>V</a:t>
            </a:r>
            <a:r>
              <a:rPr lang="en-US" altLang="en-US" sz="2600" b="1" u="sng" baseline="-25000" dirty="0" err="1">
                <a:solidFill>
                  <a:srgbClr val="02045E"/>
                </a:solidFill>
                <a:latin typeface="Tahoma" panose="020B0604030504040204" pitchFamily="34" charset="0"/>
                <a:cs typeface="Tahoma" panose="020B0604030504040204" pitchFamily="34" charset="0"/>
                <a:sym typeface="+mn-ea"/>
              </a:rPr>
              <a:t>dil</a:t>
            </a:r>
            <a:endParaRPr lang="en-US" altLang="en-US" sz="2600" b="1" u="sng" baseline="-25000" dirty="0" err="1">
              <a:solidFill>
                <a:srgbClr val="02045E"/>
              </a:solidFill>
              <a:latin typeface="Tahoma" panose="020B0604030504040204" pitchFamily="34" charset="0"/>
              <a:cs typeface="Tahoma" panose="020B0604030504040204" pitchFamily="34" charset="0"/>
              <a:sym typeface="+mn-ea"/>
            </a:endParaRPr>
          </a:p>
          <a:p>
            <a:pPr indent="0" eaLnBrk="1" hangingPunct="1">
              <a:buNone/>
              <a:defRPr/>
            </a:pPr>
            <a:r>
              <a:rPr lang="en-US" altLang="en-US" sz="2600" b="1" i="1" dirty="0" err="1" smtClean="0">
                <a:solidFill>
                  <a:srgbClr val="400000"/>
                </a:solidFill>
                <a:latin typeface="Tahoma" panose="020B0604030504040204" pitchFamily="34" charset="0"/>
                <a:cs typeface="Tahoma" panose="020B0604030504040204" pitchFamily="34" charset="0"/>
                <a:sym typeface="+mn-ea"/>
              </a:rPr>
              <a:t>		</a:t>
            </a:r>
            <a:r>
              <a:rPr lang="en-US" altLang="en-US" sz="2600" b="1" i="1" dirty="0" err="1" smtClean="0">
                <a:solidFill>
                  <a:srgbClr val="39FF1F"/>
                </a:solidFill>
                <a:latin typeface="Tahoma" panose="020B0604030504040204" pitchFamily="34" charset="0"/>
                <a:cs typeface="Tahoma" panose="020B0604030504040204" pitchFamily="34" charset="0"/>
                <a:sym typeface="+mn-ea"/>
              </a:rPr>
              <a:t>C</a:t>
            </a:r>
            <a:r>
              <a:rPr lang="en-US" altLang="en-US" sz="2600" b="1" baseline="-25000" dirty="0" err="1" smtClean="0">
                <a:solidFill>
                  <a:srgbClr val="39FF1F"/>
                </a:solidFill>
                <a:latin typeface="Tahoma" panose="020B0604030504040204" pitchFamily="34" charset="0"/>
                <a:cs typeface="Tahoma" panose="020B0604030504040204" pitchFamily="34" charset="0"/>
                <a:sym typeface="+mn-ea"/>
              </a:rPr>
              <a:t>conc</a:t>
            </a:r>
            <a:endParaRPr lang="en-US" altLang="en-US" sz="2600" b="1" baseline="-25000" dirty="0" err="1" smtClean="0">
              <a:solidFill>
                <a:srgbClr val="39FF1F"/>
              </a:solidFill>
              <a:latin typeface="Tahoma" panose="020B0604030504040204" pitchFamily="34" charset="0"/>
              <a:cs typeface="Tahoma" panose="020B0604030504040204" pitchFamily="34" charset="0"/>
              <a:sym typeface="+mn-ea"/>
            </a:endParaRPr>
          </a:p>
          <a:p>
            <a:pPr indent="0" eaLnBrk="1" hangingPunct="1">
              <a:buNone/>
              <a:defRPr/>
            </a:pPr>
            <a:endParaRPr lang="en-US" sz="2600">
              <a:latin typeface="Tahoma" panose="020B0604030504040204" pitchFamily="34" charset="0"/>
              <a:cs typeface="Tahoma" panose="020B0604030504040204" pitchFamily="34" charset="0"/>
            </a:endParaRPr>
          </a:p>
          <a:p>
            <a:pPr indent="0" eaLnBrk="1" hangingPunct="1">
              <a:buNone/>
              <a:defRPr/>
            </a:pPr>
            <a:r>
              <a:rPr lang="en-US" altLang="en-US" sz="2600" b="1" i="1" dirty="0" err="1" smtClean="0">
                <a:solidFill>
                  <a:srgbClr val="02045E"/>
                </a:solidFill>
                <a:latin typeface="Tahoma" panose="020B0604030504040204" pitchFamily="34" charset="0"/>
                <a:cs typeface="Tahoma" panose="020B0604030504040204" pitchFamily="34" charset="0"/>
                <a:sym typeface="+mn-ea"/>
              </a:rPr>
              <a:t>V</a:t>
            </a:r>
            <a:r>
              <a:rPr lang="en-US" altLang="en-US" sz="2600" b="1" baseline="-25000" dirty="0" err="1" smtClean="0">
                <a:solidFill>
                  <a:srgbClr val="02045E"/>
                </a:solidFill>
                <a:latin typeface="Tahoma" panose="020B0604030504040204" pitchFamily="34" charset="0"/>
                <a:cs typeface="Tahoma" panose="020B0604030504040204" pitchFamily="34" charset="0"/>
                <a:sym typeface="+mn-ea"/>
              </a:rPr>
              <a:t>conc</a:t>
            </a:r>
            <a:r>
              <a:rPr lang="en-US" altLang="en-US" sz="2600" b="1" baseline="-25000" dirty="0" smtClean="0">
                <a:latin typeface="Tahoma" panose="020B0604030504040204" pitchFamily="34" charset="0"/>
                <a:cs typeface="Tahoma" panose="020B0604030504040204" pitchFamily="34" charset="0"/>
                <a:sym typeface="+mn-ea"/>
              </a:rPr>
              <a:t> </a:t>
            </a:r>
            <a:r>
              <a:rPr lang="en-US" altLang="en-US" sz="2600" b="1" dirty="0" smtClean="0">
                <a:latin typeface="Tahoma" panose="020B0604030504040204" pitchFamily="34" charset="0"/>
                <a:cs typeface="Tahoma" panose="020B0604030504040204" pitchFamily="34" charset="0"/>
                <a:sym typeface="+mn-ea"/>
              </a:rPr>
              <a:t>= </a:t>
            </a:r>
            <a:r>
              <a:rPr lang="en-US" altLang="en-US" sz="2600" b="1" dirty="0" smtClean="0">
                <a:solidFill>
                  <a:srgbClr val="400000"/>
                </a:solidFill>
                <a:latin typeface="Tahoma" panose="020B0604030504040204" pitchFamily="34" charset="0"/>
                <a:cs typeface="Tahoma" panose="020B0604030504040204" pitchFamily="34" charset="0"/>
                <a:sym typeface="+mn-ea"/>
              </a:rPr>
              <a:t> </a:t>
            </a:r>
            <a:r>
              <a:rPr lang="en-US" altLang="en-US" sz="2600" b="1" i="1" u="sng" dirty="0" err="1" smtClean="0">
                <a:solidFill>
                  <a:srgbClr val="39FF1F"/>
                </a:solidFill>
                <a:latin typeface="Tahoma" panose="020B0604030504040204" pitchFamily="34" charset="0"/>
                <a:cs typeface="Tahoma" panose="020B0604030504040204" pitchFamily="34" charset="0"/>
                <a:sym typeface="+mn-ea"/>
              </a:rPr>
              <a:t>0.400</a:t>
            </a:r>
            <a:r>
              <a:rPr lang="en-US" altLang="en-US" sz="2600" b="1" u="sng" dirty="0" smtClean="0">
                <a:latin typeface="Tahoma" panose="020B0604030504040204" pitchFamily="34" charset="0"/>
                <a:cs typeface="Tahoma" panose="020B0604030504040204" pitchFamily="34" charset="0"/>
                <a:sym typeface="+mn-ea"/>
              </a:rPr>
              <a:t> </a:t>
            </a:r>
            <a:r>
              <a:rPr lang="en-US" altLang="en-US" sz="2600" b="1" u="sng" dirty="0">
                <a:latin typeface="Tahoma" panose="020B0604030504040204" pitchFamily="34" charset="0"/>
                <a:cs typeface="Tahoma" panose="020B0604030504040204" pitchFamily="34" charset="0"/>
                <a:sym typeface="+mn-ea"/>
              </a:rPr>
              <a:t>× </a:t>
            </a:r>
            <a:r>
              <a:rPr lang="en-US" altLang="en-US" sz="2600" b="1" i="1" u="sng" dirty="0" err="1">
                <a:solidFill>
                  <a:srgbClr val="02045E"/>
                </a:solidFill>
                <a:latin typeface="Tahoma" panose="020B0604030504040204" pitchFamily="34" charset="0"/>
                <a:cs typeface="Tahoma" panose="020B0604030504040204" pitchFamily="34" charset="0"/>
                <a:sym typeface="+mn-ea"/>
              </a:rPr>
              <a:t>0.250</a:t>
            </a:r>
            <a:endParaRPr lang="en-US" altLang="en-US" sz="2600" b="1" u="sng" baseline="-25000" dirty="0" err="1">
              <a:solidFill>
                <a:srgbClr val="02045E"/>
              </a:solidFill>
              <a:latin typeface="Tahoma" panose="020B0604030504040204" pitchFamily="34" charset="0"/>
              <a:cs typeface="Tahoma" panose="020B0604030504040204" pitchFamily="34" charset="0"/>
              <a:sym typeface="+mn-ea"/>
            </a:endParaRPr>
          </a:p>
          <a:p>
            <a:pPr indent="0" eaLnBrk="1" hangingPunct="1">
              <a:buNone/>
              <a:defRPr/>
            </a:pPr>
            <a:r>
              <a:rPr lang="en-US" altLang="en-US" sz="2600" b="1" i="1" dirty="0" err="1" smtClean="0">
                <a:solidFill>
                  <a:srgbClr val="400000"/>
                </a:solidFill>
                <a:latin typeface="Tahoma" panose="020B0604030504040204" pitchFamily="34" charset="0"/>
                <a:cs typeface="Tahoma" panose="020B0604030504040204" pitchFamily="34" charset="0"/>
                <a:sym typeface="+mn-ea"/>
              </a:rPr>
              <a:t>		</a:t>
            </a:r>
            <a:r>
              <a:rPr lang="en-US" altLang="en-US" sz="2600" b="1" i="1" dirty="0" err="1" smtClean="0">
                <a:solidFill>
                  <a:srgbClr val="39FF1F"/>
                </a:solidFill>
                <a:latin typeface="Tahoma" panose="020B0604030504040204" pitchFamily="34" charset="0"/>
                <a:cs typeface="Tahoma" panose="020B0604030504040204" pitchFamily="34" charset="0"/>
                <a:sym typeface="+mn-ea"/>
              </a:rPr>
              <a:t> 2.00</a:t>
            </a:r>
            <a:endParaRPr lang="en-US" altLang="en-US" sz="2600" b="1" i="1" dirty="0" err="1" smtClean="0">
              <a:solidFill>
                <a:srgbClr val="39FF1F"/>
              </a:solidFill>
              <a:latin typeface="Tahoma" panose="020B0604030504040204" pitchFamily="34" charset="0"/>
              <a:cs typeface="Tahoma" panose="020B0604030504040204" pitchFamily="34" charset="0"/>
              <a:sym typeface="+mn-ea"/>
            </a:endParaRPr>
          </a:p>
          <a:p>
            <a:pPr indent="0" eaLnBrk="1" hangingPunct="1">
              <a:buNone/>
              <a:defRPr/>
            </a:pPr>
            <a:endParaRPr lang="en-US" sz="2600">
              <a:latin typeface="Tahoma" panose="020B0604030504040204" pitchFamily="34" charset="0"/>
              <a:cs typeface="Tahoma" panose="020B0604030504040204" pitchFamily="34" charset="0"/>
            </a:endParaRPr>
          </a:p>
          <a:p>
            <a:pPr indent="0" eaLnBrk="1" hangingPunct="1">
              <a:buNone/>
              <a:defRPr/>
            </a:pPr>
            <a:r>
              <a:rPr lang="en-US" altLang="en-US" sz="2600" b="1" i="1" dirty="0" err="1" smtClean="0">
                <a:solidFill>
                  <a:srgbClr val="02045E"/>
                </a:solidFill>
                <a:latin typeface="Tahoma" panose="020B0604030504040204" pitchFamily="34" charset="0"/>
                <a:cs typeface="Tahoma" panose="020B0604030504040204" pitchFamily="34" charset="0"/>
                <a:sym typeface="+mn-ea"/>
              </a:rPr>
              <a:t>V</a:t>
            </a:r>
            <a:r>
              <a:rPr lang="en-US" altLang="en-US" sz="2600" b="1" baseline="-25000" dirty="0" err="1" smtClean="0">
                <a:solidFill>
                  <a:srgbClr val="02045E"/>
                </a:solidFill>
                <a:latin typeface="Tahoma" panose="020B0604030504040204" pitchFamily="34" charset="0"/>
                <a:cs typeface="Tahoma" panose="020B0604030504040204" pitchFamily="34" charset="0"/>
                <a:sym typeface="+mn-ea"/>
              </a:rPr>
              <a:t>conc</a:t>
            </a:r>
            <a:r>
              <a:rPr lang="en-US" altLang="en-US" sz="2600" b="1" baseline="-25000" dirty="0" smtClean="0">
                <a:latin typeface="Tahoma" panose="020B0604030504040204" pitchFamily="34" charset="0"/>
                <a:cs typeface="Tahoma" panose="020B0604030504040204" pitchFamily="34" charset="0"/>
                <a:sym typeface="+mn-ea"/>
              </a:rPr>
              <a:t> </a:t>
            </a:r>
            <a:r>
              <a:rPr lang="en-US" altLang="en-US" sz="2600" b="1" dirty="0" smtClean="0">
                <a:latin typeface="Tahoma" panose="020B0604030504040204" pitchFamily="34" charset="0"/>
                <a:cs typeface="Tahoma" panose="020B0604030504040204" pitchFamily="34" charset="0"/>
                <a:sym typeface="+mn-ea"/>
              </a:rPr>
              <a:t>= </a:t>
            </a:r>
            <a:r>
              <a:rPr lang="en-US" altLang="en-US" sz="2600" b="1" dirty="0" smtClean="0">
                <a:solidFill>
                  <a:srgbClr val="400000"/>
                </a:solidFill>
                <a:latin typeface="Tahoma" panose="020B0604030504040204" pitchFamily="34" charset="0"/>
                <a:cs typeface="Tahoma" panose="020B0604030504040204" pitchFamily="34" charset="0"/>
                <a:sym typeface="+mn-ea"/>
              </a:rPr>
              <a:t> </a:t>
            </a:r>
            <a:r>
              <a:rPr lang="en-US" altLang="en-US" sz="2600" b="1" i="1" u="sng" dirty="0">
                <a:solidFill>
                  <a:srgbClr val="02045E"/>
                </a:solidFill>
                <a:latin typeface="Tahoma" panose="020B0604030504040204" pitchFamily="34" charset="0"/>
                <a:cs typeface="Tahoma" panose="020B0604030504040204" pitchFamily="34" charset="0"/>
                <a:sym typeface="+mn-ea"/>
              </a:rPr>
              <a:t>0.05 L</a:t>
            </a:r>
            <a:endParaRPr lang="en-US" altLang="en-US" sz="2600" b="1" baseline="-25000" dirty="0">
              <a:solidFill>
                <a:srgbClr val="02045E"/>
              </a:solidFill>
              <a:latin typeface="Tahoma" panose="020B0604030504040204" pitchFamily="34" charset="0"/>
              <a:ea typeface="MS PGothic" panose="020B0600070205080204" pitchFamily="34" charset="-128"/>
              <a:cs typeface="Tahoma" panose="020B0604030504040204" pitchFamily="34" charset="0"/>
            </a:endParaRPr>
          </a:p>
          <a:p>
            <a:pPr indent="0" eaLnBrk="1" hangingPunct="1">
              <a:lnSpc>
                <a:spcPct val="90000"/>
              </a:lnSpc>
              <a:spcBef>
                <a:spcPct val="0"/>
              </a:spcBef>
              <a:buNone/>
            </a:pPr>
            <a:endParaRPr lang="en-US" altLang="en-US" sz="2600" b="1" baseline="-25000" dirty="0">
              <a:solidFill>
                <a:srgbClr val="02045E"/>
              </a:solidFill>
              <a:latin typeface="Tahoma" panose="020B0604030504040204" pitchFamily="34" charset="0"/>
              <a:ea typeface="MS PGothic" panose="020B0600070205080204" pitchFamily="34" charset="-128"/>
              <a:cs typeface="Tahoma" panose="020B0604030504040204" pitchFamily="34" charset="0"/>
            </a:endParaRPr>
          </a:p>
        </p:txBody>
      </p:sp>
      <p:sp>
        <p:nvSpPr>
          <p:cNvPr id="5" name="Text Box 3"/>
          <p:cNvSpPr txBox="1">
            <a:spLocks noChangeArrowheads="1"/>
          </p:cNvSpPr>
          <p:nvPr/>
        </p:nvSpPr>
        <p:spPr bwMode="auto">
          <a:xfrm>
            <a:off x="0" y="0"/>
            <a:ext cx="9144000" cy="723900"/>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US" altLang="en-US" b="1" dirty="0"/>
              <a:t>Dilution Calculations …</a:t>
            </a:r>
            <a:endParaRPr lang="en-GB" altLang="en-US" sz="1000" b="1" baseline="30000" dirty="0">
              <a:latin typeface="Tahoma" panose="020B0604030504040204" pitchFamily="34" charset="0"/>
            </a:endParaRPr>
          </a:p>
        </p:txBody>
      </p:sp>
      <p:sp>
        <p:nvSpPr>
          <p:cNvPr id="2" name="Text Box 1"/>
          <p:cNvSpPr txBox="1"/>
          <p:nvPr/>
        </p:nvSpPr>
        <p:spPr>
          <a:xfrm>
            <a:off x="2063115" y="911860"/>
            <a:ext cx="5235575" cy="521970"/>
          </a:xfrm>
          <a:prstGeom prst="rect">
            <a:avLst/>
          </a:prstGeom>
          <a:noFill/>
          <a:ln>
            <a:solidFill>
              <a:schemeClr val="tx1"/>
            </a:solidFill>
          </a:ln>
        </p:spPr>
        <p:txBody>
          <a:bodyPr wrap="square" rtlCol="0" anchor="t">
            <a:spAutoFit/>
          </a:bodyPr>
          <a:p>
            <a:pPr algn="ctr">
              <a:buFontTx/>
              <a:buNone/>
              <a:defRPr/>
            </a:pPr>
            <a:r>
              <a:rPr lang="en-US" altLang="en-US" sz="2800" b="1" i="1" dirty="0" err="1" smtClean="0">
                <a:solidFill>
                  <a:srgbClr val="39FF1F"/>
                </a:solidFill>
                <a:latin typeface="Tahoma" panose="020B0604030504040204" pitchFamily="34" charset="0"/>
                <a:cs typeface="Tahoma" panose="020B0604030504040204" pitchFamily="34" charset="0"/>
                <a:sym typeface="+mn-ea"/>
              </a:rPr>
              <a:t>C</a:t>
            </a:r>
            <a:r>
              <a:rPr lang="en-US" altLang="en-US" sz="2800" b="1" baseline="-25000" dirty="0" err="1" smtClean="0">
                <a:solidFill>
                  <a:srgbClr val="39FF1F"/>
                </a:solidFill>
                <a:latin typeface="Tahoma" panose="020B0604030504040204" pitchFamily="34" charset="0"/>
                <a:cs typeface="Tahoma" panose="020B0604030504040204" pitchFamily="34" charset="0"/>
                <a:sym typeface="+mn-ea"/>
              </a:rPr>
              <a:t>conc</a:t>
            </a:r>
            <a:r>
              <a:rPr lang="en-US" altLang="en-US" sz="2800" b="1" dirty="0" smtClean="0">
                <a:solidFill>
                  <a:srgbClr val="400000"/>
                </a:solidFill>
                <a:latin typeface="Tahoma" panose="020B0604030504040204" pitchFamily="34" charset="0"/>
                <a:cs typeface="Tahoma" panose="020B0604030504040204" pitchFamily="34" charset="0"/>
                <a:sym typeface="+mn-ea"/>
              </a:rPr>
              <a:t> </a:t>
            </a:r>
            <a:r>
              <a:rPr lang="en-US" altLang="en-US" sz="2800" b="1" dirty="0">
                <a:latin typeface="Tahoma" panose="020B0604030504040204" pitchFamily="34" charset="0"/>
                <a:cs typeface="Tahoma" panose="020B0604030504040204" pitchFamily="34" charset="0"/>
                <a:sym typeface="+mn-ea"/>
              </a:rPr>
              <a:t>× </a:t>
            </a:r>
            <a:r>
              <a:rPr lang="en-US" altLang="en-US" sz="2800" b="1" i="1" dirty="0" err="1" smtClean="0">
                <a:solidFill>
                  <a:srgbClr val="02045E"/>
                </a:solidFill>
                <a:latin typeface="Tahoma" panose="020B0604030504040204" pitchFamily="34" charset="0"/>
                <a:cs typeface="Tahoma" panose="020B0604030504040204" pitchFamily="34" charset="0"/>
                <a:sym typeface="+mn-ea"/>
              </a:rPr>
              <a:t>V</a:t>
            </a:r>
            <a:r>
              <a:rPr lang="en-US" altLang="en-US" sz="2800" b="1" baseline="-25000" dirty="0" err="1" smtClean="0">
                <a:solidFill>
                  <a:srgbClr val="02045E"/>
                </a:solidFill>
                <a:latin typeface="Tahoma" panose="020B0604030504040204" pitchFamily="34" charset="0"/>
                <a:cs typeface="Tahoma" panose="020B0604030504040204" pitchFamily="34" charset="0"/>
                <a:sym typeface="+mn-ea"/>
              </a:rPr>
              <a:t>conc</a:t>
            </a:r>
            <a:r>
              <a:rPr lang="en-US" altLang="en-US" sz="2800" b="1" baseline="-25000" dirty="0" smtClean="0">
                <a:latin typeface="Tahoma" panose="020B0604030504040204" pitchFamily="34" charset="0"/>
                <a:cs typeface="Tahoma" panose="020B0604030504040204" pitchFamily="34" charset="0"/>
                <a:sym typeface="+mn-ea"/>
              </a:rPr>
              <a:t> </a:t>
            </a:r>
            <a:r>
              <a:rPr lang="en-US" altLang="en-US" sz="2800" b="1" dirty="0" smtClean="0">
                <a:latin typeface="Tahoma" panose="020B0604030504040204" pitchFamily="34" charset="0"/>
                <a:cs typeface="Tahoma" panose="020B0604030504040204" pitchFamily="34" charset="0"/>
                <a:sym typeface="+mn-ea"/>
              </a:rPr>
              <a:t>= </a:t>
            </a:r>
            <a:r>
              <a:rPr lang="en-US" altLang="en-US" sz="2800" b="1" dirty="0" smtClean="0">
                <a:solidFill>
                  <a:srgbClr val="400000"/>
                </a:solidFill>
                <a:latin typeface="Tahoma" panose="020B0604030504040204" pitchFamily="34" charset="0"/>
                <a:cs typeface="Tahoma" panose="020B0604030504040204" pitchFamily="34" charset="0"/>
                <a:sym typeface="+mn-ea"/>
              </a:rPr>
              <a:t> </a:t>
            </a:r>
            <a:r>
              <a:rPr lang="en-US" altLang="en-US" sz="2800" b="1" i="1" dirty="0" err="1" smtClean="0">
                <a:solidFill>
                  <a:srgbClr val="39FF1F"/>
                </a:solidFill>
                <a:latin typeface="Tahoma" panose="020B0604030504040204" pitchFamily="34" charset="0"/>
                <a:cs typeface="Tahoma" panose="020B0604030504040204" pitchFamily="34" charset="0"/>
                <a:sym typeface="+mn-ea"/>
              </a:rPr>
              <a:t>C</a:t>
            </a:r>
            <a:r>
              <a:rPr lang="en-US" altLang="en-US" sz="2800" b="1" baseline="-25000" dirty="0" err="1" smtClean="0">
                <a:solidFill>
                  <a:srgbClr val="39FF1F"/>
                </a:solidFill>
                <a:latin typeface="Tahoma" panose="020B0604030504040204" pitchFamily="34" charset="0"/>
                <a:cs typeface="Tahoma" panose="020B0604030504040204" pitchFamily="34" charset="0"/>
                <a:sym typeface="+mn-ea"/>
              </a:rPr>
              <a:t>dil</a:t>
            </a:r>
            <a:r>
              <a:rPr lang="en-US" altLang="en-US" sz="2800" b="1" dirty="0" smtClean="0">
                <a:solidFill>
                  <a:srgbClr val="39FF1F"/>
                </a:solidFill>
                <a:latin typeface="Tahoma" panose="020B0604030504040204" pitchFamily="34" charset="0"/>
                <a:cs typeface="Tahoma" panose="020B0604030504040204" pitchFamily="34" charset="0"/>
                <a:sym typeface="+mn-ea"/>
              </a:rPr>
              <a:t> </a:t>
            </a:r>
            <a:r>
              <a:rPr lang="en-US" altLang="en-US" sz="2800" b="1" dirty="0">
                <a:latin typeface="Tahoma" panose="020B0604030504040204" pitchFamily="34" charset="0"/>
                <a:cs typeface="Tahoma" panose="020B0604030504040204" pitchFamily="34" charset="0"/>
                <a:sym typeface="+mn-ea"/>
              </a:rPr>
              <a:t>× </a:t>
            </a:r>
            <a:r>
              <a:rPr lang="en-US" altLang="en-US" sz="2800" b="1" i="1" dirty="0" err="1">
                <a:solidFill>
                  <a:srgbClr val="02045E"/>
                </a:solidFill>
                <a:latin typeface="Tahoma" panose="020B0604030504040204" pitchFamily="34" charset="0"/>
                <a:cs typeface="Tahoma" panose="020B0604030504040204" pitchFamily="34" charset="0"/>
                <a:sym typeface="+mn-ea"/>
              </a:rPr>
              <a:t>V</a:t>
            </a:r>
            <a:r>
              <a:rPr lang="en-US" altLang="en-US" sz="2800" b="1" baseline="-25000" dirty="0" err="1">
                <a:solidFill>
                  <a:srgbClr val="02045E"/>
                </a:solidFill>
                <a:latin typeface="Tahoma" panose="020B0604030504040204" pitchFamily="34" charset="0"/>
                <a:cs typeface="Tahoma" panose="020B0604030504040204" pitchFamily="34" charset="0"/>
                <a:sym typeface="+mn-ea"/>
              </a:rPr>
              <a:t>dil</a:t>
            </a:r>
            <a:endParaRPr lang="en-US" sz="2800">
              <a:latin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771">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771">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2771">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2771">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77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ChangeArrowheads="1"/>
          </p:cNvSpPr>
          <p:nvPr/>
        </p:nvSpPr>
        <p:spPr bwMode="auto">
          <a:xfrm>
            <a:off x="109220" y="1892300"/>
            <a:ext cx="9034780" cy="452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indent="0" eaLnBrk="1" hangingPunct="1">
              <a:lnSpc>
                <a:spcPct val="90000"/>
              </a:lnSpc>
              <a:spcBef>
                <a:spcPct val="0"/>
              </a:spcBef>
              <a:buNone/>
            </a:pPr>
            <a:r>
              <a:rPr lang="en-US" altLang="en-US" sz="2600" b="1" dirty="0">
                <a:solidFill>
                  <a:schemeClr val="tx1"/>
                </a:solidFill>
                <a:latin typeface="Tahoma" panose="020B0604030504040204" pitchFamily="34" charset="0"/>
                <a:cs typeface="Tahoma" panose="020B0604030504040204" pitchFamily="34" charset="0"/>
              </a:rPr>
              <a:t>What is the new </a:t>
            </a:r>
            <a:r>
              <a:rPr lang="en-US" altLang="en-US" sz="2600" b="1" dirty="0">
                <a:solidFill>
                  <a:srgbClr val="39FF1F"/>
                </a:solidFill>
                <a:latin typeface="Tahoma" panose="020B0604030504040204" pitchFamily="34" charset="0"/>
                <a:cs typeface="Tahoma" panose="020B0604030504040204" pitchFamily="34" charset="0"/>
              </a:rPr>
              <a:t>concentration </a:t>
            </a:r>
            <a:r>
              <a:rPr lang="en-US" altLang="en-US" sz="2600" b="1" dirty="0">
                <a:solidFill>
                  <a:schemeClr val="tx1"/>
                </a:solidFill>
                <a:latin typeface="Tahoma" panose="020B0604030504040204" pitchFamily="34" charset="0"/>
                <a:cs typeface="Tahoma" panose="020B0604030504040204" pitchFamily="34" charset="0"/>
              </a:rPr>
              <a:t>if </a:t>
            </a:r>
            <a:r>
              <a:rPr lang="en-US" altLang="en-US" sz="2600" b="1" dirty="0">
                <a:solidFill>
                  <a:srgbClr val="02045E"/>
                </a:solidFill>
                <a:latin typeface="Tahoma" panose="020B0604030504040204" pitchFamily="34" charset="0"/>
                <a:cs typeface="Tahoma" panose="020B0604030504040204" pitchFamily="34" charset="0"/>
              </a:rPr>
              <a:t>500ml </a:t>
            </a:r>
            <a:r>
              <a:rPr lang="en-US" altLang="en-US" sz="2600" b="1" dirty="0">
                <a:solidFill>
                  <a:schemeClr val="tx1"/>
                </a:solidFill>
                <a:latin typeface="Tahoma" panose="020B0604030504040204" pitchFamily="34" charset="0"/>
                <a:cs typeface="Tahoma" panose="020B0604030504040204" pitchFamily="34" charset="0"/>
              </a:rPr>
              <a:t>of water is added to </a:t>
            </a:r>
            <a:r>
              <a:rPr lang="en-US" altLang="en-US" sz="2600" b="1" dirty="0">
                <a:solidFill>
                  <a:srgbClr val="02045E"/>
                </a:solidFill>
                <a:latin typeface="Tahoma" panose="020B0604030504040204" pitchFamily="34" charset="0"/>
                <a:cs typeface="Tahoma" panose="020B0604030504040204" pitchFamily="34" charset="0"/>
              </a:rPr>
              <a:t>250ml</a:t>
            </a:r>
            <a:r>
              <a:rPr lang="en-US" altLang="en-US" sz="2600" b="1" dirty="0">
                <a:solidFill>
                  <a:schemeClr val="tx1"/>
                </a:solidFill>
                <a:latin typeface="Tahoma" panose="020B0604030504040204" pitchFamily="34" charset="0"/>
                <a:cs typeface="Tahoma" panose="020B0604030504040204" pitchFamily="34" charset="0"/>
              </a:rPr>
              <a:t> of </a:t>
            </a:r>
            <a:r>
              <a:rPr lang="en-US" altLang="en-US" sz="2600" b="1" dirty="0">
                <a:solidFill>
                  <a:srgbClr val="39FF1F"/>
                </a:solidFill>
                <a:latin typeface="Tahoma" panose="020B0604030504040204" pitchFamily="34" charset="0"/>
                <a:cs typeface="Tahoma" panose="020B0604030504040204" pitchFamily="34" charset="0"/>
              </a:rPr>
              <a:t>2.0M</a:t>
            </a:r>
            <a:r>
              <a:rPr lang="en-US" altLang="en-US" sz="2600" b="1" dirty="0">
                <a:solidFill>
                  <a:schemeClr val="tx1"/>
                </a:solidFill>
                <a:latin typeface="Tahoma" panose="020B0604030504040204" pitchFamily="34" charset="0"/>
                <a:cs typeface="Tahoma" panose="020B0604030504040204" pitchFamily="34" charset="0"/>
              </a:rPr>
              <a:t> HCl?</a:t>
            </a:r>
            <a:endParaRPr lang="en-US" altLang="en-US" sz="2600" b="1" dirty="0">
              <a:solidFill>
                <a:schemeClr val="tx1"/>
              </a:solidFill>
              <a:latin typeface="Tahoma" panose="020B0604030504040204" pitchFamily="34" charset="0"/>
              <a:cs typeface="Tahoma" panose="020B0604030504040204" pitchFamily="34" charset="0"/>
            </a:endParaRPr>
          </a:p>
          <a:p>
            <a:pPr indent="0" eaLnBrk="1" hangingPunct="1">
              <a:lnSpc>
                <a:spcPct val="90000"/>
              </a:lnSpc>
              <a:spcBef>
                <a:spcPct val="0"/>
              </a:spcBef>
              <a:buNone/>
            </a:pPr>
            <a:endParaRPr lang="en-US" altLang="en-US" sz="2600" b="1" dirty="0">
              <a:solidFill>
                <a:srgbClr val="39FF1F"/>
              </a:solidFill>
              <a:latin typeface="Tahoma" panose="020B0604030504040204" pitchFamily="34" charset="0"/>
              <a:cs typeface="Tahoma" panose="020B0604030504040204" pitchFamily="34" charset="0"/>
            </a:endParaRPr>
          </a:p>
          <a:p>
            <a:pPr indent="0" eaLnBrk="1" hangingPunct="1">
              <a:buNone/>
              <a:defRPr/>
            </a:pPr>
            <a:r>
              <a:rPr lang="en-US" altLang="en-US" sz="2600" b="1" i="1" dirty="0" err="1" smtClean="0">
                <a:solidFill>
                  <a:srgbClr val="39FF1F"/>
                </a:solidFill>
                <a:latin typeface="Tahoma" panose="020B0604030504040204" pitchFamily="34" charset="0"/>
                <a:cs typeface="Tahoma" panose="020B0604030504040204" pitchFamily="34" charset="0"/>
                <a:sym typeface="+mn-ea"/>
              </a:rPr>
              <a:t>C</a:t>
            </a:r>
            <a:r>
              <a:rPr lang="en-US" altLang="en-US" sz="2600" b="1" baseline="-25000" dirty="0" err="1" smtClean="0">
                <a:solidFill>
                  <a:srgbClr val="39FF1F"/>
                </a:solidFill>
                <a:latin typeface="Tahoma" panose="020B0604030504040204" pitchFamily="34" charset="0"/>
                <a:cs typeface="Tahoma" panose="020B0604030504040204" pitchFamily="34" charset="0"/>
                <a:sym typeface="+mn-ea"/>
              </a:rPr>
              <a:t>dil</a:t>
            </a:r>
            <a:r>
              <a:rPr lang="en-US" altLang="en-US" sz="2600" b="1" baseline="-25000" dirty="0" err="1" smtClean="0">
                <a:solidFill>
                  <a:srgbClr val="400000"/>
                </a:solidFill>
                <a:latin typeface="Tahoma" panose="020B0604030504040204" pitchFamily="34" charset="0"/>
                <a:cs typeface="Tahoma" panose="020B0604030504040204" pitchFamily="34" charset="0"/>
                <a:sym typeface="+mn-ea"/>
              </a:rPr>
              <a:t> </a:t>
            </a:r>
            <a:r>
              <a:rPr lang="en-US" altLang="en-US" sz="2600" b="1" dirty="0" smtClean="0">
                <a:latin typeface="Tahoma" panose="020B0604030504040204" pitchFamily="34" charset="0"/>
                <a:cs typeface="Tahoma" panose="020B0604030504040204" pitchFamily="34" charset="0"/>
                <a:sym typeface="+mn-ea"/>
              </a:rPr>
              <a:t>=</a:t>
            </a:r>
            <a:r>
              <a:rPr lang="en-US" altLang="en-US" sz="2600" b="1" i="1" u="sng" dirty="0" err="1" smtClean="0">
                <a:solidFill>
                  <a:srgbClr val="39FF1F"/>
                </a:solidFill>
                <a:latin typeface="Tahoma" panose="020B0604030504040204" pitchFamily="34" charset="0"/>
                <a:cs typeface="Tahoma" panose="020B0604030504040204" pitchFamily="34" charset="0"/>
                <a:sym typeface="+mn-ea"/>
              </a:rPr>
              <a:t>C</a:t>
            </a:r>
            <a:r>
              <a:rPr lang="en-US" altLang="en-US" sz="2600" b="1" u="sng" baseline="-25000" dirty="0" err="1" smtClean="0">
                <a:solidFill>
                  <a:srgbClr val="39FF1F"/>
                </a:solidFill>
                <a:latin typeface="Tahoma" panose="020B0604030504040204" pitchFamily="34" charset="0"/>
                <a:cs typeface="Tahoma" panose="020B0604030504040204" pitchFamily="34" charset="0"/>
                <a:sym typeface="+mn-ea"/>
              </a:rPr>
              <a:t>conc </a:t>
            </a:r>
            <a:r>
              <a:rPr lang="en-US" altLang="en-US" sz="2600" b="1" u="sng" dirty="0" err="1" smtClean="0">
                <a:solidFill>
                  <a:schemeClr val="tx1"/>
                </a:solidFill>
                <a:latin typeface="Tahoma" panose="020B0604030504040204" pitchFamily="34" charset="0"/>
                <a:cs typeface="Tahoma" panose="020B0604030504040204" pitchFamily="34" charset="0"/>
                <a:sym typeface="+mn-ea"/>
              </a:rPr>
              <a:t>x </a:t>
            </a:r>
            <a:r>
              <a:rPr lang="en-US" altLang="en-US" sz="2600" b="1" i="1" u="sng" dirty="0" err="1" smtClean="0">
                <a:solidFill>
                  <a:srgbClr val="02045E"/>
                </a:solidFill>
                <a:latin typeface="Tahoma" panose="020B0604030504040204" pitchFamily="34" charset="0"/>
                <a:cs typeface="Tahoma" panose="020B0604030504040204" pitchFamily="34" charset="0"/>
                <a:sym typeface="+mn-ea"/>
              </a:rPr>
              <a:t>V</a:t>
            </a:r>
            <a:r>
              <a:rPr lang="en-US" altLang="en-US" sz="2600" b="1" u="sng" baseline="-25000" dirty="0" err="1" smtClean="0">
                <a:solidFill>
                  <a:srgbClr val="02045E"/>
                </a:solidFill>
                <a:latin typeface="Tahoma" panose="020B0604030504040204" pitchFamily="34" charset="0"/>
                <a:cs typeface="Tahoma" panose="020B0604030504040204" pitchFamily="34" charset="0"/>
                <a:sym typeface="+mn-ea"/>
              </a:rPr>
              <a:t>conc</a:t>
            </a:r>
            <a:r>
              <a:rPr lang="en-US" altLang="en-US" sz="2600" b="1" u="sng" baseline="-25000" dirty="0" smtClean="0">
                <a:latin typeface="Tahoma" panose="020B0604030504040204" pitchFamily="34" charset="0"/>
                <a:cs typeface="Tahoma" panose="020B0604030504040204" pitchFamily="34" charset="0"/>
                <a:sym typeface="+mn-ea"/>
              </a:rPr>
              <a:t> </a:t>
            </a:r>
            <a:r>
              <a:rPr lang="en-US" altLang="en-US" sz="2600" b="1" u="sng" dirty="0" smtClean="0">
                <a:latin typeface="Tahoma" panose="020B0604030504040204" pitchFamily="34" charset="0"/>
                <a:cs typeface="Tahoma" panose="020B0604030504040204" pitchFamily="34" charset="0"/>
                <a:sym typeface="+mn-ea"/>
              </a:rPr>
              <a:t> </a:t>
            </a:r>
            <a:endParaRPr lang="en-US" altLang="en-US" sz="2600" b="1" dirty="0" smtClean="0">
              <a:latin typeface="Tahoma" panose="020B0604030504040204" pitchFamily="34" charset="0"/>
              <a:cs typeface="Tahoma" panose="020B0604030504040204" pitchFamily="34" charset="0"/>
              <a:sym typeface="+mn-ea"/>
            </a:endParaRPr>
          </a:p>
          <a:p>
            <a:pPr indent="0" eaLnBrk="1" hangingPunct="1">
              <a:buNone/>
              <a:defRPr/>
            </a:pPr>
            <a:r>
              <a:rPr lang="en-US" altLang="en-US" sz="2600" b="1" i="1" dirty="0" err="1">
                <a:solidFill>
                  <a:srgbClr val="02045E"/>
                </a:solidFill>
                <a:latin typeface="Tahoma" panose="020B0604030504040204" pitchFamily="34" charset="0"/>
                <a:cs typeface="Tahoma" panose="020B0604030504040204" pitchFamily="34" charset="0"/>
                <a:sym typeface="+mn-ea"/>
              </a:rPr>
              <a:t>		V</a:t>
            </a:r>
            <a:r>
              <a:rPr lang="en-US" altLang="en-US" sz="2600" b="1" baseline="-25000" dirty="0" err="1">
                <a:solidFill>
                  <a:srgbClr val="02045E"/>
                </a:solidFill>
                <a:latin typeface="Tahoma" panose="020B0604030504040204" pitchFamily="34" charset="0"/>
                <a:cs typeface="Tahoma" panose="020B0604030504040204" pitchFamily="34" charset="0"/>
                <a:sym typeface="+mn-ea"/>
              </a:rPr>
              <a:t>dil</a:t>
            </a:r>
            <a:endParaRPr lang="en-US" altLang="en-US" sz="2600" b="1" u="sng" baseline="-25000" dirty="0" err="1">
              <a:solidFill>
                <a:srgbClr val="02045E"/>
              </a:solidFill>
              <a:latin typeface="Tahoma" panose="020B0604030504040204" pitchFamily="34" charset="0"/>
              <a:cs typeface="Tahoma" panose="020B0604030504040204" pitchFamily="34" charset="0"/>
              <a:sym typeface="+mn-ea"/>
            </a:endParaRPr>
          </a:p>
          <a:p>
            <a:pPr indent="0" eaLnBrk="1" hangingPunct="1">
              <a:buNone/>
              <a:defRPr/>
            </a:pPr>
            <a:endParaRPr lang="en-US" sz="2600">
              <a:solidFill>
                <a:srgbClr val="39FF1F"/>
              </a:solidFill>
              <a:latin typeface="Tahoma" panose="020B0604030504040204" pitchFamily="34" charset="0"/>
              <a:cs typeface="Tahoma" panose="020B0604030504040204" pitchFamily="34" charset="0"/>
            </a:endParaRPr>
          </a:p>
          <a:p>
            <a:pPr indent="0" eaLnBrk="1" hangingPunct="1">
              <a:buNone/>
              <a:defRPr/>
            </a:pPr>
            <a:r>
              <a:rPr lang="en-US" altLang="en-US" sz="2600" b="1" i="1" dirty="0" err="1" smtClean="0">
                <a:solidFill>
                  <a:srgbClr val="39FF1F"/>
                </a:solidFill>
                <a:latin typeface="Tahoma" panose="020B0604030504040204" pitchFamily="34" charset="0"/>
                <a:cs typeface="Tahoma" panose="020B0604030504040204" pitchFamily="34" charset="0"/>
                <a:sym typeface="+mn-ea"/>
              </a:rPr>
              <a:t>C</a:t>
            </a:r>
            <a:r>
              <a:rPr lang="en-US" altLang="en-US" sz="2600" b="1" baseline="-25000" dirty="0" err="1" smtClean="0">
                <a:solidFill>
                  <a:srgbClr val="39FF1F"/>
                </a:solidFill>
                <a:latin typeface="Tahoma" panose="020B0604030504040204" pitchFamily="34" charset="0"/>
                <a:cs typeface="Tahoma" panose="020B0604030504040204" pitchFamily="34" charset="0"/>
                <a:sym typeface="+mn-ea"/>
              </a:rPr>
              <a:t>dil</a:t>
            </a:r>
            <a:r>
              <a:rPr lang="en-US" altLang="en-US" sz="2600" b="1" baseline="-25000" dirty="0" err="1" smtClean="0">
                <a:solidFill>
                  <a:srgbClr val="400000"/>
                </a:solidFill>
                <a:latin typeface="Tahoma" panose="020B0604030504040204" pitchFamily="34" charset="0"/>
                <a:cs typeface="Tahoma" panose="020B0604030504040204" pitchFamily="34" charset="0"/>
                <a:sym typeface="+mn-ea"/>
              </a:rPr>
              <a:t>  </a:t>
            </a:r>
            <a:r>
              <a:rPr lang="en-US" altLang="en-US" sz="2600" b="1" dirty="0" smtClean="0">
                <a:latin typeface="Tahoma" panose="020B0604030504040204" pitchFamily="34" charset="0"/>
                <a:cs typeface="Tahoma" panose="020B0604030504040204" pitchFamily="34" charset="0"/>
                <a:sym typeface="+mn-ea"/>
              </a:rPr>
              <a:t>=</a:t>
            </a:r>
            <a:r>
              <a:rPr lang="en-US" altLang="en-US" sz="2600" b="1" i="1" u="sng" dirty="0" err="1" smtClean="0">
                <a:solidFill>
                  <a:srgbClr val="39FF1F"/>
                </a:solidFill>
                <a:latin typeface="Tahoma" panose="020B0604030504040204" pitchFamily="34" charset="0"/>
                <a:cs typeface="Tahoma" panose="020B0604030504040204" pitchFamily="34" charset="0"/>
                <a:sym typeface="+mn-ea"/>
              </a:rPr>
              <a:t>2.0 </a:t>
            </a:r>
            <a:r>
              <a:rPr lang="en-US" altLang="en-US" sz="2600" b="1" u="sng" baseline="-25000" dirty="0" err="1" smtClean="0">
                <a:solidFill>
                  <a:srgbClr val="400000"/>
                </a:solidFill>
                <a:latin typeface="Tahoma" panose="020B0604030504040204" pitchFamily="34" charset="0"/>
                <a:cs typeface="Tahoma" panose="020B0604030504040204" pitchFamily="34" charset="0"/>
                <a:sym typeface="+mn-ea"/>
              </a:rPr>
              <a:t> </a:t>
            </a:r>
            <a:r>
              <a:rPr lang="en-US" altLang="en-US" sz="2600" b="1" u="sng" dirty="0" err="1" smtClean="0">
                <a:latin typeface="Tahoma" panose="020B0604030504040204" pitchFamily="34" charset="0"/>
                <a:cs typeface="Tahoma" panose="020B0604030504040204" pitchFamily="34" charset="0"/>
                <a:sym typeface="+mn-ea"/>
              </a:rPr>
              <a:t>x </a:t>
            </a:r>
            <a:r>
              <a:rPr lang="en-US" altLang="en-US" sz="2600" b="1" i="1" u="sng" dirty="0" err="1" smtClean="0">
                <a:solidFill>
                  <a:srgbClr val="02045E"/>
                </a:solidFill>
                <a:latin typeface="Tahoma" panose="020B0604030504040204" pitchFamily="34" charset="0"/>
                <a:cs typeface="Tahoma" panose="020B0604030504040204" pitchFamily="34" charset="0"/>
                <a:sym typeface="+mn-ea"/>
              </a:rPr>
              <a:t>250</a:t>
            </a:r>
            <a:r>
              <a:rPr lang="en-US" altLang="en-US" sz="2600" b="1" u="sng" baseline="-25000" dirty="0" smtClean="0">
                <a:latin typeface="Tahoma" panose="020B0604030504040204" pitchFamily="34" charset="0"/>
                <a:cs typeface="Tahoma" panose="020B0604030504040204" pitchFamily="34" charset="0"/>
                <a:sym typeface="+mn-ea"/>
              </a:rPr>
              <a:t> </a:t>
            </a:r>
            <a:r>
              <a:rPr lang="en-US" altLang="en-US" sz="2600" b="1" u="sng" dirty="0" smtClean="0">
                <a:latin typeface="Tahoma" panose="020B0604030504040204" pitchFamily="34" charset="0"/>
                <a:cs typeface="Tahoma" panose="020B0604030504040204" pitchFamily="34" charset="0"/>
                <a:sym typeface="+mn-ea"/>
              </a:rPr>
              <a:t> </a:t>
            </a:r>
            <a:endParaRPr lang="en-US" altLang="en-US" sz="2600" b="1" dirty="0" smtClean="0">
              <a:latin typeface="Tahoma" panose="020B0604030504040204" pitchFamily="34" charset="0"/>
              <a:cs typeface="Tahoma" panose="020B0604030504040204" pitchFamily="34" charset="0"/>
              <a:sym typeface="+mn-ea"/>
            </a:endParaRPr>
          </a:p>
          <a:p>
            <a:pPr indent="0" eaLnBrk="1" hangingPunct="1">
              <a:buNone/>
              <a:defRPr/>
            </a:pPr>
            <a:r>
              <a:rPr lang="en-US" altLang="en-US" sz="2600" b="1" i="1" dirty="0" err="1">
                <a:solidFill>
                  <a:srgbClr val="02045E"/>
                </a:solidFill>
                <a:latin typeface="Tahoma" panose="020B0604030504040204" pitchFamily="34" charset="0"/>
                <a:cs typeface="Tahoma" panose="020B0604030504040204" pitchFamily="34" charset="0"/>
                <a:sym typeface="+mn-ea"/>
              </a:rPr>
              <a:t>          (250 + 500)</a:t>
            </a:r>
            <a:endParaRPr lang="en-US" altLang="en-US" sz="2600" b="1" u="sng" baseline="-25000" dirty="0" err="1">
              <a:solidFill>
                <a:srgbClr val="02045E"/>
              </a:solidFill>
              <a:latin typeface="Tahoma" panose="020B0604030504040204" pitchFamily="34" charset="0"/>
              <a:cs typeface="Tahoma" panose="020B0604030504040204" pitchFamily="34" charset="0"/>
              <a:sym typeface="+mn-ea"/>
            </a:endParaRPr>
          </a:p>
          <a:p>
            <a:pPr indent="0" eaLnBrk="1" hangingPunct="1">
              <a:buNone/>
              <a:defRPr/>
            </a:pPr>
            <a:endParaRPr lang="en-US" sz="2600">
              <a:latin typeface="Tahoma" panose="020B0604030504040204" pitchFamily="34" charset="0"/>
              <a:cs typeface="Tahoma" panose="020B0604030504040204" pitchFamily="34" charset="0"/>
            </a:endParaRPr>
          </a:p>
          <a:p>
            <a:pPr indent="0" eaLnBrk="1" hangingPunct="1">
              <a:buNone/>
              <a:defRPr/>
            </a:pPr>
            <a:r>
              <a:rPr lang="en-US" altLang="en-US" sz="2600" b="1" i="1" dirty="0" err="1" smtClean="0">
                <a:solidFill>
                  <a:srgbClr val="39FF1F"/>
                </a:solidFill>
                <a:latin typeface="Tahoma" panose="020B0604030504040204" pitchFamily="34" charset="0"/>
                <a:cs typeface="Tahoma" panose="020B0604030504040204" pitchFamily="34" charset="0"/>
                <a:sym typeface="+mn-ea"/>
              </a:rPr>
              <a:t>C</a:t>
            </a:r>
            <a:r>
              <a:rPr lang="en-US" altLang="en-US" sz="2600" b="1" baseline="-25000" dirty="0" err="1" smtClean="0">
                <a:solidFill>
                  <a:srgbClr val="39FF1F"/>
                </a:solidFill>
                <a:latin typeface="Tahoma" panose="020B0604030504040204" pitchFamily="34" charset="0"/>
                <a:cs typeface="Tahoma" panose="020B0604030504040204" pitchFamily="34" charset="0"/>
                <a:sym typeface="+mn-ea"/>
              </a:rPr>
              <a:t>dil </a:t>
            </a:r>
            <a:r>
              <a:rPr lang="en-US" altLang="en-US" sz="2600" b="1" baseline="-25000" dirty="0" err="1" smtClean="0">
                <a:solidFill>
                  <a:srgbClr val="400000"/>
                </a:solidFill>
                <a:latin typeface="Tahoma" panose="020B0604030504040204" pitchFamily="34" charset="0"/>
                <a:cs typeface="Tahoma" panose="020B0604030504040204" pitchFamily="34" charset="0"/>
                <a:sym typeface="+mn-ea"/>
              </a:rPr>
              <a:t> </a:t>
            </a:r>
            <a:r>
              <a:rPr lang="en-US" altLang="en-US" sz="2600" b="1" dirty="0" smtClean="0">
                <a:latin typeface="Tahoma" panose="020B0604030504040204" pitchFamily="34" charset="0"/>
                <a:cs typeface="Tahoma" panose="020B0604030504040204" pitchFamily="34" charset="0"/>
                <a:sym typeface="+mn-ea"/>
              </a:rPr>
              <a:t>= </a:t>
            </a:r>
            <a:r>
              <a:rPr lang="en-US" altLang="en-US" sz="2600" b="1" dirty="0" smtClean="0">
                <a:solidFill>
                  <a:srgbClr val="39FF1F"/>
                </a:solidFill>
                <a:latin typeface="Tahoma" panose="020B0604030504040204" pitchFamily="34" charset="0"/>
                <a:cs typeface="Tahoma" panose="020B0604030504040204" pitchFamily="34" charset="0"/>
                <a:sym typeface="+mn-ea"/>
              </a:rPr>
              <a:t>0.66M</a:t>
            </a:r>
            <a:endParaRPr lang="en-US" altLang="en-US" sz="2600" b="1" baseline="-25000" dirty="0" smtClean="0">
              <a:solidFill>
                <a:srgbClr val="39FF1F"/>
              </a:solidFill>
              <a:latin typeface="Tahoma" panose="020B0604030504040204" pitchFamily="34" charset="0"/>
              <a:ea typeface="MS PGothic" panose="020B0600070205080204" pitchFamily="34" charset="-128"/>
              <a:cs typeface="Tahoma" panose="020B0604030504040204" pitchFamily="34" charset="0"/>
              <a:sym typeface="+mn-ea"/>
            </a:endParaRPr>
          </a:p>
        </p:txBody>
      </p:sp>
      <p:sp>
        <p:nvSpPr>
          <p:cNvPr id="5" name="Text Box 3"/>
          <p:cNvSpPr txBox="1">
            <a:spLocks noChangeArrowheads="1"/>
          </p:cNvSpPr>
          <p:nvPr/>
        </p:nvSpPr>
        <p:spPr bwMode="auto">
          <a:xfrm>
            <a:off x="0" y="0"/>
            <a:ext cx="9144000" cy="723900"/>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US" altLang="en-US" b="1" dirty="0"/>
              <a:t>Dilution Calculations …</a:t>
            </a:r>
            <a:endParaRPr lang="en-GB" altLang="en-US" sz="1000" b="1" baseline="30000" dirty="0">
              <a:latin typeface="Tahoma" panose="020B0604030504040204" pitchFamily="34" charset="0"/>
            </a:endParaRPr>
          </a:p>
        </p:txBody>
      </p:sp>
      <p:sp>
        <p:nvSpPr>
          <p:cNvPr id="2" name="Text Box 1"/>
          <p:cNvSpPr txBox="1"/>
          <p:nvPr/>
        </p:nvSpPr>
        <p:spPr>
          <a:xfrm>
            <a:off x="2063115" y="911860"/>
            <a:ext cx="5235575" cy="521970"/>
          </a:xfrm>
          <a:prstGeom prst="rect">
            <a:avLst/>
          </a:prstGeom>
          <a:noFill/>
          <a:ln>
            <a:solidFill>
              <a:schemeClr val="tx1"/>
            </a:solidFill>
          </a:ln>
        </p:spPr>
        <p:txBody>
          <a:bodyPr wrap="square" rtlCol="0" anchor="t">
            <a:spAutoFit/>
          </a:bodyPr>
          <a:p>
            <a:pPr algn="ctr">
              <a:buFontTx/>
              <a:buNone/>
              <a:defRPr/>
            </a:pPr>
            <a:r>
              <a:rPr lang="en-US" altLang="en-US" sz="2800" b="1" i="1" dirty="0" err="1" smtClean="0">
                <a:solidFill>
                  <a:srgbClr val="39FF1F"/>
                </a:solidFill>
                <a:latin typeface="Tahoma" panose="020B0604030504040204" pitchFamily="34" charset="0"/>
                <a:cs typeface="Tahoma" panose="020B0604030504040204" pitchFamily="34" charset="0"/>
                <a:sym typeface="+mn-ea"/>
              </a:rPr>
              <a:t>C</a:t>
            </a:r>
            <a:r>
              <a:rPr lang="en-US" altLang="en-US" sz="2800" b="1" baseline="-25000" dirty="0" err="1" smtClean="0">
                <a:solidFill>
                  <a:srgbClr val="39FF1F"/>
                </a:solidFill>
                <a:latin typeface="Tahoma" panose="020B0604030504040204" pitchFamily="34" charset="0"/>
                <a:cs typeface="Tahoma" panose="020B0604030504040204" pitchFamily="34" charset="0"/>
                <a:sym typeface="+mn-ea"/>
              </a:rPr>
              <a:t>conc</a:t>
            </a:r>
            <a:r>
              <a:rPr lang="en-US" altLang="en-US" sz="2800" b="1" dirty="0" smtClean="0">
                <a:solidFill>
                  <a:srgbClr val="400000"/>
                </a:solidFill>
                <a:latin typeface="Tahoma" panose="020B0604030504040204" pitchFamily="34" charset="0"/>
                <a:cs typeface="Tahoma" panose="020B0604030504040204" pitchFamily="34" charset="0"/>
                <a:sym typeface="+mn-ea"/>
              </a:rPr>
              <a:t> </a:t>
            </a:r>
            <a:r>
              <a:rPr lang="en-US" altLang="en-US" sz="2800" b="1" dirty="0">
                <a:latin typeface="Tahoma" panose="020B0604030504040204" pitchFamily="34" charset="0"/>
                <a:cs typeface="Tahoma" panose="020B0604030504040204" pitchFamily="34" charset="0"/>
                <a:sym typeface="+mn-ea"/>
              </a:rPr>
              <a:t>× </a:t>
            </a:r>
            <a:r>
              <a:rPr lang="en-US" altLang="en-US" sz="2800" b="1" i="1" dirty="0" err="1" smtClean="0">
                <a:solidFill>
                  <a:srgbClr val="02045E"/>
                </a:solidFill>
                <a:latin typeface="Tahoma" panose="020B0604030504040204" pitchFamily="34" charset="0"/>
                <a:cs typeface="Tahoma" panose="020B0604030504040204" pitchFamily="34" charset="0"/>
                <a:sym typeface="+mn-ea"/>
              </a:rPr>
              <a:t>V</a:t>
            </a:r>
            <a:r>
              <a:rPr lang="en-US" altLang="en-US" sz="2800" b="1" baseline="-25000" dirty="0" err="1" smtClean="0">
                <a:solidFill>
                  <a:srgbClr val="02045E"/>
                </a:solidFill>
                <a:latin typeface="Tahoma" panose="020B0604030504040204" pitchFamily="34" charset="0"/>
                <a:cs typeface="Tahoma" panose="020B0604030504040204" pitchFamily="34" charset="0"/>
                <a:sym typeface="+mn-ea"/>
              </a:rPr>
              <a:t>conc</a:t>
            </a:r>
            <a:r>
              <a:rPr lang="en-US" altLang="en-US" sz="2800" b="1" baseline="-25000" dirty="0" smtClean="0">
                <a:latin typeface="Tahoma" panose="020B0604030504040204" pitchFamily="34" charset="0"/>
                <a:cs typeface="Tahoma" panose="020B0604030504040204" pitchFamily="34" charset="0"/>
                <a:sym typeface="+mn-ea"/>
              </a:rPr>
              <a:t> </a:t>
            </a:r>
            <a:r>
              <a:rPr lang="en-US" altLang="en-US" sz="2800" b="1" dirty="0" smtClean="0">
                <a:latin typeface="Tahoma" panose="020B0604030504040204" pitchFamily="34" charset="0"/>
                <a:cs typeface="Tahoma" panose="020B0604030504040204" pitchFamily="34" charset="0"/>
                <a:sym typeface="+mn-ea"/>
              </a:rPr>
              <a:t>= </a:t>
            </a:r>
            <a:r>
              <a:rPr lang="en-US" altLang="en-US" sz="2800" b="1" dirty="0" smtClean="0">
                <a:solidFill>
                  <a:srgbClr val="400000"/>
                </a:solidFill>
                <a:latin typeface="Tahoma" panose="020B0604030504040204" pitchFamily="34" charset="0"/>
                <a:cs typeface="Tahoma" panose="020B0604030504040204" pitchFamily="34" charset="0"/>
                <a:sym typeface="+mn-ea"/>
              </a:rPr>
              <a:t> </a:t>
            </a:r>
            <a:r>
              <a:rPr lang="en-US" altLang="en-US" sz="2800" b="1" i="1" dirty="0" err="1" smtClean="0">
                <a:solidFill>
                  <a:srgbClr val="39FF1F"/>
                </a:solidFill>
                <a:latin typeface="Tahoma" panose="020B0604030504040204" pitchFamily="34" charset="0"/>
                <a:cs typeface="Tahoma" panose="020B0604030504040204" pitchFamily="34" charset="0"/>
                <a:sym typeface="+mn-ea"/>
              </a:rPr>
              <a:t>C</a:t>
            </a:r>
            <a:r>
              <a:rPr lang="en-US" altLang="en-US" sz="2800" b="1" baseline="-25000" dirty="0" err="1" smtClean="0">
                <a:solidFill>
                  <a:srgbClr val="39FF1F"/>
                </a:solidFill>
                <a:latin typeface="Tahoma" panose="020B0604030504040204" pitchFamily="34" charset="0"/>
                <a:cs typeface="Tahoma" panose="020B0604030504040204" pitchFamily="34" charset="0"/>
                <a:sym typeface="+mn-ea"/>
              </a:rPr>
              <a:t>dil</a:t>
            </a:r>
            <a:r>
              <a:rPr lang="en-US" altLang="en-US" sz="2800" b="1" dirty="0" smtClean="0">
                <a:solidFill>
                  <a:srgbClr val="39FF1F"/>
                </a:solidFill>
                <a:latin typeface="Tahoma" panose="020B0604030504040204" pitchFamily="34" charset="0"/>
                <a:cs typeface="Tahoma" panose="020B0604030504040204" pitchFamily="34" charset="0"/>
                <a:sym typeface="+mn-ea"/>
              </a:rPr>
              <a:t> </a:t>
            </a:r>
            <a:r>
              <a:rPr lang="en-US" altLang="en-US" sz="2800" b="1" dirty="0">
                <a:latin typeface="Tahoma" panose="020B0604030504040204" pitchFamily="34" charset="0"/>
                <a:cs typeface="Tahoma" panose="020B0604030504040204" pitchFamily="34" charset="0"/>
                <a:sym typeface="+mn-ea"/>
              </a:rPr>
              <a:t>× </a:t>
            </a:r>
            <a:r>
              <a:rPr lang="en-US" altLang="en-US" sz="2800" b="1" i="1" dirty="0" err="1">
                <a:solidFill>
                  <a:srgbClr val="02045E"/>
                </a:solidFill>
                <a:latin typeface="Tahoma" panose="020B0604030504040204" pitchFamily="34" charset="0"/>
                <a:cs typeface="Tahoma" panose="020B0604030504040204" pitchFamily="34" charset="0"/>
                <a:sym typeface="+mn-ea"/>
              </a:rPr>
              <a:t>V</a:t>
            </a:r>
            <a:r>
              <a:rPr lang="en-US" altLang="en-US" sz="2800" b="1" baseline="-25000" dirty="0" err="1">
                <a:solidFill>
                  <a:srgbClr val="02045E"/>
                </a:solidFill>
                <a:latin typeface="Tahoma" panose="020B0604030504040204" pitchFamily="34" charset="0"/>
                <a:cs typeface="Tahoma" panose="020B0604030504040204" pitchFamily="34" charset="0"/>
                <a:sym typeface="+mn-ea"/>
              </a:rPr>
              <a:t>dil</a:t>
            </a:r>
            <a:endParaRPr lang="en-US" sz="2800">
              <a:latin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771">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771">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2771">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2771">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77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425034" y="485534"/>
            <a:ext cx="8229600" cy="1864207"/>
          </a:xfrm>
        </p:spPr>
      </p:pic>
      <p:sp>
        <p:nvSpPr>
          <p:cNvPr id="5" name="TextBox 4"/>
          <p:cNvSpPr txBox="1"/>
          <p:nvPr/>
        </p:nvSpPr>
        <p:spPr>
          <a:xfrm>
            <a:off x="2771800" y="2852936"/>
            <a:ext cx="3889206" cy="1815882"/>
          </a:xfrm>
          <a:prstGeom prst="rect">
            <a:avLst/>
          </a:prstGeom>
          <a:noFill/>
        </p:spPr>
        <p:txBody>
          <a:bodyPr wrap="none" rtlCol="0">
            <a:spAutoFit/>
          </a:bodyPr>
          <a:lstStyle/>
          <a:p>
            <a:r>
              <a:rPr lang="en-US" sz="2800" dirty="0" smtClean="0">
                <a:solidFill>
                  <a:srgbClr val="FF0000"/>
                </a:solidFill>
              </a:rPr>
              <a:t>A standard solution</a:t>
            </a:r>
            <a:endParaRPr lang="en-US" sz="2800" dirty="0" smtClean="0">
              <a:solidFill>
                <a:srgbClr val="FF0000"/>
              </a:solidFill>
            </a:endParaRPr>
          </a:p>
          <a:p>
            <a:pPr marL="457200" indent="-457200">
              <a:buFont typeface="Arial" panose="020B0604020202020204" pitchFamily="34" charset="0"/>
              <a:buChar char="•"/>
            </a:pPr>
            <a:r>
              <a:rPr lang="en-US" sz="2800" dirty="0" smtClean="0">
                <a:solidFill>
                  <a:srgbClr val="0070C0"/>
                </a:solidFill>
              </a:rPr>
              <a:t>Required equipment</a:t>
            </a:r>
            <a:endParaRPr lang="en-US" sz="2800" dirty="0" smtClean="0">
              <a:solidFill>
                <a:srgbClr val="0070C0"/>
              </a:solidFill>
            </a:endParaRPr>
          </a:p>
          <a:p>
            <a:pPr marL="457200" indent="-457200">
              <a:buFont typeface="Arial" panose="020B0604020202020204" pitchFamily="34" charset="0"/>
              <a:buChar char="•"/>
            </a:pPr>
            <a:r>
              <a:rPr lang="en-US" sz="2800" dirty="0" smtClean="0">
                <a:solidFill>
                  <a:srgbClr val="0070C0"/>
                </a:solidFill>
              </a:rPr>
              <a:t>Equations needed</a:t>
            </a:r>
            <a:endParaRPr lang="en-US" sz="2800" dirty="0" smtClean="0">
              <a:solidFill>
                <a:srgbClr val="0070C0"/>
              </a:solidFill>
            </a:endParaRPr>
          </a:p>
          <a:p>
            <a:pPr marL="457200" indent="-457200">
              <a:buFont typeface="Arial" panose="020B0604020202020204" pitchFamily="34" charset="0"/>
              <a:buChar char="•"/>
            </a:pPr>
            <a:r>
              <a:rPr lang="en-US" sz="2800" dirty="0" smtClean="0">
                <a:solidFill>
                  <a:srgbClr val="0070C0"/>
                </a:solidFill>
              </a:rPr>
              <a:t>Steps to make it</a:t>
            </a:r>
            <a:endParaRPr lang="en-US" sz="2800" dirty="0" smtClean="0">
              <a:solidFill>
                <a:srgbClr val="0070C0"/>
              </a:solidFill>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3"/>
          <p:cNvSpPr txBox="1">
            <a:spLocks noChangeArrowheads="1"/>
          </p:cNvSpPr>
          <p:nvPr/>
        </p:nvSpPr>
        <p:spPr bwMode="auto">
          <a:xfrm>
            <a:off x="0" y="0"/>
            <a:ext cx="9144000" cy="723900"/>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US" altLang="en-US" b="1" dirty="0" smtClean="0"/>
              <a:t>Mole Traffic Lights</a:t>
            </a:r>
            <a:endParaRPr lang="en-GB" altLang="en-US" sz="1000" b="1" baseline="30000" dirty="0">
              <a:latin typeface="Tahoma" panose="020B0604030504040204" pitchFamily="34" charset="0"/>
            </a:endParaRPr>
          </a:p>
        </p:txBody>
      </p:sp>
      <p:pic>
        <p:nvPicPr>
          <p:cNvPr id="4" name="Picture 3"/>
          <p:cNvPicPr>
            <a:picLocks noChangeAspect="1"/>
          </p:cNvPicPr>
          <p:nvPr/>
        </p:nvPicPr>
        <p:blipFill>
          <a:blip r:embed="rId1"/>
          <a:stretch>
            <a:fillRect/>
          </a:stretch>
        </p:blipFill>
        <p:spPr>
          <a:xfrm>
            <a:off x="1619672" y="-29162"/>
            <a:ext cx="6192688" cy="1334779"/>
          </a:xfrm>
          <a:prstGeom prst="rect">
            <a:avLst/>
          </a:prstGeom>
        </p:spPr>
      </p:pic>
      <p:sp>
        <p:nvSpPr>
          <p:cNvPr id="8" name="Rectangle 3"/>
          <p:cNvSpPr txBox="1">
            <a:spLocks noChangeArrowheads="1"/>
          </p:cNvSpPr>
          <p:nvPr/>
        </p:nvSpPr>
        <p:spPr bwMode="auto">
          <a:xfrm>
            <a:off x="80682" y="1484784"/>
            <a:ext cx="889248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spcBef>
                <a:spcPct val="20000"/>
              </a:spcBef>
              <a:spcAft>
                <a:spcPct val="0"/>
              </a:spcAft>
              <a:buChar char="•"/>
              <a:defRPr sz="3200">
                <a:solidFill>
                  <a:schemeClr val="tx1"/>
                </a:solidFill>
                <a:latin typeface="+mn-lt"/>
                <a:ea typeface="MS PGothic" panose="020B0600070205080204"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panose="020B0604020202020204" pitchFamily="34"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panose="020B0604020202020204" pitchFamily="34"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panose="020B0604020202020204" pitchFamily="34"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panose="020B0604020202020204" pitchFamily="34"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a:buFont typeface="+mj-lt"/>
              <a:buAutoNum type="arabicPeriod"/>
            </a:pPr>
            <a:r>
              <a:rPr lang="en-US" sz="1800" dirty="0"/>
              <a:t>The mole is a unit</a:t>
            </a:r>
            <a:r>
              <a:rPr lang="en-US" sz="1800" dirty="0" smtClean="0"/>
              <a:t>.</a:t>
            </a:r>
            <a:endParaRPr lang="en-US" sz="1800" dirty="0" smtClean="0"/>
          </a:p>
          <a:p>
            <a:pPr>
              <a:buFont typeface="+mj-lt"/>
              <a:buAutoNum type="arabicPeriod"/>
            </a:pPr>
            <a:r>
              <a:rPr lang="en-US" sz="1800" dirty="0" smtClean="0"/>
              <a:t>The mole is a mass.</a:t>
            </a:r>
            <a:endParaRPr lang="en-US" sz="1800" dirty="0" smtClean="0"/>
          </a:p>
          <a:p>
            <a:pPr>
              <a:buFont typeface="+mj-lt"/>
              <a:buAutoNum type="arabicPeriod"/>
            </a:pPr>
            <a:r>
              <a:rPr lang="en-US" sz="1800" dirty="0" smtClean="0"/>
              <a:t>One </a:t>
            </a:r>
            <a:r>
              <a:rPr lang="en-US" sz="1800" dirty="0"/>
              <a:t>mole of water (H</a:t>
            </a:r>
            <a:r>
              <a:rPr lang="en-US" sz="1800" baseline="-25000" dirty="0"/>
              <a:t>2</a:t>
            </a:r>
            <a:r>
              <a:rPr lang="en-US" sz="1800" dirty="0"/>
              <a:t>O) and one mole of glucose (C</a:t>
            </a:r>
            <a:r>
              <a:rPr lang="en-US" sz="1800" baseline="-25000" dirty="0"/>
              <a:t>6</a:t>
            </a:r>
            <a:r>
              <a:rPr lang="en-US" sz="1800" dirty="0"/>
              <a:t>H</a:t>
            </a:r>
            <a:r>
              <a:rPr lang="en-US" sz="1800" baseline="-25000" dirty="0"/>
              <a:t>12</a:t>
            </a:r>
            <a:r>
              <a:rPr lang="en-US" sz="1800" dirty="0"/>
              <a:t>O</a:t>
            </a:r>
            <a:r>
              <a:rPr lang="en-US" sz="1800" baseline="-25000" dirty="0"/>
              <a:t>6</a:t>
            </a:r>
            <a:r>
              <a:rPr lang="en-US" sz="1800" dirty="0"/>
              <a:t>) have the same mass</a:t>
            </a:r>
            <a:r>
              <a:rPr lang="en-US" sz="1800" dirty="0" smtClean="0"/>
              <a:t>.</a:t>
            </a:r>
            <a:endParaRPr lang="en-US" sz="1800" dirty="0" smtClean="0"/>
          </a:p>
          <a:p>
            <a:pPr>
              <a:buFont typeface="+mj-lt"/>
              <a:buAutoNum type="arabicPeriod"/>
            </a:pPr>
            <a:r>
              <a:rPr lang="en-US" sz="1800" dirty="0" smtClean="0"/>
              <a:t>One </a:t>
            </a:r>
            <a:r>
              <a:rPr lang="en-US" sz="1800" dirty="0"/>
              <a:t>mole of H</a:t>
            </a:r>
            <a:r>
              <a:rPr lang="en-US" sz="1800" baseline="-25000" dirty="0"/>
              <a:t>2</a:t>
            </a:r>
            <a:r>
              <a:rPr lang="en-US" sz="1800" dirty="0"/>
              <a:t> contains the same number of molecules as one mole of CO</a:t>
            </a:r>
            <a:r>
              <a:rPr lang="en-US" sz="1800" baseline="-25000" dirty="0"/>
              <a:t>2</a:t>
            </a:r>
            <a:r>
              <a:rPr lang="en-US" sz="1800" dirty="0" smtClean="0"/>
              <a:t>.</a:t>
            </a:r>
            <a:endParaRPr lang="en-US" sz="1800" dirty="0" smtClean="0"/>
          </a:p>
          <a:p>
            <a:pPr>
              <a:buFont typeface="+mj-lt"/>
              <a:buAutoNum type="arabicPeriod"/>
            </a:pPr>
            <a:r>
              <a:rPr lang="en-US" sz="1800" dirty="0" smtClean="0"/>
              <a:t>One </a:t>
            </a:r>
            <a:r>
              <a:rPr lang="en-US" sz="1800" dirty="0"/>
              <a:t>mole of H</a:t>
            </a:r>
            <a:r>
              <a:rPr lang="en-US" sz="1800" baseline="-25000" dirty="0"/>
              <a:t>2</a:t>
            </a:r>
            <a:r>
              <a:rPr lang="en-US" sz="1800" dirty="0"/>
              <a:t> contains the same number of atoms as one mole of CO</a:t>
            </a:r>
            <a:r>
              <a:rPr lang="en-US" sz="1800" baseline="-25000" dirty="0"/>
              <a:t>2</a:t>
            </a:r>
            <a:r>
              <a:rPr lang="en-US" sz="1800" dirty="0" smtClean="0"/>
              <a:t>.</a:t>
            </a:r>
            <a:endParaRPr lang="en-US" sz="1800" dirty="0" smtClean="0"/>
          </a:p>
          <a:p>
            <a:pPr>
              <a:buFont typeface="+mj-lt"/>
              <a:buAutoNum type="arabicPeriod"/>
            </a:pPr>
            <a:r>
              <a:rPr lang="en-US" sz="1800" dirty="0" smtClean="0"/>
              <a:t>There </a:t>
            </a:r>
            <a:r>
              <a:rPr lang="en-US" sz="1800" dirty="0"/>
              <a:t>are more atoms in 12 g of carbon than in 12 g of copper</a:t>
            </a:r>
            <a:r>
              <a:rPr lang="en-US" sz="1800" dirty="0" smtClean="0"/>
              <a:t>.</a:t>
            </a:r>
            <a:endParaRPr lang="en-US" sz="1800" dirty="0" smtClean="0"/>
          </a:p>
          <a:p>
            <a:pPr>
              <a:buFont typeface="+mj-lt"/>
              <a:buAutoNum type="arabicPeriod"/>
            </a:pPr>
            <a:r>
              <a:rPr lang="en-US" sz="1800" dirty="0" smtClean="0"/>
              <a:t>A </a:t>
            </a:r>
            <a:r>
              <a:rPr lang="en-US" sz="1800" dirty="0"/>
              <a:t>mole is a molecule</a:t>
            </a:r>
            <a:r>
              <a:rPr lang="en-US" sz="1800" dirty="0" smtClean="0"/>
              <a:t>.</a:t>
            </a:r>
            <a:endParaRPr lang="en-US" sz="1800" dirty="0" smtClean="0"/>
          </a:p>
          <a:p>
            <a:pPr>
              <a:buFont typeface="+mj-lt"/>
              <a:buAutoNum type="arabicPeriod"/>
            </a:pPr>
            <a:r>
              <a:rPr lang="en-US" sz="1800" dirty="0" smtClean="0"/>
              <a:t>The </a:t>
            </a:r>
            <a:r>
              <a:rPr lang="en-US" sz="1800" dirty="0"/>
              <a:t>mole is a number</a:t>
            </a:r>
            <a:r>
              <a:rPr lang="en-US" sz="1800" dirty="0" smtClean="0"/>
              <a:t>.</a:t>
            </a:r>
            <a:endParaRPr lang="en-US" sz="1800" dirty="0" smtClean="0"/>
          </a:p>
          <a:p>
            <a:pPr>
              <a:buFont typeface="+mj-lt"/>
              <a:buAutoNum type="arabicPeriod"/>
            </a:pPr>
            <a:r>
              <a:rPr lang="en-US" sz="1800" dirty="0" smtClean="0"/>
              <a:t>One </a:t>
            </a:r>
            <a:r>
              <a:rPr lang="en-US" sz="1800" dirty="0"/>
              <a:t>mole of a substance contains Avogadro’s number of elementary entities</a:t>
            </a:r>
            <a:r>
              <a:rPr lang="en-US" sz="1800" dirty="0" smtClean="0"/>
              <a:t>.</a:t>
            </a:r>
            <a:endParaRPr lang="en-US" sz="1800" dirty="0" smtClean="0"/>
          </a:p>
          <a:p>
            <a:pPr>
              <a:buFont typeface="+mj-lt"/>
              <a:buAutoNum type="arabicPeriod"/>
            </a:pPr>
            <a:r>
              <a:rPr lang="en-US" sz="1800" dirty="0" smtClean="0"/>
              <a:t>One </a:t>
            </a:r>
            <a:r>
              <a:rPr lang="en-US" sz="1800" dirty="0"/>
              <a:t>mole of a substance contains 6.02 x 10</a:t>
            </a:r>
            <a:r>
              <a:rPr lang="en-US" sz="1800" baseline="30000" dirty="0"/>
              <a:t>23</a:t>
            </a:r>
            <a:r>
              <a:rPr lang="en-US" sz="1800" dirty="0"/>
              <a:t> elementary entities</a:t>
            </a:r>
            <a:r>
              <a:rPr lang="en-US" sz="1800" dirty="0" smtClean="0"/>
              <a:t>.</a:t>
            </a:r>
            <a:endParaRPr lang="en-US" sz="1800" dirty="0" smtClean="0"/>
          </a:p>
          <a:p>
            <a:pPr>
              <a:buFont typeface="+mj-lt"/>
              <a:buAutoNum type="arabicPeriod"/>
            </a:pPr>
            <a:r>
              <a:rPr lang="en-US" sz="1800" dirty="0" smtClean="0"/>
              <a:t>I </a:t>
            </a:r>
            <a:r>
              <a:rPr lang="en-US" sz="1800" dirty="0"/>
              <a:t>understand what a mole is. </a:t>
            </a:r>
            <a:endParaRPr lang="en-US" sz="1800" dirty="0"/>
          </a:p>
          <a:p>
            <a:pPr>
              <a:buFont typeface="+mj-lt"/>
              <a:buAutoNum type="arabicPeriod"/>
            </a:pPr>
            <a:endParaRPr lang="en-US" sz="1800" dirty="0"/>
          </a:p>
        </p:txBody>
      </p:sp>
      <p:sp>
        <p:nvSpPr>
          <p:cNvPr id="10" name="Smiley Face 9"/>
          <p:cNvSpPr/>
          <p:nvPr/>
        </p:nvSpPr>
        <p:spPr>
          <a:xfrm>
            <a:off x="2771800" y="1556792"/>
            <a:ext cx="216024" cy="216024"/>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miley Face 10"/>
          <p:cNvSpPr/>
          <p:nvPr/>
        </p:nvSpPr>
        <p:spPr>
          <a:xfrm>
            <a:off x="8532440" y="2492896"/>
            <a:ext cx="216024" cy="216024"/>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miley Face 11"/>
          <p:cNvSpPr/>
          <p:nvPr/>
        </p:nvSpPr>
        <p:spPr>
          <a:xfrm>
            <a:off x="7164288" y="3212976"/>
            <a:ext cx="216024" cy="216024"/>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miley Face 12"/>
          <p:cNvSpPr/>
          <p:nvPr/>
        </p:nvSpPr>
        <p:spPr>
          <a:xfrm>
            <a:off x="8532440" y="4239799"/>
            <a:ext cx="216024" cy="216024"/>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miley Face 13"/>
          <p:cNvSpPr/>
          <p:nvPr/>
        </p:nvSpPr>
        <p:spPr>
          <a:xfrm>
            <a:off x="7389213" y="4470177"/>
            <a:ext cx="216024" cy="216024"/>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Multiply 14"/>
          <p:cNvSpPr/>
          <p:nvPr/>
        </p:nvSpPr>
        <p:spPr>
          <a:xfrm>
            <a:off x="2740088" y="1922485"/>
            <a:ext cx="288032" cy="288032"/>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Multiply 15"/>
          <p:cNvSpPr/>
          <p:nvPr/>
        </p:nvSpPr>
        <p:spPr>
          <a:xfrm>
            <a:off x="8855968" y="2225452"/>
            <a:ext cx="288032" cy="288032"/>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Multiply 16"/>
          <p:cNvSpPr/>
          <p:nvPr/>
        </p:nvSpPr>
        <p:spPr>
          <a:xfrm>
            <a:off x="7956376" y="2852936"/>
            <a:ext cx="288032" cy="288032"/>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Multiply 17"/>
          <p:cNvSpPr/>
          <p:nvPr/>
        </p:nvSpPr>
        <p:spPr>
          <a:xfrm>
            <a:off x="2730461" y="3528915"/>
            <a:ext cx="288032" cy="288032"/>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Multiply 18"/>
          <p:cNvSpPr/>
          <p:nvPr/>
        </p:nvSpPr>
        <p:spPr>
          <a:xfrm>
            <a:off x="2884104" y="3852098"/>
            <a:ext cx="288032" cy="288032"/>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9912" y="4869160"/>
            <a:ext cx="1669725" cy="173327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3"/>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14"/>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8">
                                            <p:txEl>
                                              <p:pRg st="10" end="10"/>
                                            </p:txEl>
                                          </p:spTgt>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0" presetClass="path" presetSubtype="0" accel="50000" decel="50000" fill="hold" nodeType="clickEffect">
                                  <p:stCondLst>
                                    <p:cond delay="0"/>
                                  </p:stCondLst>
                                  <p:childTnLst>
                                    <p:animMotion origin="layout" path="M -0.00764 -0.00532 L -0.00764 -0.00532 C -0.00868 -0.02106 -0.00695 -0.0375 -0.01059 -0.05278 C -0.01233 -0.05995 -0.01875 -0.06319 -0.02309 -0.06805 C -0.02552 -0.07083 -0.02778 -0.07384 -0.03073 -0.07569 C -0.0415 -0.08264 -0.04844 -0.08125 -0.06059 -0.08217 C -0.1632 -0.07639 -0.09462 -0.08565 -0.15764 -0.06944 C -0.17431 -0.06504 -0.20764 -0.05787 -0.20764 -0.05787 C -0.21545 -0.05995 -0.22396 -0.05903 -0.23073 -0.06412 C -0.23334 -0.0662 -0.23177 -0.07199 -0.23177 -0.07569 C -0.23143 -0.08866 -0.23143 -0.10162 -0.22986 -0.11412 C -0.22882 -0.12245 -0.21788 -0.14329 -0.21545 -0.14745 C -0.21007 -0.15625 -0.20608 -0.16829 -0.19809 -0.17199 C -0.19323 -0.17407 -0.18854 -0.17639 -0.18368 -0.17824 C -0.175 -0.18148 -0.16424 -0.18588 -0.15486 -0.18588 L 0.02795 -0.18727 C 0.02951 -0.18912 0.04427 -0.20347 0.04514 -0.21041 C 0.04635 -0.21921 0.04635 -0.2287 0.04427 -0.23727 C 0.04236 -0.24444 0.03819 -0.25046 0.03368 -0.25509 C 0.02239 -0.26713 -0.00538 -0.27754 -0.01632 -0.28217 C -0.0191 -0.28333 -0.02205 -0.28426 -0.025 -0.28472 C -0.03229 -0.28588 -0.03976 -0.28634 -0.04705 -0.28727 C -0.0625 -0.28379 -0.0783 -0.2831 -0.09323 -0.27708 C -0.10243 -0.27315 -0.10955 -0.26342 -0.11823 -0.25787 C -0.13143 -0.24907 -0.13525 -0.24745 -0.14705 -0.24629 C -0.15313 -0.2456 -0.15938 -0.24537 -0.16545 -0.24491 C -0.16979 -0.24791 -0.17587 -0.24861 -0.17882 -0.25393 C -0.19931 -0.28981 -0.18837 -0.32384 -0.16632 -0.36041 C -0.15243 -0.38333 -0.10712 -0.4 -0.0875 -0.40903 C -0.07917 -0.4081 -0.07049 -0.40995 -0.0625 -0.40648 C -0.04983 -0.40092 -0.03889 -0.38981 -0.02691 -0.38217 C -0.01302 -0.37315 0.00069 -0.36296 0.01545 -0.35648 C 0.03125 -0.3493 0.04774 -0.34375 0.06441 -0.34097 L 0.13559 -0.32963 C 0.14201 -0.3287 0.14843 -0.3287 0.15486 -0.32824 L 0.20868 -0.32569 C 0.20903 -0.32592 0.24583 -0.33866 0.25781 -0.35 C 0.26371 -0.35579 0.26927 -0.36204 0.275 -0.36805 C 0.27916 -0.37731 0.28576 -0.38565 0.2875 -0.39629 C 0.28993 -0.41041 0.2901 -0.43495 0.28073 -0.44745 C 0.25225 -0.48565 0.23837 -0.50532 0.19722 -0.51551 C 0.17951 -0.51967 0.16128 -0.5162 0.14323 -0.51666 C 0.12604 -0.51366 0.1085 -0.51273 0.09132 -0.50764 C 0.06215 -0.4993 0.05486 -0.49305 0.03264 -0.47824 C 0.01996 -0.46967 0.02291 -0.47106 2.77778E-7 -0.46412 C -0.00625 -0.46227 -0.01927 -0.46018 -0.01927 -0.46018 C -0.12691 -0.46273 -0.10122 -0.44838 -0.16823 -0.47824 C -0.17032 -0.47916 -0.17222 -0.48055 -0.17396 -0.48217 C -0.17674 -0.48449 -0.17917 -0.48727 -0.18177 -0.48981 C -0.18212 -0.49699 -0.18264 -0.5044 -0.18264 -0.51157 C -0.18264 -0.51759 -0.17934 -0.52083 -0.17604 -0.5243 C -0.16754 -0.53333 -0.15938 -0.54282 -0.15 -0.55 C -0.12691 -0.56759 -0.09445 -0.58634 -0.06736 -0.59236 C -0.05504 -0.59514 -0.04236 -0.59398 -0.02986 -0.59491 L 0.02014 -0.58588 C 0.04271 -0.58148 0.06493 -0.57523 0.0875 -0.57176 C 0.11666 -0.56759 0.14583 -0.5662 0.175 -0.56273 C 0.18246 -0.56204 0.18975 -0.55995 0.19722 -0.55903 C 0.2401 -0.55393 0.26423 -0.55416 0.31059 -0.55254 C 0.32343 -0.55301 0.33628 -0.55254 0.34913 -0.55393 C 0.36614 -0.55555 0.38298 -0.55949 0.4 -0.56157 C 0.41441 -0.56319 0.41215 -0.56273 0.42986 -0.56666 C 0.43316 -0.56736 0.43628 -0.56805 0.43941 -0.56921 C 0.46337 -0.57824 0.446 -0.57384 0.45972 -0.57685 C 0.46666 -0.58356 0.47517 -0.58819 0.47795 -0.6 C 0.47899 -0.6044 0.47864 -0.60949 0.47882 -0.61412 C 0.47274 -0.62222 0.46805 -0.63264 0.46059 -0.63842 C 0.44739 -0.64907 0.43298 -0.65717 0.4184 -0.66273 C 0.38316 -0.67639 0.32899 -0.67778 0.29531 -0.68079 L 0.2 -0.6743 C 0.18142 -0.67291 0.16371 -0.66666 0.14514 -0.66273 C 0.13941 -0.66157 0.13368 -0.66111 0.12795 -0.66018 C 0.12118 -0.6581 0.11458 -0.65555 0.10764 -0.65393 C 0.09236 -0.65023 0.07899 -0.64954 0.06354 -0.64745 L 0.02691 -0.64236 C -0.01545 -0.63611 0.04705 -0.64375 -0.02795 -0.63727 C -0.03438 -0.63657 -0.04063 -0.63495 -0.04705 -0.63472 C -0.07813 -0.63241 -0.10938 -0.63125 -0.14045 -0.6294 C -0.26302 -0.63611 -0.21354 -0.62893 -0.34427 -0.65648 C -0.34844 -0.65741 -0.35261 -0.65879 -0.35677 -0.66018 C -0.35938 -0.66111 -0.3816 -0.66852 -0.38854 -0.67176 C -0.39532 -0.675 -0.40191 -0.6787 -0.40868 -0.68194 C -0.41025 -0.68287 -0.41354 -0.68472 -0.41354 -0.68472 C -0.41441 -0.6868 -0.41615 -0.68842 -0.41632 -0.69097 C -0.41736 -0.70949 -0.4 -0.71921 -0.39132 -0.72685 C -0.38542 -0.73217 -0.37952 -0.73217 -0.37309 -0.73449 C -0.36702 -0.73704 -0.36094 -0.74028 -0.35486 -0.74236 C -0.33854 -0.74791 -0.32222 -0.75347 -0.30573 -0.75764 C -0.29827 -0.75949 -0.28264 -0.76018 -0.28264 -0.76018 C -0.21563 -0.77523 -0.29479 -0.75833 -0.10677 -0.76782 C -0.07813 -0.76944 -0.02118 -0.77569 -0.02118 -0.77569 C -0.01216 -0.77731 -0.0033 -0.7794 0.00573 -0.78079 C 0.025 -0.78356 0.04427 -0.78495 0.06354 -0.78842 C 0.10278 -0.7956 0.14166 -0.80486 0.18073 -0.81273 C 0.19896 -0.81643 0.21736 -0.81898 0.23559 -0.82315 L 0.25295 -0.82685 C 0.25972 -0.82824 0.26632 -0.83032 0.27309 -0.83171 C 0.28264 -0.83403 0.30538 -0.83819 0.31441 -0.83958 C 0.32118 -0.84051 0.32795 -0.84097 0.33472 -0.84213 C 0.34878 -0.84444 0.36319 -0.84537 0.37691 -0.84977 C 0.4 -0.85694 0.42291 -0.86504 0.44618 -0.87153 C 0.48177 -0.88125 0.51753 -0.89004 0.55295 -0.90092 C 0.55712 -0.90231 0.56128 -0.90393 0.56545 -0.90486 C 0.57343 -0.90671 0.58142 -0.90833 0.58941 -0.90995 C 0.59948 -0.91204 0.6092 -0.91504 0.61927 -0.91643 C 0.62066 -0.91666 0.64028 -0.91898 0.64618 -0.92014 C 0.65173 -0.92129 0.65712 -0.92245 0.6625 -0.92407 C 0.67066 -0.92639 0.67864 -0.9294 0.68663 -0.93171 L 0.69531 -0.93426 L 0.70208 -0.93958 L 2.77778E-7 7.40741E-7 " pathEditMode="relative" ptsTypes="AAAAAAAAAAAAAAAAAAAAAAAAAAAAAAAAAAAAAAAAAAAAAAAAAAAAAAAAAAAAAAAAAAAAAAAAAAAAAAAAAAAAAAAAAAAAAAAAAAAAAAAAAAAAAAA">
                                      <p:cBhvr>
                                        <p:cTn id="94" dur="2000" fill="hold"/>
                                        <p:tgtEl>
                                          <p:spTgt spid="2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1" grpId="0" bldLvl="0" animBg="1"/>
      <p:bldP spid="12" grpId="0" bldLvl="0" animBg="1"/>
      <p:bldP spid="13" grpId="0" bldLvl="0" animBg="1"/>
      <p:bldP spid="14" grpId="0" bldLvl="0" animBg="1"/>
      <p:bldP spid="15" grpId="0" bldLvl="0" animBg="1"/>
      <p:bldP spid="16" grpId="0" bldLvl="0" animBg="1"/>
      <p:bldP spid="17" grpId="0" bldLvl="0" animBg="1"/>
      <p:bldP spid="18" grpId="0" bldLvl="0" animBg="1"/>
      <p:bldP spid="19" grpId="0" bldLvl="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3"/>
          <p:cNvSpPr>
            <a:spLocks noGrp="1" noChangeArrowheads="1"/>
          </p:cNvSpPr>
          <p:nvPr>
            <p:ph/>
          </p:nvPr>
        </p:nvSpPr>
        <p:spPr>
          <a:xfrm>
            <a:off x="468313" y="2492375"/>
            <a:ext cx="8229600" cy="946150"/>
          </a:xfrm>
          <a:solidFill>
            <a:srgbClr val="A6EEF8"/>
          </a:solidFill>
        </p:spPr>
        <p:txBody>
          <a:bodyPr>
            <a:spAutoFit/>
          </a:bodyPr>
          <a:lstStyle/>
          <a:p>
            <a:pPr marL="0" indent="0" algn="ctr">
              <a:buFontTx/>
              <a:buNone/>
              <a:tabLst>
                <a:tab pos="2160270" algn="l"/>
              </a:tabLst>
            </a:pPr>
            <a:endParaRPr lang="en-GB" altLang="en-US" sz="900" b="1" smtClean="0">
              <a:latin typeface="Tahoma" panose="020B0604030504040204" pitchFamily="34" charset="0"/>
            </a:endParaRPr>
          </a:p>
          <a:p>
            <a:pPr marL="0" indent="0" algn="ctr">
              <a:buFontTx/>
              <a:buNone/>
              <a:tabLst>
                <a:tab pos="2160270" algn="l"/>
              </a:tabLst>
            </a:pPr>
            <a:r>
              <a:rPr lang="en-GB" altLang="en-US" b="1" smtClean="0">
                <a:latin typeface="Tahoma" panose="020B0604030504040204" pitchFamily="34" charset="0"/>
              </a:rPr>
              <a:t>MOLES – GASES</a:t>
            </a:r>
            <a:endParaRPr lang="en-GB" altLang="en-US" b="1" smtClean="0">
              <a:latin typeface="Tahoma" panose="020B0604030504040204" pitchFamily="34" charset="0"/>
            </a:endParaRPr>
          </a:p>
          <a:p>
            <a:pPr marL="0" indent="0" algn="ctr">
              <a:buFontTx/>
              <a:buNone/>
              <a:tabLst>
                <a:tab pos="2160270" algn="l"/>
              </a:tabLst>
            </a:pPr>
            <a:endParaRPr lang="en-GB" altLang="en-US" sz="1000" b="1" baseline="30000" smtClean="0">
              <a:latin typeface="Tahoma" panose="020B0604030504040204"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0" y="0"/>
            <a:ext cx="9155516" cy="6858000"/>
          </a:xfrm>
        </p:spPr>
      </p:pic>
      <p:sp>
        <p:nvSpPr>
          <p:cNvPr id="5" name="TextBox 4"/>
          <p:cNvSpPr txBox="1"/>
          <p:nvPr/>
        </p:nvSpPr>
        <p:spPr>
          <a:xfrm>
            <a:off x="3419872" y="5589240"/>
            <a:ext cx="3956532" cy="400110"/>
          </a:xfrm>
          <a:prstGeom prst="rect">
            <a:avLst/>
          </a:prstGeom>
          <a:solidFill>
            <a:srgbClr val="FFFF00"/>
          </a:solidFill>
          <a:ln w="38100">
            <a:solidFill>
              <a:srgbClr val="FF0000"/>
            </a:solidFill>
          </a:ln>
        </p:spPr>
        <p:txBody>
          <a:bodyPr wrap="none" rtlCol="0">
            <a:spAutoFit/>
          </a:bodyPr>
          <a:lstStyle/>
          <a:p>
            <a:r>
              <a:rPr lang="en-US" sz="2000" b="1" dirty="0" smtClean="0"/>
              <a:t>One mole of various chemicals</a:t>
            </a:r>
            <a:endParaRPr lang="en-US" sz="2000" b="1"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3"/>
          <p:cNvSpPr>
            <a:spLocks noGrp="1" noChangeArrowheads="1"/>
          </p:cNvSpPr>
          <p:nvPr>
            <p:ph/>
          </p:nvPr>
        </p:nvSpPr>
        <p:spPr>
          <a:xfrm>
            <a:off x="468313" y="2492375"/>
            <a:ext cx="8229600" cy="946150"/>
          </a:xfrm>
          <a:solidFill>
            <a:srgbClr val="FFDDFD"/>
          </a:solidFill>
        </p:spPr>
        <p:txBody>
          <a:bodyPr>
            <a:spAutoFit/>
          </a:bodyPr>
          <a:lstStyle/>
          <a:p>
            <a:pPr marL="0" indent="0" algn="ctr">
              <a:buFontTx/>
              <a:buNone/>
              <a:tabLst>
                <a:tab pos="2160270" algn="l"/>
              </a:tabLst>
            </a:pPr>
            <a:endParaRPr lang="en-GB" altLang="en-US" sz="900" b="1" dirty="0" smtClean="0">
              <a:latin typeface="Tahoma" panose="020B0604030504040204" pitchFamily="34" charset="0"/>
            </a:endParaRPr>
          </a:p>
          <a:p>
            <a:pPr marL="0" indent="0" algn="ctr">
              <a:buFontTx/>
              <a:buNone/>
              <a:tabLst>
                <a:tab pos="2160270" algn="l"/>
              </a:tabLst>
            </a:pPr>
            <a:r>
              <a:rPr lang="en-GB" altLang="en-US" b="1" dirty="0" smtClean="0">
                <a:latin typeface="Tahoma" panose="020B0604030504040204" pitchFamily="34" charset="0"/>
              </a:rPr>
              <a:t>AVOGADRO’S LAW</a:t>
            </a:r>
            <a:endParaRPr lang="en-GB" altLang="en-US" b="1" dirty="0" smtClean="0">
              <a:latin typeface="Tahoma" panose="020B0604030504040204" pitchFamily="34" charset="0"/>
            </a:endParaRPr>
          </a:p>
          <a:p>
            <a:pPr marL="0" indent="0" algn="ctr">
              <a:buFontTx/>
              <a:buNone/>
              <a:tabLst>
                <a:tab pos="2160270" algn="l"/>
              </a:tabLst>
            </a:pPr>
            <a:endParaRPr lang="en-GB" altLang="en-US" sz="1000" b="1" baseline="30000" dirty="0" smtClean="0">
              <a:latin typeface="Tahoma" panose="020B0604030504040204" pitchFamily="34"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Text Box 4"/>
          <p:cNvSpPr txBox="1">
            <a:spLocks noChangeArrowheads="1"/>
          </p:cNvSpPr>
          <p:nvPr/>
        </p:nvSpPr>
        <p:spPr bwMode="auto">
          <a:xfrm>
            <a:off x="621030" y="5687060"/>
            <a:ext cx="7609205" cy="953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US" altLang="zh-TW" sz="2800" b="1">
                <a:solidFill>
                  <a:schemeClr val="accent2"/>
                </a:solidFill>
                <a:latin typeface="Tahoma" panose="020B0604030504040204" pitchFamily="34" charset="0"/>
                <a:cs typeface="Tahoma" panose="020B0604030504040204" pitchFamily="34" charset="0"/>
              </a:rPr>
              <a:t>at 2</a:t>
            </a:r>
            <a:r>
              <a:rPr lang="en-US" altLang="en-US" sz="2800" b="1">
                <a:solidFill>
                  <a:schemeClr val="accent2"/>
                </a:solidFill>
                <a:latin typeface="Tahoma" panose="020B0604030504040204" pitchFamily="34" charset="0"/>
                <a:cs typeface="Tahoma" panose="020B0604030504040204" pitchFamily="34" charset="0"/>
              </a:rPr>
              <a:t>98</a:t>
            </a:r>
            <a:r>
              <a:rPr lang="en-US" altLang="zh-TW" sz="2800" b="1">
                <a:solidFill>
                  <a:schemeClr val="accent2"/>
                </a:solidFill>
                <a:latin typeface="Tahoma" panose="020B0604030504040204" pitchFamily="34" charset="0"/>
                <a:cs typeface="Tahoma" panose="020B0604030504040204" pitchFamily="34" charset="0"/>
              </a:rPr>
              <a:t>K (</a:t>
            </a:r>
            <a:r>
              <a:rPr lang="en-US" altLang="en-US" sz="2800" b="1">
                <a:solidFill>
                  <a:schemeClr val="accent2"/>
                </a:solidFill>
                <a:latin typeface="Tahoma" panose="020B0604030504040204" pitchFamily="34" charset="0"/>
                <a:cs typeface="Tahoma" panose="020B0604030504040204" pitchFamily="34" charset="0"/>
              </a:rPr>
              <a:t>25</a:t>
            </a:r>
            <a:r>
              <a:rPr lang="en-US" altLang="zh-TW" sz="2800" b="1" baseline="30000">
                <a:solidFill>
                  <a:schemeClr val="accent2"/>
                </a:solidFill>
                <a:latin typeface="Tahoma" panose="020B0604030504040204" pitchFamily="34" charset="0"/>
                <a:cs typeface="Tahoma" panose="020B0604030504040204" pitchFamily="34" charset="0"/>
              </a:rPr>
              <a:t>0</a:t>
            </a:r>
            <a:r>
              <a:rPr lang="en-US" altLang="zh-TW" sz="2800" b="1">
                <a:solidFill>
                  <a:schemeClr val="accent2"/>
                </a:solidFill>
                <a:latin typeface="Tahoma" panose="020B0604030504040204" pitchFamily="34" charset="0"/>
                <a:cs typeface="Tahoma" panose="020B0604030504040204" pitchFamily="34" charset="0"/>
              </a:rPr>
              <a:t>C) &amp; 1 atm </a:t>
            </a:r>
            <a:endParaRPr lang="en-US" altLang="zh-TW" sz="2800" b="1">
              <a:solidFill>
                <a:schemeClr val="accent2"/>
              </a:solidFill>
              <a:latin typeface="Tahoma" panose="020B0604030504040204" pitchFamily="34" charset="0"/>
              <a:cs typeface="Tahoma" panose="020B0604030504040204" pitchFamily="34" charset="0"/>
            </a:endParaRPr>
          </a:p>
          <a:p>
            <a:pPr algn="ctr" eaLnBrk="1" hangingPunct="1">
              <a:spcBef>
                <a:spcPct val="0"/>
              </a:spcBef>
              <a:buFontTx/>
              <a:buNone/>
            </a:pPr>
            <a:r>
              <a:rPr lang="en-US" altLang="en-US" sz="2800" b="1">
                <a:solidFill>
                  <a:schemeClr val="accent2"/>
                </a:solidFill>
                <a:latin typeface="Tahoma" panose="020B0604030504040204" pitchFamily="34" charset="0"/>
                <a:cs typeface="Tahoma" panose="020B0604030504040204" pitchFamily="34" charset="0"/>
              </a:rPr>
              <a:t>room </a:t>
            </a:r>
            <a:r>
              <a:rPr lang="en-US" altLang="zh-TW" sz="2800" b="1">
                <a:solidFill>
                  <a:schemeClr val="accent2"/>
                </a:solidFill>
                <a:latin typeface="Tahoma" panose="020B0604030504040204" pitchFamily="34" charset="0"/>
                <a:cs typeface="Tahoma" panose="020B0604030504040204" pitchFamily="34" charset="0"/>
              </a:rPr>
              <a:t>temperature and pressure (</a:t>
            </a:r>
            <a:r>
              <a:rPr lang="en-US" altLang="en-US" sz="2800" b="1">
                <a:solidFill>
                  <a:schemeClr val="accent2"/>
                </a:solidFill>
                <a:latin typeface="Tahoma" panose="020B0604030504040204" pitchFamily="34" charset="0"/>
                <a:cs typeface="Tahoma" panose="020B0604030504040204" pitchFamily="34" charset="0"/>
              </a:rPr>
              <a:t>R</a:t>
            </a:r>
            <a:r>
              <a:rPr lang="en-US" altLang="zh-TW" sz="2800" b="1">
                <a:solidFill>
                  <a:schemeClr val="accent2"/>
                </a:solidFill>
                <a:latin typeface="Tahoma" panose="020B0604030504040204" pitchFamily="34" charset="0"/>
                <a:cs typeface="Tahoma" panose="020B0604030504040204" pitchFamily="34" charset="0"/>
              </a:rPr>
              <a:t>TP)</a:t>
            </a:r>
            <a:endParaRPr lang="en-US" altLang="zh-TW" sz="2800" b="1">
              <a:solidFill>
                <a:schemeClr val="accent2"/>
              </a:solidFill>
              <a:latin typeface="Tahoma" panose="020B0604030504040204" pitchFamily="34" charset="0"/>
              <a:cs typeface="Tahoma" panose="020B0604030504040204" pitchFamily="34" charset="0"/>
            </a:endParaRPr>
          </a:p>
        </p:txBody>
      </p:sp>
      <p:sp>
        <p:nvSpPr>
          <p:cNvPr id="34819" name="Text Box 5"/>
          <p:cNvSpPr txBox="1">
            <a:spLocks noChangeArrowheads="1"/>
          </p:cNvSpPr>
          <p:nvPr/>
        </p:nvSpPr>
        <p:spPr bwMode="auto">
          <a:xfrm>
            <a:off x="1492250" y="1851025"/>
            <a:ext cx="685800" cy="95313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US" altLang="zh-TW" sz="2800" b="1">
                <a:solidFill>
                  <a:schemeClr val="accent2"/>
                </a:solidFill>
                <a:latin typeface="Tahoma" panose="020B0604030504040204" pitchFamily="34" charset="0"/>
                <a:cs typeface="Tahoma" panose="020B0604030504040204" pitchFamily="34" charset="0"/>
              </a:rPr>
              <a:t>22.4</a:t>
            </a:r>
            <a:endParaRPr lang="en-US" altLang="zh-TW" sz="2800" b="1">
              <a:solidFill>
                <a:schemeClr val="accent2"/>
              </a:solidFill>
              <a:latin typeface="Tahoma" panose="020B0604030504040204" pitchFamily="34" charset="0"/>
              <a:cs typeface="Tahoma" panose="020B0604030504040204" pitchFamily="34" charset="0"/>
            </a:endParaRPr>
          </a:p>
        </p:txBody>
      </p:sp>
      <p:sp>
        <p:nvSpPr>
          <p:cNvPr id="34820" name="Text Box 6"/>
          <p:cNvSpPr txBox="1">
            <a:spLocks noChangeArrowheads="1"/>
          </p:cNvSpPr>
          <p:nvPr/>
        </p:nvSpPr>
        <p:spPr bwMode="auto">
          <a:xfrm>
            <a:off x="3778250" y="1851025"/>
            <a:ext cx="685800" cy="95313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US" altLang="zh-TW" sz="2800" b="1">
                <a:solidFill>
                  <a:schemeClr val="accent2"/>
                </a:solidFill>
                <a:latin typeface="Tahoma" panose="020B0604030504040204" pitchFamily="34" charset="0"/>
                <a:cs typeface="Tahoma" panose="020B0604030504040204" pitchFamily="34" charset="0"/>
              </a:rPr>
              <a:t>22.4</a:t>
            </a:r>
            <a:endParaRPr lang="en-US" altLang="zh-TW" sz="2800" b="1">
              <a:solidFill>
                <a:schemeClr val="accent2"/>
              </a:solidFill>
              <a:latin typeface="Tahoma" panose="020B0604030504040204" pitchFamily="34" charset="0"/>
              <a:cs typeface="Tahoma" panose="020B0604030504040204" pitchFamily="34" charset="0"/>
            </a:endParaRPr>
          </a:p>
        </p:txBody>
      </p:sp>
      <p:sp>
        <p:nvSpPr>
          <p:cNvPr id="34821" name="Text Box 7"/>
          <p:cNvSpPr txBox="1">
            <a:spLocks noChangeArrowheads="1"/>
          </p:cNvSpPr>
          <p:nvPr/>
        </p:nvSpPr>
        <p:spPr bwMode="auto">
          <a:xfrm>
            <a:off x="6140450" y="1835150"/>
            <a:ext cx="685800" cy="95313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US" altLang="zh-TW" sz="2800" b="1">
                <a:solidFill>
                  <a:schemeClr val="accent2"/>
                </a:solidFill>
                <a:latin typeface="Tahoma" panose="020B0604030504040204" pitchFamily="34" charset="0"/>
                <a:cs typeface="Tahoma" panose="020B0604030504040204" pitchFamily="34" charset="0"/>
              </a:rPr>
              <a:t>22.4</a:t>
            </a:r>
            <a:endParaRPr lang="en-US" altLang="zh-TW" sz="2800" b="1">
              <a:solidFill>
                <a:schemeClr val="accent2"/>
              </a:solidFill>
              <a:latin typeface="Tahoma" panose="020B0604030504040204" pitchFamily="34" charset="0"/>
              <a:cs typeface="Tahoma" panose="020B0604030504040204" pitchFamily="34" charset="0"/>
            </a:endParaRPr>
          </a:p>
        </p:txBody>
      </p:sp>
      <p:grpSp>
        <p:nvGrpSpPr>
          <p:cNvPr id="34822" name="Group 14"/>
          <p:cNvGrpSpPr/>
          <p:nvPr/>
        </p:nvGrpSpPr>
        <p:grpSpPr bwMode="auto">
          <a:xfrm>
            <a:off x="746125" y="881063"/>
            <a:ext cx="7620000" cy="4475162"/>
            <a:chOff x="442" y="491"/>
            <a:chExt cx="4800" cy="2867"/>
          </a:xfrm>
        </p:grpSpPr>
        <p:pic>
          <p:nvPicPr>
            <p:cNvPr id="34824" name="Picture 10" descr="\\Pc-server\-trans&amp;sum-\Mandy\AL-CHEM-1-PPT-NEW\fi02-06.GIF"/>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42" y="491"/>
              <a:ext cx="4800" cy="2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5" name="Text Box 11"/>
            <p:cNvSpPr txBox="1">
              <a:spLocks noChangeArrowheads="1"/>
            </p:cNvSpPr>
            <p:nvPr/>
          </p:nvSpPr>
          <p:spPr bwMode="auto">
            <a:xfrm>
              <a:off x="864" y="576"/>
              <a:ext cx="1488" cy="255"/>
            </a:xfrm>
            <a:prstGeom prst="rect">
              <a:avLst/>
            </a:prstGeom>
            <a:solidFill>
              <a:schemeClr val="bg1"/>
            </a:solidFill>
            <a:ln>
              <a:noFill/>
            </a:ln>
            <a:effectLst/>
            <a:extLs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US" altLang="en-US" sz="2000" b="1">
                  <a:latin typeface="Tahoma" panose="020B0604030504040204" pitchFamily="34" charset="0"/>
                  <a:cs typeface="Tahoma" panose="020B0604030504040204" pitchFamily="34" charset="0"/>
                </a:rPr>
                <a:t>24</a:t>
              </a:r>
              <a:r>
                <a:rPr lang="en-US" altLang="zh-TW" sz="2000" b="1">
                  <a:latin typeface="Tahoma" panose="020B0604030504040204" pitchFamily="34" charset="0"/>
                  <a:cs typeface="Tahoma" panose="020B0604030504040204" pitchFamily="34" charset="0"/>
                </a:rPr>
                <a:t> dm</a:t>
              </a:r>
              <a:r>
                <a:rPr lang="en-US" altLang="zh-TW" sz="2000" b="1" baseline="30000">
                  <a:latin typeface="Tahoma" panose="020B0604030504040204" pitchFamily="34" charset="0"/>
                  <a:cs typeface="Tahoma" panose="020B0604030504040204" pitchFamily="34" charset="0"/>
                </a:rPr>
                <a:t>3</a:t>
              </a:r>
              <a:endParaRPr lang="en-US" altLang="zh-TW" sz="2000" b="1" baseline="30000">
                <a:latin typeface="Tahoma" panose="020B0604030504040204" pitchFamily="34" charset="0"/>
                <a:cs typeface="Tahoma" panose="020B0604030504040204" pitchFamily="34" charset="0"/>
              </a:endParaRPr>
            </a:p>
          </p:txBody>
        </p:sp>
        <p:sp>
          <p:nvSpPr>
            <p:cNvPr id="34826" name="Text Box 12"/>
            <p:cNvSpPr txBox="1">
              <a:spLocks noChangeArrowheads="1"/>
            </p:cNvSpPr>
            <p:nvPr/>
          </p:nvSpPr>
          <p:spPr bwMode="auto">
            <a:xfrm>
              <a:off x="2528" y="560"/>
              <a:ext cx="1488" cy="255"/>
            </a:xfrm>
            <a:prstGeom prst="rect">
              <a:avLst/>
            </a:prstGeom>
            <a:solidFill>
              <a:schemeClr val="bg1"/>
            </a:solidFill>
            <a:ln>
              <a:noFill/>
            </a:ln>
            <a:effectLst/>
            <a:extLs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US" altLang="en-US" sz="2000" b="1">
                  <a:latin typeface="Tahoma" panose="020B0604030504040204" pitchFamily="34" charset="0"/>
                  <a:cs typeface="Tahoma" panose="020B0604030504040204" pitchFamily="34" charset="0"/>
                </a:rPr>
                <a:t>24</a:t>
              </a:r>
              <a:r>
                <a:rPr lang="en-US" altLang="zh-TW" sz="2000" b="1">
                  <a:latin typeface="Tahoma" panose="020B0604030504040204" pitchFamily="34" charset="0"/>
                  <a:cs typeface="Tahoma" panose="020B0604030504040204" pitchFamily="34" charset="0"/>
                </a:rPr>
                <a:t> dm</a:t>
              </a:r>
              <a:r>
                <a:rPr lang="en-US" altLang="zh-TW" sz="2000" b="1" baseline="30000">
                  <a:latin typeface="Tahoma" panose="020B0604030504040204" pitchFamily="34" charset="0"/>
                  <a:cs typeface="Tahoma" panose="020B0604030504040204" pitchFamily="34" charset="0"/>
                </a:rPr>
                <a:t>3</a:t>
              </a:r>
              <a:endParaRPr lang="en-US" altLang="zh-TW" sz="2000" b="1" baseline="30000">
                <a:latin typeface="Tahoma" panose="020B0604030504040204" pitchFamily="34" charset="0"/>
                <a:cs typeface="Tahoma" panose="020B0604030504040204" pitchFamily="34" charset="0"/>
              </a:endParaRPr>
            </a:p>
          </p:txBody>
        </p:sp>
        <p:sp>
          <p:nvSpPr>
            <p:cNvPr id="34827" name="Text Box 13"/>
            <p:cNvSpPr txBox="1">
              <a:spLocks noChangeArrowheads="1"/>
            </p:cNvSpPr>
            <p:nvPr/>
          </p:nvSpPr>
          <p:spPr bwMode="auto">
            <a:xfrm>
              <a:off x="3994" y="576"/>
              <a:ext cx="1248" cy="255"/>
            </a:xfrm>
            <a:prstGeom prst="rect">
              <a:avLst/>
            </a:prstGeom>
            <a:solidFill>
              <a:schemeClr val="bg1"/>
            </a:solidFill>
            <a:ln>
              <a:noFill/>
            </a:ln>
            <a:effectLst/>
            <a:extLst>
              <a:ext uri="{91240B29-F687-4F45-9708-019B960494DF}">
                <a14:hiddenLine xmlns:a14="http://schemas.microsoft.com/office/drawing/2010/main" w="3810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US" altLang="en-US" sz="2000" b="1">
                  <a:latin typeface="Tahoma" panose="020B0604030504040204" pitchFamily="34" charset="0"/>
                  <a:cs typeface="Tahoma" panose="020B0604030504040204" pitchFamily="34" charset="0"/>
                </a:rPr>
                <a:t>24</a:t>
              </a:r>
              <a:r>
                <a:rPr lang="en-US" altLang="zh-TW" sz="2000" b="1">
                  <a:latin typeface="Tahoma" panose="020B0604030504040204" pitchFamily="34" charset="0"/>
                  <a:cs typeface="Tahoma" panose="020B0604030504040204" pitchFamily="34" charset="0"/>
                </a:rPr>
                <a:t> dm</a:t>
              </a:r>
              <a:r>
                <a:rPr lang="en-US" altLang="zh-TW" sz="2000" b="1" baseline="30000">
                  <a:latin typeface="Tahoma" panose="020B0604030504040204" pitchFamily="34" charset="0"/>
                  <a:cs typeface="Tahoma" panose="020B0604030504040204" pitchFamily="34" charset="0"/>
                </a:rPr>
                <a:t>3</a:t>
              </a:r>
              <a:endParaRPr lang="en-US" altLang="zh-TW" sz="2000" b="1" baseline="30000">
                <a:latin typeface="Tahoma" panose="020B0604030504040204" pitchFamily="34" charset="0"/>
                <a:cs typeface="Tahoma" panose="020B0604030504040204" pitchFamily="34" charset="0"/>
              </a:endParaRPr>
            </a:p>
          </p:txBody>
        </p:sp>
      </p:grpSp>
      <p:sp>
        <p:nvSpPr>
          <p:cNvPr id="34823" name="Text Box 3"/>
          <p:cNvSpPr txBox="1">
            <a:spLocks noChangeArrowheads="1"/>
          </p:cNvSpPr>
          <p:nvPr/>
        </p:nvSpPr>
        <p:spPr bwMode="auto">
          <a:xfrm>
            <a:off x="0" y="0"/>
            <a:ext cx="9144000" cy="521970"/>
          </a:xfrm>
          <a:prstGeom prst="rect">
            <a:avLst/>
          </a:prstGeom>
          <a:solidFill>
            <a:srgbClr val="A6EEF8"/>
          </a:solidFill>
          <a:ln>
            <a:noFill/>
          </a:ln>
        </p:spPr>
        <p:txBody>
          <a:bodyPr wrap="square">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2800" b="1">
                <a:latin typeface="Tahoma" panose="020B0604030504040204" pitchFamily="34" charset="0"/>
                <a:cs typeface="Tahoma" panose="020B0604030504040204" pitchFamily="34" charset="0"/>
              </a:rPr>
              <a:t>Molar volume of a gas</a:t>
            </a:r>
            <a:endParaRPr lang="en-US" altLang="en-US" sz="2800" b="1" baseline="30000">
              <a:latin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dissolve">
                                      <p:cBhvr>
                                        <p:cTn id="7" dur="500"/>
                                        <p:tgtEl>
                                          <p:spTgt spid="21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8" grpId="0" bldLvl="0" animBg="1"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7" name="Rectangle 3"/>
          <p:cNvSpPr>
            <a:spLocks noGrp="1" noChangeArrowheads="1"/>
          </p:cNvSpPr>
          <p:nvPr>
            <p:ph type="body" idx="1"/>
          </p:nvPr>
        </p:nvSpPr>
        <p:spPr>
          <a:xfrm>
            <a:off x="487680" y="2732405"/>
            <a:ext cx="3494405" cy="3803015"/>
          </a:xfrm>
          <a:ln>
            <a:solidFill>
              <a:schemeClr val="tx1"/>
            </a:solidFill>
          </a:ln>
        </p:spPr>
        <p:txBody>
          <a:bodyPr/>
          <a:lstStyle/>
          <a:p>
            <a:pPr marL="0" indent="0" algn="l">
              <a:buNone/>
            </a:pPr>
            <a:r>
              <a:rPr lang="en-US" altLang="en-US" sz="1800" i="1" u="sng" dirty="0" smtClean="0">
                <a:solidFill>
                  <a:srgbClr val="02045E"/>
                </a:solidFill>
                <a:sym typeface="+mn-ea"/>
              </a:rPr>
              <a:t>This part is not tested at iGCSE</a:t>
            </a:r>
            <a:endParaRPr lang="en-US" altLang="en-US" sz="2800" b="1" i="1" u="sng" dirty="0" smtClean="0">
              <a:solidFill>
                <a:srgbClr val="02045E"/>
              </a:solidFill>
              <a:sym typeface="+mn-ea"/>
            </a:endParaRPr>
          </a:p>
          <a:p>
            <a:pPr marL="0" indent="0" algn="l">
              <a:buNone/>
            </a:pPr>
            <a:endParaRPr lang="en-US" altLang="en-US" sz="2800" b="1" i="1" u="sng" dirty="0" smtClean="0">
              <a:solidFill>
                <a:srgbClr val="02045E"/>
              </a:solidFill>
              <a:sym typeface="+mn-ea"/>
            </a:endParaRPr>
          </a:p>
          <a:p>
            <a:pPr marL="0" indent="0" algn="l">
              <a:buNone/>
            </a:pPr>
            <a:r>
              <a:rPr lang="en-US" altLang="en-US" sz="2800" b="1" i="1" dirty="0" smtClean="0">
                <a:solidFill>
                  <a:srgbClr val="02045E"/>
                </a:solidFill>
                <a:sym typeface="+mn-ea"/>
              </a:rPr>
              <a:t>    </a:t>
            </a:r>
            <a:r>
              <a:rPr lang="en-US" altLang="en-US" sz="2800" b="1" i="1" u="sng" dirty="0" smtClean="0">
                <a:solidFill>
                  <a:srgbClr val="02045E"/>
                </a:solidFill>
                <a:sym typeface="+mn-ea"/>
              </a:rPr>
              <a:t>V</a:t>
            </a:r>
            <a:r>
              <a:rPr lang="en-US" altLang="en-US" sz="2800" b="1" i="1" dirty="0" smtClean="0">
                <a:solidFill>
                  <a:srgbClr val="02045E"/>
                </a:solidFill>
                <a:sym typeface="+mn-ea"/>
              </a:rPr>
              <a:t>       </a:t>
            </a:r>
            <a:r>
              <a:rPr lang="en-US" altLang="en-US" sz="2800" b="1" dirty="0">
                <a:sym typeface="+mn-ea"/>
              </a:rPr>
              <a:t>=   </a:t>
            </a:r>
            <a:r>
              <a:rPr lang="en-US" altLang="en-US" sz="2800" b="1" i="1" dirty="0" smtClean="0">
                <a:sym typeface="+mn-ea"/>
              </a:rPr>
              <a:t>24 </a:t>
            </a:r>
            <a:endParaRPr lang="en-US" altLang="en-US" sz="2800" b="1" i="1" dirty="0" smtClean="0"/>
          </a:p>
          <a:p>
            <a:pPr marL="0" indent="0" algn="l">
              <a:buFontTx/>
              <a:buNone/>
            </a:pPr>
            <a:r>
              <a:rPr lang="en-US" altLang="en-US" sz="2800" b="1" i="1" dirty="0" smtClean="0">
                <a:solidFill>
                  <a:srgbClr val="FF0000"/>
                </a:solidFill>
              </a:rPr>
              <a:t>    n</a:t>
            </a:r>
            <a:endParaRPr lang="en-US" altLang="en-US" sz="2800" b="1" i="1" dirty="0" smtClean="0"/>
          </a:p>
          <a:p>
            <a:pPr marL="0" indent="0" algn="l">
              <a:buNone/>
            </a:pPr>
            <a:endParaRPr lang="en-US" altLang="en-US" sz="2800" b="1" i="1" dirty="0" err="1" smtClean="0">
              <a:solidFill>
                <a:srgbClr val="02045E"/>
              </a:solidFill>
            </a:endParaRPr>
          </a:p>
          <a:p>
            <a:pPr marL="0" indent="0" algn="l">
              <a:buNone/>
            </a:pPr>
            <a:r>
              <a:rPr lang="en-US" altLang="en-US" sz="2800" b="1" i="1" dirty="0" err="1" smtClean="0">
                <a:solidFill>
                  <a:srgbClr val="02045E"/>
                </a:solidFill>
              </a:rPr>
              <a:t>   </a:t>
            </a:r>
            <a:r>
              <a:rPr lang="en-US" altLang="en-US" sz="2800" b="1" i="1" u="sng" dirty="0" err="1" smtClean="0">
                <a:solidFill>
                  <a:srgbClr val="02045E"/>
                </a:solidFill>
              </a:rPr>
              <a:t>V</a:t>
            </a:r>
            <a:r>
              <a:rPr lang="en-US" altLang="en-US" sz="2800" u="sng" baseline="-25000" dirty="0" err="1" smtClean="0">
                <a:solidFill>
                  <a:srgbClr val="02045E"/>
                </a:solidFill>
              </a:rPr>
              <a:t>initial</a:t>
            </a:r>
            <a:r>
              <a:rPr lang="en-US" altLang="en-US" sz="2800" baseline="-25000" dirty="0" err="1" smtClean="0">
                <a:solidFill>
                  <a:srgbClr val="02045E"/>
                </a:solidFill>
              </a:rPr>
              <a:t>  </a:t>
            </a:r>
            <a:r>
              <a:rPr lang="en-US" altLang="en-US" sz="2800" b="1" i="1" dirty="0"/>
              <a:t>=    </a:t>
            </a:r>
            <a:r>
              <a:rPr lang="en-US" altLang="en-US" sz="2800" b="1" i="1" u="sng" dirty="0" err="1" smtClean="0">
                <a:solidFill>
                  <a:srgbClr val="02045E"/>
                </a:solidFill>
              </a:rPr>
              <a:t>V</a:t>
            </a:r>
            <a:r>
              <a:rPr lang="en-US" altLang="en-US" sz="2800" u="sng" baseline="-25000" dirty="0" err="1" smtClean="0">
                <a:solidFill>
                  <a:srgbClr val="02045E"/>
                </a:solidFill>
              </a:rPr>
              <a:t>final</a:t>
            </a:r>
            <a:endParaRPr lang="en-US" altLang="en-US" sz="2800" u="sng" baseline="-25000" dirty="0" err="1" smtClean="0">
              <a:solidFill>
                <a:srgbClr val="02045E"/>
              </a:solidFill>
            </a:endParaRPr>
          </a:p>
          <a:p>
            <a:pPr marL="0" indent="0" algn="l">
              <a:buNone/>
            </a:pPr>
            <a:r>
              <a:rPr lang="en-US" altLang="en-US" sz="2800" b="1" i="1" dirty="0" err="1" smtClean="0">
                <a:solidFill>
                  <a:srgbClr val="FF0000"/>
                </a:solidFill>
                <a:sym typeface="+mn-ea"/>
              </a:rPr>
              <a:t>   n</a:t>
            </a:r>
            <a:r>
              <a:rPr lang="en-US" altLang="en-US" sz="2800" baseline="-25000" dirty="0" err="1" smtClean="0">
                <a:solidFill>
                  <a:srgbClr val="FF0000"/>
                </a:solidFill>
                <a:sym typeface="+mn-ea"/>
              </a:rPr>
              <a:t>initial</a:t>
            </a:r>
            <a:r>
              <a:rPr lang="en-US" altLang="en-US" sz="2800" baseline="-25000" dirty="0" smtClean="0">
                <a:solidFill>
                  <a:srgbClr val="FF0000"/>
                </a:solidFill>
                <a:sym typeface="+mn-ea"/>
              </a:rPr>
              <a:t>            </a:t>
            </a:r>
            <a:r>
              <a:rPr lang="en-US" altLang="en-US" sz="2800" b="1" i="1" dirty="0" err="1" smtClean="0">
                <a:solidFill>
                  <a:srgbClr val="FF0000"/>
                </a:solidFill>
                <a:sym typeface="+mn-ea"/>
              </a:rPr>
              <a:t>n</a:t>
            </a:r>
            <a:r>
              <a:rPr lang="en-US" altLang="en-US" sz="2800" baseline="-25000" dirty="0" err="1" smtClean="0">
                <a:solidFill>
                  <a:srgbClr val="FF0000"/>
                </a:solidFill>
                <a:sym typeface="+mn-ea"/>
              </a:rPr>
              <a:t>final</a:t>
            </a:r>
            <a:endParaRPr lang="en-US" altLang="en-US" sz="2800" dirty="0">
              <a:solidFill>
                <a:srgbClr val="FF0000"/>
              </a:solidFill>
            </a:endParaRPr>
          </a:p>
          <a:p>
            <a:pPr marL="0" indent="0" algn="l">
              <a:buFontTx/>
              <a:buNone/>
            </a:pPr>
            <a:endParaRPr lang="en-US" altLang="en-US" sz="2800" b="1" i="1" dirty="0" smtClean="0"/>
          </a:p>
          <a:p>
            <a:pPr marL="0" indent="0" algn="l">
              <a:buFontTx/>
              <a:buNone/>
            </a:pPr>
            <a:endParaRPr lang="en-US" altLang="en-US" sz="2800" dirty="0"/>
          </a:p>
        </p:txBody>
      </p:sp>
      <p:sp>
        <p:nvSpPr>
          <p:cNvPr id="4" name="Text Box 3"/>
          <p:cNvSpPr txBox="1">
            <a:spLocks noChangeArrowheads="1"/>
          </p:cNvSpPr>
          <p:nvPr/>
        </p:nvSpPr>
        <p:spPr bwMode="auto">
          <a:xfrm>
            <a:off x="0" y="0"/>
            <a:ext cx="9144000" cy="723900"/>
          </a:xfrm>
          <a:prstGeom prst="rect">
            <a:avLst/>
          </a:prstGeom>
          <a:solidFill>
            <a:srgbClr val="FFDDFD"/>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US" altLang="en-US" b="1" dirty="0" smtClean="0"/>
              <a:t>Avogadro’s Law (</a:t>
            </a:r>
            <a:r>
              <a:rPr lang="en-US" altLang="en-US" b="1" dirty="0" err="1" smtClean="0"/>
              <a:t>mole:volume</a:t>
            </a:r>
            <a:r>
              <a:rPr lang="en-US" altLang="en-US" b="1" dirty="0" smtClean="0"/>
              <a:t>)</a:t>
            </a:r>
            <a:endParaRPr lang="en-GB" altLang="en-US" sz="1000" b="1" baseline="30000" dirty="0">
              <a:latin typeface="Tahoma" panose="020B0604030504040204" pitchFamily="34" charset="0"/>
            </a:endParaRPr>
          </a:p>
        </p:txBody>
      </p:sp>
      <p:grpSp>
        <p:nvGrpSpPr>
          <p:cNvPr id="5" name="Group 4"/>
          <p:cNvGrpSpPr/>
          <p:nvPr/>
        </p:nvGrpSpPr>
        <p:grpSpPr>
          <a:xfrm>
            <a:off x="4561091" y="1628775"/>
            <a:ext cx="4368914" cy="1871980"/>
            <a:chOff x="6782" y="1924"/>
            <a:chExt cx="6512" cy="2948"/>
          </a:xfrm>
        </p:grpSpPr>
        <p:sp>
          <p:nvSpPr>
            <p:cNvPr id="2" name="Text Box 1"/>
            <p:cNvSpPr txBox="1"/>
            <p:nvPr/>
          </p:nvSpPr>
          <p:spPr>
            <a:xfrm>
              <a:off x="6782" y="3420"/>
              <a:ext cx="6512" cy="1452"/>
            </a:xfrm>
            <a:prstGeom prst="rect">
              <a:avLst/>
            </a:prstGeom>
            <a:noFill/>
            <a:ln>
              <a:solidFill>
                <a:schemeClr val="tx1"/>
              </a:solidFill>
            </a:ln>
          </p:spPr>
          <p:txBody>
            <a:bodyPr wrap="square" rtlCol="0">
              <a:spAutoFit/>
            </a:bodyPr>
            <a:p>
              <a:r>
                <a:rPr lang="en-US" altLang="en-US" b="1" i="1" dirty="0" smtClean="0">
                  <a:solidFill>
                    <a:srgbClr val="F60219"/>
                  </a:solidFill>
                  <a:sym typeface="+mn-ea"/>
                </a:rPr>
                <a:t>molar </a:t>
              </a:r>
              <a:r>
                <a:rPr lang="en-US" altLang="en-US" b="1" i="1" dirty="0">
                  <a:solidFill>
                    <a:srgbClr val="F60219"/>
                  </a:solidFill>
                  <a:sym typeface="+mn-ea"/>
                </a:rPr>
                <a:t>volume</a:t>
              </a:r>
              <a:r>
                <a:rPr lang="en-US" altLang="en-US" b="1" i="1" dirty="0">
                  <a:sym typeface="+mn-ea"/>
                </a:rPr>
                <a:t> </a:t>
              </a:r>
              <a:endParaRPr lang="en-US" altLang="en-US" b="1" i="1" dirty="0">
                <a:sym typeface="+mn-ea"/>
              </a:endParaRPr>
            </a:p>
            <a:p>
              <a:r>
                <a:rPr lang="en-US" altLang="en-US" b="1" i="1" dirty="0">
                  <a:sym typeface="+mn-ea"/>
                </a:rPr>
                <a:t>    </a:t>
              </a:r>
              <a:r>
                <a:rPr lang="en-US" altLang="en-US" b="1" i="1" dirty="0" smtClean="0">
                  <a:sym typeface="+mn-ea"/>
                </a:rPr>
                <a:t>= </a:t>
              </a:r>
              <a:r>
                <a:rPr lang="en-US" altLang="en-US" dirty="0" smtClean="0">
                  <a:sym typeface="+mn-ea"/>
                </a:rPr>
                <a:t>volume of one </a:t>
              </a:r>
              <a:r>
                <a:rPr lang="en-US" altLang="en-US" dirty="0">
                  <a:sym typeface="+mn-ea"/>
                </a:rPr>
                <a:t>mole of </a:t>
              </a:r>
              <a:r>
                <a:rPr lang="en-US" altLang="en-US" dirty="0" smtClean="0">
                  <a:sym typeface="+mn-ea"/>
                </a:rPr>
                <a:t>a gas at RTP</a:t>
              </a:r>
              <a:endParaRPr lang="en-US" altLang="en-US" dirty="0" smtClean="0">
                <a:sym typeface="+mn-ea"/>
              </a:endParaRPr>
            </a:p>
            <a:p>
              <a:r>
                <a:rPr lang="en-US" altLang="en-US" i="1" dirty="0" smtClean="0">
                  <a:sym typeface="+mn-ea"/>
                </a:rPr>
                <a:t>       (RTP = 298K (25</a:t>
              </a:r>
              <a:r>
                <a:rPr lang="en-US" altLang="en-US" i="1" baseline="30000" dirty="0" smtClean="0">
                  <a:sym typeface="+mn-ea"/>
                </a:rPr>
                <a:t>o</a:t>
              </a:r>
              <a:r>
                <a:rPr lang="en-US" altLang="en-US" i="1" dirty="0" smtClean="0">
                  <a:sym typeface="+mn-ea"/>
                </a:rPr>
                <a:t>C) and 1 atm.)</a:t>
              </a:r>
              <a:endParaRPr lang="en-US" altLang="en-US" i="1" dirty="0" smtClean="0">
                <a:sym typeface="+mn-ea"/>
              </a:endParaRPr>
            </a:p>
          </p:txBody>
        </p:sp>
        <p:cxnSp>
          <p:nvCxnSpPr>
            <p:cNvPr id="3" name="Straight Arrow Connector 2"/>
            <p:cNvCxnSpPr/>
            <p:nvPr/>
          </p:nvCxnSpPr>
          <p:spPr>
            <a:xfrm flipH="1" flipV="1">
              <a:off x="7013" y="1924"/>
              <a:ext cx="1288"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6" name="Text Box 5"/>
          <p:cNvSpPr txBox="1"/>
          <p:nvPr/>
        </p:nvSpPr>
        <p:spPr>
          <a:xfrm>
            <a:off x="2738120" y="1031240"/>
            <a:ext cx="3104515" cy="706755"/>
          </a:xfrm>
          <a:prstGeom prst="rect">
            <a:avLst/>
          </a:prstGeom>
          <a:noFill/>
          <a:ln>
            <a:solidFill>
              <a:schemeClr val="tx1"/>
            </a:solidFill>
          </a:ln>
        </p:spPr>
        <p:txBody>
          <a:bodyPr wrap="none" rtlCol="0" anchor="t">
            <a:spAutoFit/>
          </a:bodyPr>
          <a:p>
            <a:pPr marL="0" indent="0" algn="l">
              <a:buFontTx/>
              <a:buNone/>
            </a:pPr>
            <a:r>
              <a:rPr lang="en-US" altLang="en-US" sz="4000" b="1" i="1" dirty="0" smtClean="0">
                <a:solidFill>
                  <a:srgbClr val="02045E"/>
                </a:solidFill>
                <a:sym typeface="+mn-ea"/>
              </a:rPr>
              <a:t>V   </a:t>
            </a:r>
            <a:r>
              <a:rPr lang="en-US" altLang="en-US" sz="4000" b="1" dirty="0">
                <a:sym typeface="+mn-ea"/>
              </a:rPr>
              <a:t>=   </a:t>
            </a:r>
            <a:r>
              <a:rPr lang="en-US" altLang="en-US" sz="4000" b="1" i="1" dirty="0" smtClean="0">
                <a:sym typeface="+mn-ea"/>
              </a:rPr>
              <a:t>24 x </a:t>
            </a:r>
            <a:r>
              <a:rPr lang="en-US" altLang="en-US" sz="4000" b="1" i="1" dirty="0" smtClean="0">
                <a:solidFill>
                  <a:srgbClr val="FF0000"/>
                </a:solidFill>
                <a:sym typeface="+mn-ea"/>
              </a:rPr>
              <a:t>n</a:t>
            </a:r>
            <a:endParaRPr lang="en-US" altLang="en-US" sz="4000" b="1" i="1" dirty="0" smtClean="0">
              <a:solidFill>
                <a:srgbClr val="FF0000"/>
              </a:solidFill>
              <a:sym typeface="+mn-ea"/>
            </a:endParaRPr>
          </a:p>
        </p:txBody>
      </p:sp>
      <p:sp>
        <p:nvSpPr>
          <p:cNvPr id="7" name="Text Box 6"/>
          <p:cNvSpPr txBox="1"/>
          <p:nvPr/>
        </p:nvSpPr>
        <p:spPr>
          <a:xfrm>
            <a:off x="6250940" y="1092835"/>
            <a:ext cx="2504440" cy="645160"/>
          </a:xfrm>
          <a:prstGeom prst="rect">
            <a:avLst/>
          </a:prstGeom>
          <a:noFill/>
        </p:spPr>
        <p:txBody>
          <a:bodyPr wrap="square" rtlCol="0" anchor="t">
            <a:spAutoFit/>
          </a:bodyPr>
          <a:p>
            <a:r>
              <a:rPr lang="en-US" altLang="en-US" dirty="0" smtClean="0">
                <a:sym typeface="+mn-ea"/>
              </a:rPr>
              <a:t>If temperature and pressure are constant </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26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267">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267">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267">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26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Content Placeholder 3"/>
          <p:cNvPicPr>
            <a:picLocks noChangeAspect="1"/>
          </p:cNvPicPr>
          <p:nvPr>
            <p:ph idx="1"/>
          </p:nvPr>
        </p:nvPicPr>
        <p:blipFill>
          <a:blip r:embed="rId1"/>
          <a:stretch>
            <a:fillRect/>
          </a:stretch>
        </p:blipFill>
        <p:spPr>
          <a:xfrm>
            <a:off x="781050" y="97790"/>
            <a:ext cx="8067675" cy="6760845"/>
          </a:xfrm>
          <a:prstGeom prst="rect">
            <a:avLst/>
          </a:prstGeom>
        </p:spPr>
      </p:pic>
      <p:sp>
        <p:nvSpPr>
          <p:cNvPr id="2" name="Text Box 1"/>
          <p:cNvSpPr txBox="1"/>
          <p:nvPr/>
        </p:nvSpPr>
        <p:spPr>
          <a:xfrm rot="5700000">
            <a:off x="4576445" y="2685415"/>
            <a:ext cx="1099820" cy="368300"/>
          </a:xfrm>
          <a:prstGeom prst="rect">
            <a:avLst/>
          </a:prstGeom>
          <a:solidFill>
            <a:schemeClr val="bg1"/>
          </a:solidFill>
        </p:spPr>
        <p:txBody>
          <a:bodyPr wrap="square" rtlCol="0">
            <a:spAutoFit/>
          </a:bodyPr>
          <a:p>
            <a:r>
              <a:rPr lang="en-US" altLang="en-US" b="1"/>
              <a:t>24L        </a:t>
            </a:r>
            <a:endParaRPr lang="en-US" altLang="en-US" b="1"/>
          </a:p>
        </p:txBody>
      </p:sp>
      <p:sp>
        <p:nvSpPr>
          <p:cNvPr id="3" name="Text Box 2"/>
          <p:cNvSpPr txBox="1"/>
          <p:nvPr/>
        </p:nvSpPr>
        <p:spPr>
          <a:xfrm rot="5040000">
            <a:off x="3047365" y="2160905"/>
            <a:ext cx="1099820" cy="368300"/>
          </a:xfrm>
          <a:prstGeom prst="rect">
            <a:avLst/>
          </a:prstGeom>
          <a:solidFill>
            <a:schemeClr val="bg1"/>
          </a:solidFill>
        </p:spPr>
        <p:txBody>
          <a:bodyPr wrap="square" rtlCol="0">
            <a:spAutoFit/>
          </a:bodyPr>
          <a:p>
            <a:r>
              <a:rPr lang="en-US" altLang="en-US" b="1"/>
              <a:t>24L        </a:t>
            </a:r>
            <a:endParaRPr lang="en-US" altLang="en-US" b="1"/>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1026"/>
          <p:cNvSpPr>
            <a:spLocks noGrp="1" noChangeArrowheads="1"/>
          </p:cNvSpPr>
          <p:nvPr>
            <p:ph type="body" idx="1"/>
          </p:nvPr>
        </p:nvSpPr>
        <p:spPr>
          <a:xfrm>
            <a:off x="341630" y="1961515"/>
            <a:ext cx="8617585" cy="4277360"/>
          </a:xfrm>
        </p:spPr>
        <p:txBody>
          <a:bodyPr/>
          <a:lstStyle/>
          <a:p>
            <a:pPr marL="0" indent="0">
              <a:buFontTx/>
              <a:buNone/>
            </a:pPr>
            <a:r>
              <a:rPr lang="en-US" altLang="en-US" sz="2800" b="1" dirty="0" smtClean="0">
                <a:latin typeface="Tahoma" panose="020B0604030504040204" pitchFamily="34" charset="0"/>
                <a:cs typeface="Tahoma" panose="020B0604030504040204" pitchFamily="34" charset="0"/>
              </a:rPr>
              <a:t>Calculate </a:t>
            </a:r>
            <a:r>
              <a:rPr lang="en-US" altLang="en-US" sz="2800" b="1" dirty="0">
                <a:latin typeface="Tahoma" panose="020B0604030504040204" pitchFamily="34" charset="0"/>
                <a:cs typeface="Tahoma" panose="020B0604030504040204" pitchFamily="34" charset="0"/>
              </a:rPr>
              <a:t>the </a:t>
            </a:r>
            <a:r>
              <a:rPr lang="en-US" altLang="en-US" sz="2800" b="1" dirty="0">
                <a:solidFill>
                  <a:srgbClr val="002060"/>
                </a:solidFill>
                <a:latin typeface="Tahoma" panose="020B0604030504040204" pitchFamily="34" charset="0"/>
                <a:cs typeface="Tahoma" panose="020B0604030504040204" pitchFamily="34" charset="0"/>
              </a:rPr>
              <a:t>volume </a:t>
            </a:r>
            <a:r>
              <a:rPr lang="en-US" altLang="en-US" sz="2800" b="1" dirty="0">
                <a:latin typeface="Tahoma" panose="020B0604030504040204" pitchFamily="34" charset="0"/>
                <a:cs typeface="Tahoma" panose="020B0604030504040204" pitchFamily="34" charset="0"/>
              </a:rPr>
              <a:t>occupied by </a:t>
            </a:r>
            <a:r>
              <a:rPr lang="en-US" altLang="en-US" sz="2800" b="1" dirty="0">
                <a:solidFill>
                  <a:srgbClr val="FF0000"/>
                </a:solidFill>
                <a:latin typeface="Tahoma" panose="020B0604030504040204" pitchFamily="34" charset="0"/>
                <a:cs typeface="Tahoma" panose="020B0604030504040204" pitchFamily="34" charset="0"/>
              </a:rPr>
              <a:t>2 moles </a:t>
            </a:r>
            <a:r>
              <a:rPr lang="en-US" altLang="en-US" sz="2800" b="1" dirty="0">
                <a:latin typeface="Tahoma" panose="020B0604030504040204" pitchFamily="34" charset="0"/>
                <a:cs typeface="Tahoma" panose="020B0604030504040204" pitchFamily="34" charset="0"/>
              </a:rPr>
              <a:t>of hydrogen gas at RTP.</a:t>
            </a:r>
            <a:endParaRPr lang="en-US" altLang="en-US" sz="2800" b="1" dirty="0">
              <a:latin typeface="Tahoma" panose="020B0604030504040204" pitchFamily="34" charset="0"/>
              <a:cs typeface="Tahoma" panose="020B0604030504040204" pitchFamily="34" charset="0"/>
            </a:endParaRPr>
          </a:p>
          <a:p>
            <a:pPr marL="0" indent="0">
              <a:buFontTx/>
              <a:buNone/>
            </a:pPr>
            <a:endParaRPr lang="en-US" altLang="en-US" sz="2800" b="1" dirty="0">
              <a:latin typeface="Tahoma" panose="020B0604030504040204" pitchFamily="34" charset="0"/>
              <a:cs typeface="Tahoma" panose="020B0604030504040204" pitchFamily="34" charset="0"/>
            </a:endParaRPr>
          </a:p>
          <a:p>
            <a:pPr marL="0" indent="0">
              <a:buFontTx/>
              <a:buNone/>
            </a:pPr>
            <a:r>
              <a:rPr lang="en-US" altLang="en-US" sz="2800" b="1" dirty="0" smtClean="0">
                <a:solidFill>
                  <a:srgbClr val="02045E"/>
                </a:solidFill>
                <a:latin typeface="Tahoma" panose="020B0604030504040204" pitchFamily="34" charset="0"/>
                <a:cs typeface="Tahoma" panose="020B0604030504040204" pitchFamily="34" charset="0"/>
                <a:sym typeface="+mn-ea"/>
              </a:rPr>
              <a:t>V   </a:t>
            </a:r>
            <a:r>
              <a:rPr lang="en-US" altLang="en-US" sz="2800" b="1" dirty="0">
                <a:latin typeface="Tahoma" panose="020B0604030504040204" pitchFamily="34" charset="0"/>
                <a:cs typeface="Tahoma" panose="020B0604030504040204" pitchFamily="34" charset="0"/>
                <a:sym typeface="+mn-ea"/>
              </a:rPr>
              <a:t>=   </a:t>
            </a:r>
            <a:r>
              <a:rPr lang="en-US" altLang="en-US" sz="2800" b="1" dirty="0" smtClean="0">
                <a:latin typeface="Tahoma" panose="020B0604030504040204" pitchFamily="34" charset="0"/>
                <a:cs typeface="Tahoma" panose="020B0604030504040204" pitchFamily="34" charset="0"/>
                <a:sym typeface="+mn-ea"/>
              </a:rPr>
              <a:t>24 x </a:t>
            </a:r>
            <a:r>
              <a:rPr lang="en-US" altLang="en-US" sz="2800" b="1" dirty="0" smtClean="0">
                <a:solidFill>
                  <a:srgbClr val="FF0000"/>
                </a:solidFill>
                <a:latin typeface="Tahoma" panose="020B0604030504040204" pitchFamily="34" charset="0"/>
                <a:cs typeface="Tahoma" panose="020B0604030504040204" pitchFamily="34" charset="0"/>
                <a:sym typeface="+mn-ea"/>
              </a:rPr>
              <a:t>n</a:t>
            </a:r>
            <a:endParaRPr lang="en-US" altLang="en-US" sz="2800" b="1" dirty="0" smtClean="0">
              <a:solidFill>
                <a:srgbClr val="FF0000"/>
              </a:solidFill>
              <a:latin typeface="Tahoma" panose="020B0604030504040204" pitchFamily="34" charset="0"/>
              <a:cs typeface="Tahoma" panose="020B0604030504040204" pitchFamily="34" charset="0"/>
              <a:sym typeface="+mn-ea"/>
            </a:endParaRPr>
          </a:p>
          <a:p>
            <a:pPr marL="0" indent="0">
              <a:buFontTx/>
              <a:buNone/>
            </a:pPr>
            <a:endParaRPr lang="en-US" altLang="en-US" sz="2800" b="1" dirty="0">
              <a:latin typeface="Tahoma" panose="020B0604030504040204" pitchFamily="34" charset="0"/>
              <a:cs typeface="Tahoma" panose="020B0604030504040204" pitchFamily="34" charset="0"/>
            </a:endParaRPr>
          </a:p>
          <a:p>
            <a:pPr marL="0" indent="0">
              <a:buFontTx/>
              <a:buNone/>
            </a:pPr>
            <a:r>
              <a:rPr lang="en-US" altLang="en-US" sz="2800" b="1" dirty="0" smtClean="0">
                <a:solidFill>
                  <a:srgbClr val="02045E"/>
                </a:solidFill>
                <a:latin typeface="Tahoma" panose="020B0604030504040204" pitchFamily="34" charset="0"/>
                <a:cs typeface="Tahoma" panose="020B0604030504040204" pitchFamily="34" charset="0"/>
                <a:sym typeface="+mn-ea"/>
              </a:rPr>
              <a:t>V   </a:t>
            </a:r>
            <a:r>
              <a:rPr lang="en-US" altLang="en-US" sz="2800" b="1" dirty="0">
                <a:latin typeface="Tahoma" panose="020B0604030504040204" pitchFamily="34" charset="0"/>
                <a:cs typeface="Tahoma" panose="020B0604030504040204" pitchFamily="34" charset="0"/>
                <a:sym typeface="+mn-ea"/>
              </a:rPr>
              <a:t>=   </a:t>
            </a:r>
            <a:r>
              <a:rPr lang="en-US" altLang="en-US" sz="2800" b="1" dirty="0" smtClean="0">
                <a:latin typeface="Tahoma" panose="020B0604030504040204" pitchFamily="34" charset="0"/>
                <a:cs typeface="Tahoma" panose="020B0604030504040204" pitchFamily="34" charset="0"/>
                <a:sym typeface="+mn-ea"/>
              </a:rPr>
              <a:t>24 x </a:t>
            </a:r>
            <a:r>
              <a:rPr lang="en-US" altLang="en-US" sz="2800" b="1" dirty="0" smtClean="0">
                <a:solidFill>
                  <a:srgbClr val="FF0000"/>
                </a:solidFill>
                <a:latin typeface="Tahoma" panose="020B0604030504040204" pitchFamily="34" charset="0"/>
                <a:cs typeface="Tahoma" panose="020B0604030504040204" pitchFamily="34" charset="0"/>
                <a:sym typeface="+mn-ea"/>
              </a:rPr>
              <a:t>2</a:t>
            </a:r>
            <a:endParaRPr lang="en-US" altLang="en-US" sz="2800" b="1" dirty="0" smtClean="0">
              <a:solidFill>
                <a:srgbClr val="FF0000"/>
              </a:solidFill>
              <a:latin typeface="Tahoma" panose="020B0604030504040204" pitchFamily="34" charset="0"/>
              <a:cs typeface="Tahoma" panose="020B0604030504040204" pitchFamily="34" charset="0"/>
              <a:sym typeface="+mn-ea"/>
            </a:endParaRPr>
          </a:p>
          <a:p>
            <a:pPr marL="0" indent="0">
              <a:buFontTx/>
              <a:buNone/>
            </a:pPr>
            <a:endParaRPr lang="en-US" altLang="en-US" sz="2800" b="1" dirty="0" smtClean="0">
              <a:solidFill>
                <a:srgbClr val="FF0000"/>
              </a:solidFill>
              <a:latin typeface="Tahoma" panose="020B0604030504040204" pitchFamily="34" charset="0"/>
              <a:cs typeface="Tahoma" panose="020B0604030504040204" pitchFamily="34" charset="0"/>
              <a:sym typeface="+mn-ea"/>
            </a:endParaRPr>
          </a:p>
          <a:p>
            <a:pPr marL="0" indent="0">
              <a:buFontTx/>
              <a:buNone/>
            </a:pPr>
            <a:r>
              <a:rPr lang="en-US" altLang="en-US" sz="2800" b="1" dirty="0" smtClean="0">
                <a:solidFill>
                  <a:srgbClr val="02045E"/>
                </a:solidFill>
                <a:latin typeface="Tahoma" panose="020B0604030504040204" pitchFamily="34" charset="0"/>
                <a:cs typeface="Tahoma" panose="020B0604030504040204" pitchFamily="34" charset="0"/>
                <a:sym typeface="+mn-ea"/>
              </a:rPr>
              <a:t>V   </a:t>
            </a:r>
            <a:r>
              <a:rPr lang="en-US" altLang="en-US" sz="2800" b="1" dirty="0">
                <a:latin typeface="Tahoma" panose="020B0604030504040204" pitchFamily="34" charset="0"/>
                <a:cs typeface="Tahoma" panose="020B0604030504040204" pitchFamily="34" charset="0"/>
                <a:sym typeface="+mn-ea"/>
              </a:rPr>
              <a:t>=   </a:t>
            </a:r>
            <a:r>
              <a:rPr lang="en-US" altLang="en-US" sz="2800" b="1" dirty="0" smtClean="0">
                <a:solidFill>
                  <a:srgbClr val="002060"/>
                </a:solidFill>
                <a:latin typeface="Tahoma" panose="020B0604030504040204" pitchFamily="34" charset="0"/>
                <a:cs typeface="Tahoma" panose="020B0604030504040204" pitchFamily="34" charset="0"/>
                <a:sym typeface="+mn-ea"/>
              </a:rPr>
              <a:t>48 L </a:t>
            </a:r>
            <a:r>
              <a:rPr lang="en-US" altLang="en-US" sz="2800" b="1" dirty="0" smtClean="0">
                <a:latin typeface="Tahoma" panose="020B0604030504040204" pitchFamily="34" charset="0"/>
                <a:cs typeface="Tahoma" panose="020B0604030504040204" pitchFamily="34" charset="0"/>
                <a:sym typeface="+mn-ea"/>
              </a:rPr>
              <a:t>= </a:t>
            </a:r>
            <a:r>
              <a:rPr lang="en-US" altLang="en-US" sz="2800" b="1" dirty="0" smtClean="0">
                <a:solidFill>
                  <a:srgbClr val="002060"/>
                </a:solidFill>
                <a:latin typeface="Tahoma" panose="020B0604030504040204" pitchFamily="34" charset="0"/>
                <a:cs typeface="Tahoma" panose="020B0604030504040204" pitchFamily="34" charset="0"/>
                <a:sym typeface="+mn-ea"/>
              </a:rPr>
              <a:t>48 dm</a:t>
            </a:r>
            <a:r>
              <a:rPr lang="en-US" altLang="en-US" sz="2800" b="1" baseline="30000" dirty="0" smtClean="0">
                <a:solidFill>
                  <a:srgbClr val="002060"/>
                </a:solidFill>
                <a:latin typeface="Tahoma" panose="020B0604030504040204" pitchFamily="34" charset="0"/>
                <a:cs typeface="Tahoma" panose="020B0604030504040204" pitchFamily="34" charset="0"/>
                <a:sym typeface="+mn-ea"/>
              </a:rPr>
              <a:t>3</a:t>
            </a:r>
            <a:endParaRPr lang="en-US" altLang="en-US" sz="2800" b="1" dirty="0" smtClean="0">
              <a:solidFill>
                <a:srgbClr val="FF0000"/>
              </a:solidFill>
              <a:latin typeface="Tahoma" panose="020B0604030504040204" pitchFamily="34" charset="0"/>
              <a:cs typeface="Tahoma" panose="020B0604030504040204" pitchFamily="34" charset="0"/>
              <a:sym typeface="+mn-ea"/>
            </a:endParaRPr>
          </a:p>
          <a:p>
            <a:pPr marL="0" indent="0">
              <a:buFontTx/>
              <a:buNone/>
            </a:pPr>
            <a:endParaRPr lang="en-US" altLang="en-US" sz="2800" b="1" dirty="0" smtClean="0">
              <a:solidFill>
                <a:srgbClr val="FF0000"/>
              </a:solidFill>
              <a:latin typeface="Tahoma" panose="020B0604030504040204" pitchFamily="34" charset="0"/>
              <a:cs typeface="Tahoma" panose="020B0604030504040204" pitchFamily="34" charset="0"/>
              <a:sym typeface="+mn-ea"/>
            </a:endParaRPr>
          </a:p>
          <a:p>
            <a:pPr marL="0" indent="0">
              <a:buFontTx/>
              <a:buNone/>
            </a:pPr>
            <a:endParaRPr lang="en-US" altLang="en-US" sz="2800" b="1" dirty="0">
              <a:latin typeface="Tahoma" panose="020B0604030504040204" pitchFamily="34" charset="0"/>
              <a:cs typeface="Tahoma" panose="020B0604030504040204" pitchFamily="34" charset="0"/>
            </a:endParaRPr>
          </a:p>
          <a:p>
            <a:pPr marL="0" indent="0">
              <a:buFontTx/>
              <a:buNone/>
            </a:pPr>
            <a:endParaRPr lang="en-US" altLang="en-US" sz="2800" b="1" dirty="0">
              <a:latin typeface="Tahoma" panose="020B0604030504040204" pitchFamily="34" charset="0"/>
              <a:cs typeface="Tahoma" panose="020B0604030504040204" pitchFamily="34" charset="0"/>
            </a:endParaRPr>
          </a:p>
        </p:txBody>
      </p:sp>
      <p:sp>
        <p:nvSpPr>
          <p:cNvPr id="3" name="Text Box 3"/>
          <p:cNvSpPr txBox="1">
            <a:spLocks noChangeArrowheads="1"/>
          </p:cNvSpPr>
          <p:nvPr/>
        </p:nvSpPr>
        <p:spPr bwMode="auto">
          <a:xfrm>
            <a:off x="0" y="0"/>
            <a:ext cx="9144000" cy="723900"/>
          </a:xfrm>
          <a:prstGeom prst="rect">
            <a:avLst/>
          </a:prstGeom>
          <a:solidFill>
            <a:srgbClr val="FFDDFD"/>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US" altLang="en-US" b="1" dirty="0" smtClean="0"/>
              <a:t>Avogadro’s Law (</a:t>
            </a:r>
            <a:r>
              <a:rPr lang="en-US" altLang="en-US" b="1" dirty="0" err="1" smtClean="0"/>
              <a:t>mole:volume</a:t>
            </a:r>
            <a:r>
              <a:rPr lang="en-US" altLang="en-US" b="1" dirty="0" smtClean="0"/>
              <a:t>)</a:t>
            </a:r>
            <a:endParaRPr lang="en-GB" altLang="en-US" sz="1000" b="1" baseline="30000" dirty="0">
              <a:latin typeface="Tahoma" panose="020B0604030504040204" pitchFamily="34" charset="0"/>
            </a:endParaRPr>
          </a:p>
        </p:txBody>
      </p:sp>
      <p:sp>
        <p:nvSpPr>
          <p:cNvPr id="2" name="Text Box 1"/>
          <p:cNvSpPr txBox="1"/>
          <p:nvPr/>
        </p:nvSpPr>
        <p:spPr>
          <a:xfrm>
            <a:off x="2738120" y="1031240"/>
            <a:ext cx="3104515" cy="706755"/>
          </a:xfrm>
          <a:prstGeom prst="rect">
            <a:avLst/>
          </a:prstGeom>
          <a:noFill/>
          <a:ln>
            <a:solidFill>
              <a:schemeClr val="tx1"/>
            </a:solidFill>
          </a:ln>
        </p:spPr>
        <p:txBody>
          <a:bodyPr wrap="none" rtlCol="0" anchor="t">
            <a:spAutoFit/>
          </a:bodyPr>
          <a:p>
            <a:pPr marL="0" indent="0" algn="l">
              <a:buFontTx/>
              <a:buNone/>
            </a:pPr>
            <a:r>
              <a:rPr lang="en-US" altLang="en-US" sz="4000" b="1" i="1" dirty="0" smtClean="0">
                <a:solidFill>
                  <a:srgbClr val="02045E"/>
                </a:solidFill>
                <a:sym typeface="+mn-ea"/>
              </a:rPr>
              <a:t>V   </a:t>
            </a:r>
            <a:r>
              <a:rPr lang="en-US" altLang="en-US" sz="4000" b="1" dirty="0">
                <a:sym typeface="+mn-ea"/>
              </a:rPr>
              <a:t>=   </a:t>
            </a:r>
            <a:r>
              <a:rPr lang="en-US" altLang="en-US" sz="4000" b="1" i="1" dirty="0" smtClean="0">
                <a:sym typeface="+mn-ea"/>
              </a:rPr>
              <a:t>24 x </a:t>
            </a:r>
            <a:r>
              <a:rPr lang="en-US" altLang="en-US" sz="4000" b="1" i="1" dirty="0" smtClean="0">
                <a:solidFill>
                  <a:srgbClr val="FF0000"/>
                </a:solidFill>
                <a:sym typeface="+mn-ea"/>
              </a:rPr>
              <a:t>n</a:t>
            </a:r>
            <a:endParaRPr lang="en-US" altLang="en-US" sz="4000" b="1" i="1" dirty="0" smtClean="0">
              <a:solidFill>
                <a:srgbClr val="FF0000"/>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680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680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680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1026"/>
          <p:cNvSpPr>
            <a:spLocks noGrp="1" noChangeArrowheads="1"/>
          </p:cNvSpPr>
          <p:nvPr>
            <p:ph type="body" idx="1"/>
          </p:nvPr>
        </p:nvSpPr>
        <p:spPr>
          <a:xfrm>
            <a:off x="341630" y="1961515"/>
            <a:ext cx="8803005" cy="5093335"/>
          </a:xfrm>
        </p:spPr>
        <p:txBody>
          <a:bodyPr/>
          <a:lstStyle/>
          <a:p>
            <a:pPr marL="0" indent="0">
              <a:buFontTx/>
              <a:buNone/>
            </a:pPr>
            <a:r>
              <a:rPr lang="en-US" altLang="en-US" sz="2800" b="1" dirty="0" smtClean="0">
                <a:latin typeface="Tahoma" panose="020B0604030504040204" pitchFamily="34" charset="0"/>
                <a:cs typeface="Tahoma" panose="020B0604030504040204" pitchFamily="34" charset="0"/>
              </a:rPr>
              <a:t>Calculate </a:t>
            </a:r>
            <a:r>
              <a:rPr lang="en-US" altLang="en-US" sz="2800" b="1" dirty="0">
                <a:latin typeface="Tahoma" panose="020B0604030504040204" pitchFamily="34" charset="0"/>
                <a:cs typeface="Tahoma" panose="020B0604030504040204" pitchFamily="34" charset="0"/>
              </a:rPr>
              <a:t>the </a:t>
            </a:r>
            <a:r>
              <a:rPr lang="en-US" altLang="en-US" sz="2800" b="1" dirty="0">
                <a:solidFill>
                  <a:srgbClr val="002060"/>
                </a:solidFill>
                <a:latin typeface="Tahoma" panose="020B0604030504040204" pitchFamily="34" charset="0"/>
                <a:cs typeface="Tahoma" panose="020B0604030504040204" pitchFamily="34" charset="0"/>
              </a:rPr>
              <a:t>volume </a:t>
            </a:r>
            <a:r>
              <a:rPr lang="en-US" altLang="en-US" sz="2800" b="1" dirty="0">
                <a:latin typeface="Tahoma" panose="020B0604030504040204" pitchFamily="34" charset="0"/>
                <a:cs typeface="Tahoma" panose="020B0604030504040204" pitchFamily="34" charset="0"/>
              </a:rPr>
              <a:t>occupied by </a:t>
            </a:r>
            <a:r>
              <a:rPr lang="en-US" altLang="en-US" sz="2800" b="1" dirty="0">
                <a:solidFill>
                  <a:srgbClr val="0070C0"/>
                </a:solidFill>
                <a:latin typeface="Tahoma" panose="020B0604030504040204" pitchFamily="34" charset="0"/>
                <a:cs typeface="Tahoma" panose="020B0604030504040204" pitchFamily="34" charset="0"/>
              </a:rPr>
              <a:t>4.11 kg </a:t>
            </a:r>
            <a:r>
              <a:rPr lang="en-US" altLang="en-US" sz="2800" b="1" dirty="0">
                <a:latin typeface="Tahoma" panose="020B0604030504040204" pitchFamily="34" charset="0"/>
                <a:cs typeface="Tahoma" panose="020B0604030504040204" pitchFamily="34" charset="0"/>
              </a:rPr>
              <a:t>of </a:t>
            </a:r>
            <a:r>
              <a:rPr lang="en-US" altLang="en-US" sz="2800" b="1" dirty="0">
                <a:solidFill>
                  <a:srgbClr val="7030A0"/>
                </a:solidFill>
                <a:latin typeface="Tahoma" panose="020B0604030504040204" pitchFamily="34" charset="0"/>
                <a:cs typeface="Tahoma" panose="020B0604030504040204" pitchFamily="34" charset="0"/>
              </a:rPr>
              <a:t>methane gas, CH</a:t>
            </a:r>
            <a:r>
              <a:rPr lang="en-US" altLang="en-US" sz="2800" b="1" baseline="-25000" dirty="0">
                <a:solidFill>
                  <a:srgbClr val="7030A0"/>
                </a:solidFill>
                <a:latin typeface="Tahoma" panose="020B0604030504040204" pitchFamily="34" charset="0"/>
                <a:cs typeface="Tahoma" panose="020B0604030504040204" pitchFamily="34" charset="0"/>
              </a:rPr>
              <a:t>4</a:t>
            </a:r>
            <a:r>
              <a:rPr lang="en-US" altLang="en-US" sz="2800" b="1" dirty="0">
                <a:solidFill>
                  <a:srgbClr val="7030A0"/>
                </a:solidFill>
                <a:latin typeface="Tahoma" panose="020B0604030504040204" pitchFamily="34" charset="0"/>
                <a:cs typeface="Tahoma" panose="020B0604030504040204" pitchFamily="34" charset="0"/>
              </a:rPr>
              <a:t>(g)</a:t>
            </a:r>
            <a:r>
              <a:rPr lang="en-US" altLang="en-US" sz="2800" b="1" dirty="0">
                <a:latin typeface="Tahoma" panose="020B0604030504040204" pitchFamily="34" charset="0"/>
                <a:cs typeface="Tahoma" panose="020B0604030504040204" pitchFamily="34" charset="0"/>
              </a:rPr>
              <a:t>, at RTP.</a:t>
            </a:r>
            <a:endParaRPr lang="en-US" altLang="en-US" sz="2800" b="1" dirty="0">
              <a:latin typeface="Tahoma" panose="020B0604030504040204" pitchFamily="34" charset="0"/>
              <a:cs typeface="Tahoma" panose="020B0604030504040204" pitchFamily="34" charset="0"/>
            </a:endParaRPr>
          </a:p>
          <a:p>
            <a:pPr marL="0" indent="0">
              <a:buFontTx/>
              <a:buNone/>
            </a:pPr>
            <a:endParaRPr lang="en-US" altLang="en-US" sz="2800" b="1" dirty="0" smtClean="0">
              <a:solidFill>
                <a:srgbClr val="02045E"/>
              </a:solidFill>
              <a:latin typeface="Tahoma" panose="020B0604030504040204" pitchFamily="34" charset="0"/>
              <a:cs typeface="Tahoma" panose="020B0604030504040204" pitchFamily="34" charset="0"/>
              <a:sym typeface="+mn-ea"/>
            </a:endParaRPr>
          </a:p>
          <a:p>
            <a:pPr marL="0" indent="0">
              <a:buFontTx/>
              <a:buNone/>
            </a:pPr>
            <a:r>
              <a:rPr lang="en-US" altLang="en-US" sz="2800" b="1" dirty="0" smtClean="0">
                <a:solidFill>
                  <a:srgbClr val="02045E"/>
                </a:solidFill>
                <a:latin typeface="Tahoma" panose="020B0604030504040204" pitchFamily="34" charset="0"/>
                <a:cs typeface="Tahoma" panose="020B0604030504040204" pitchFamily="34" charset="0"/>
                <a:sym typeface="+mn-ea"/>
              </a:rPr>
              <a:t>V   </a:t>
            </a:r>
            <a:r>
              <a:rPr lang="en-US" altLang="en-US" sz="2800" b="1" dirty="0">
                <a:latin typeface="Tahoma" panose="020B0604030504040204" pitchFamily="34" charset="0"/>
                <a:cs typeface="Tahoma" panose="020B0604030504040204" pitchFamily="34" charset="0"/>
                <a:sym typeface="+mn-ea"/>
              </a:rPr>
              <a:t>=   </a:t>
            </a:r>
            <a:r>
              <a:rPr lang="en-US" altLang="en-US" sz="2800" b="1" dirty="0" smtClean="0">
                <a:latin typeface="Tahoma" panose="020B0604030504040204" pitchFamily="34" charset="0"/>
                <a:cs typeface="Tahoma" panose="020B0604030504040204" pitchFamily="34" charset="0"/>
                <a:sym typeface="+mn-ea"/>
              </a:rPr>
              <a:t>24 x </a:t>
            </a:r>
            <a:r>
              <a:rPr lang="en-US" altLang="en-US" sz="2800" b="1" dirty="0" smtClean="0">
                <a:solidFill>
                  <a:srgbClr val="FF0000"/>
                </a:solidFill>
                <a:latin typeface="Tahoma" panose="020B0604030504040204" pitchFamily="34" charset="0"/>
                <a:cs typeface="Tahoma" panose="020B0604030504040204" pitchFamily="34" charset="0"/>
                <a:sym typeface="+mn-ea"/>
              </a:rPr>
              <a:t>n	</a:t>
            </a:r>
            <a:r>
              <a:rPr lang="en-US" altLang="en-US" sz="2800" dirty="0" smtClean="0">
                <a:solidFill>
                  <a:schemeClr val="tx1"/>
                </a:solidFill>
                <a:latin typeface="Tahoma" panose="020B0604030504040204" pitchFamily="34" charset="0"/>
                <a:cs typeface="Tahoma" panose="020B0604030504040204" pitchFamily="34" charset="0"/>
                <a:sym typeface="+mn-ea"/>
              </a:rPr>
              <a:t>and</a:t>
            </a:r>
            <a:r>
              <a:rPr lang="en-US" altLang="en-US" sz="2800" dirty="0" smtClean="0">
                <a:solidFill>
                  <a:srgbClr val="FF0000"/>
                </a:solidFill>
                <a:latin typeface="Tahoma" panose="020B0604030504040204" pitchFamily="34" charset="0"/>
                <a:cs typeface="Tahoma" panose="020B0604030504040204" pitchFamily="34" charset="0"/>
                <a:sym typeface="+mn-ea"/>
              </a:rPr>
              <a:t>      </a:t>
            </a:r>
            <a:r>
              <a:rPr lang="en-GB" altLang="en-US" sz="2800" b="1">
                <a:solidFill>
                  <a:srgbClr val="FF0000"/>
                </a:solidFill>
                <a:latin typeface="Tahoma" panose="020B0604030504040204" pitchFamily="34" charset="0"/>
                <a:cs typeface="Tahoma" panose="020B0604030504040204" pitchFamily="34" charset="0"/>
                <a:sym typeface="+mn-ea"/>
              </a:rPr>
              <a:t>n</a:t>
            </a:r>
            <a:r>
              <a:rPr lang="en-GB" altLang="en-US" sz="2800" b="1">
                <a:latin typeface="Tahoma" panose="020B0604030504040204" pitchFamily="34" charset="0"/>
                <a:cs typeface="Tahoma" panose="020B0604030504040204" pitchFamily="34" charset="0"/>
                <a:sym typeface="+mn-ea"/>
              </a:rPr>
              <a:t>= </a:t>
            </a:r>
            <a:r>
              <a:rPr lang="en-GB" altLang="en-US" sz="2800" b="1" u="sng">
                <a:solidFill>
                  <a:srgbClr val="0070C0"/>
                </a:solidFill>
                <a:latin typeface="Tahoma" panose="020B0604030504040204" pitchFamily="34" charset="0"/>
                <a:cs typeface="Tahoma" panose="020B0604030504040204" pitchFamily="34" charset="0"/>
                <a:sym typeface="+mn-ea"/>
              </a:rPr>
              <a:t>m</a:t>
            </a:r>
            <a:endParaRPr lang="en-GB" altLang="en-US" sz="2800" b="1" u="sng">
              <a:solidFill>
                <a:srgbClr val="0070C0"/>
              </a:solidFill>
              <a:latin typeface="Tahoma" panose="020B0604030504040204" pitchFamily="34" charset="0"/>
              <a:cs typeface="Tahoma" panose="020B0604030504040204" pitchFamily="34" charset="0"/>
            </a:endParaRPr>
          </a:p>
          <a:p>
            <a:pPr algn="ctr" eaLnBrk="1" hangingPunct="1">
              <a:spcBef>
                <a:spcPct val="0"/>
              </a:spcBef>
              <a:buFontTx/>
              <a:buNone/>
            </a:pPr>
            <a:r>
              <a:rPr lang="en-GB" altLang="en-US" sz="2800" b="1">
                <a:solidFill>
                  <a:srgbClr val="7030A0"/>
                </a:solidFill>
                <a:latin typeface="Tahoma" panose="020B0604030504040204" pitchFamily="34" charset="0"/>
                <a:cs typeface="Tahoma" panose="020B0604030504040204" pitchFamily="34" charset="0"/>
                <a:sym typeface="+mn-ea"/>
              </a:rPr>
              <a:t>          M</a:t>
            </a:r>
            <a:r>
              <a:rPr lang="en-GB" altLang="en-US" sz="2800" b="1" baseline="-25000">
                <a:solidFill>
                  <a:srgbClr val="7030A0"/>
                </a:solidFill>
                <a:latin typeface="Tahoma" panose="020B0604030504040204" pitchFamily="34" charset="0"/>
                <a:cs typeface="Tahoma" panose="020B0604030504040204" pitchFamily="34" charset="0"/>
                <a:sym typeface="+mn-ea"/>
              </a:rPr>
              <a:t>r</a:t>
            </a:r>
            <a:endParaRPr lang="en-GB" altLang="en-US" sz="2800" b="1" baseline="-25000">
              <a:solidFill>
                <a:srgbClr val="7030A0"/>
              </a:solidFill>
              <a:latin typeface="Tahoma" panose="020B0604030504040204" pitchFamily="34" charset="0"/>
              <a:cs typeface="Tahoma" panose="020B0604030504040204" pitchFamily="34" charset="0"/>
            </a:endParaRPr>
          </a:p>
          <a:p>
            <a:pPr marL="0" indent="0">
              <a:buFontTx/>
              <a:buNone/>
            </a:pPr>
            <a:r>
              <a:rPr lang="en-US" altLang="en-US" sz="2800" b="1" dirty="0" smtClean="0">
                <a:solidFill>
                  <a:srgbClr val="02045E"/>
                </a:solidFill>
                <a:latin typeface="Tahoma" panose="020B0604030504040204" pitchFamily="34" charset="0"/>
                <a:cs typeface="Tahoma" panose="020B0604030504040204" pitchFamily="34" charset="0"/>
                <a:sym typeface="+mn-ea"/>
              </a:rPr>
              <a:t>V   </a:t>
            </a:r>
            <a:r>
              <a:rPr lang="en-US" altLang="en-US" sz="2800" b="1" dirty="0">
                <a:latin typeface="Tahoma" panose="020B0604030504040204" pitchFamily="34" charset="0"/>
                <a:cs typeface="Tahoma" panose="020B0604030504040204" pitchFamily="34" charset="0"/>
                <a:sym typeface="+mn-ea"/>
              </a:rPr>
              <a:t>=   </a:t>
            </a:r>
            <a:r>
              <a:rPr lang="en-US" altLang="en-US" sz="2800" b="1" dirty="0" smtClean="0">
                <a:latin typeface="Tahoma" panose="020B0604030504040204" pitchFamily="34" charset="0"/>
                <a:cs typeface="Tahoma" panose="020B0604030504040204" pitchFamily="34" charset="0"/>
                <a:sym typeface="+mn-ea"/>
              </a:rPr>
              <a:t>24 x </a:t>
            </a:r>
            <a:r>
              <a:rPr lang="en-GB" altLang="en-US" sz="2800" b="1" u="sng">
                <a:solidFill>
                  <a:srgbClr val="0070C0"/>
                </a:solidFill>
                <a:latin typeface="Tahoma" panose="020B0604030504040204" pitchFamily="34" charset="0"/>
                <a:cs typeface="Tahoma" panose="020B0604030504040204" pitchFamily="34" charset="0"/>
                <a:sym typeface="+mn-ea"/>
              </a:rPr>
              <a:t>m</a:t>
            </a:r>
            <a:endParaRPr lang="en-GB" altLang="en-US" sz="2800" b="1" u="sng">
              <a:solidFill>
                <a:srgbClr val="0070C0"/>
              </a:solidFill>
              <a:latin typeface="Tahoma" panose="020B0604030504040204" pitchFamily="34" charset="0"/>
              <a:cs typeface="Tahoma" panose="020B0604030504040204" pitchFamily="34" charset="0"/>
              <a:sym typeface="+mn-ea"/>
            </a:endParaRPr>
          </a:p>
          <a:p>
            <a:pPr marL="0" indent="0">
              <a:buFontTx/>
              <a:buNone/>
            </a:pPr>
            <a:r>
              <a:rPr lang="en-GB" altLang="en-US" sz="2800" b="1">
                <a:solidFill>
                  <a:srgbClr val="7030A0"/>
                </a:solidFill>
                <a:latin typeface="Tahoma" panose="020B0604030504040204" pitchFamily="34" charset="0"/>
                <a:cs typeface="Tahoma" panose="020B0604030504040204" pitchFamily="34" charset="0"/>
                <a:sym typeface="+mn-ea"/>
              </a:rPr>
              <a:t>                   M</a:t>
            </a:r>
            <a:r>
              <a:rPr lang="en-GB" altLang="en-US" sz="2800" b="1" baseline="-25000">
                <a:solidFill>
                  <a:srgbClr val="7030A0"/>
                </a:solidFill>
                <a:latin typeface="Tahoma" panose="020B0604030504040204" pitchFamily="34" charset="0"/>
                <a:cs typeface="Tahoma" panose="020B0604030504040204" pitchFamily="34" charset="0"/>
                <a:sym typeface="+mn-ea"/>
              </a:rPr>
              <a:t>r</a:t>
            </a:r>
            <a:endParaRPr lang="en-GB" altLang="en-US" sz="2800" b="1" baseline="-25000">
              <a:solidFill>
                <a:srgbClr val="7030A0"/>
              </a:solidFill>
              <a:latin typeface="Tahoma" panose="020B0604030504040204" pitchFamily="34" charset="0"/>
              <a:cs typeface="Tahoma" panose="020B0604030504040204" pitchFamily="34" charset="0"/>
              <a:sym typeface="+mn-ea"/>
            </a:endParaRPr>
          </a:p>
          <a:p>
            <a:pPr marL="0" indent="0">
              <a:buFontTx/>
              <a:buNone/>
            </a:pPr>
            <a:endParaRPr lang="en-GB" altLang="en-US" sz="2800" b="1" baseline="-25000">
              <a:solidFill>
                <a:srgbClr val="7030A0"/>
              </a:solidFill>
              <a:latin typeface="Tahoma" panose="020B0604030504040204" pitchFamily="34" charset="0"/>
              <a:cs typeface="Tahoma" panose="020B0604030504040204" pitchFamily="34" charset="0"/>
            </a:endParaRPr>
          </a:p>
          <a:p>
            <a:pPr marL="0" indent="0">
              <a:buFontTx/>
              <a:buNone/>
            </a:pPr>
            <a:r>
              <a:rPr lang="en-US" altLang="en-US" sz="2800" b="1" dirty="0" smtClean="0">
                <a:solidFill>
                  <a:srgbClr val="02045E"/>
                </a:solidFill>
                <a:latin typeface="Tahoma" panose="020B0604030504040204" pitchFamily="34" charset="0"/>
                <a:cs typeface="Tahoma" panose="020B0604030504040204" pitchFamily="34" charset="0"/>
                <a:sym typeface="+mn-ea"/>
              </a:rPr>
              <a:t>V   </a:t>
            </a:r>
            <a:r>
              <a:rPr lang="en-US" altLang="en-US" sz="2800" b="1" dirty="0">
                <a:latin typeface="Tahoma" panose="020B0604030504040204" pitchFamily="34" charset="0"/>
                <a:cs typeface="Tahoma" panose="020B0604030504040204" pitchFamily="34" charset="0"/>
                <a:sym typeface="+mn-ea"/>
              </a:rPr>
              <a:t>=   </a:t>
            </a:r>
            <a:r>
              <a:rPr lang="en-US" altLang="en-US" sz="2800" b="1" dirty="0" smtClean="0">
                <a:latin typeface="Tahoma" panose="020B0604030504040204" pitchFamily="34" charset="0"/>
                <a:cs typeface="Tahoma" panose="020B0604030504040204" pitchFamily="34" charset="0"/>
                <a:sym typeface="+mn-ea"/>
              </a:rPr>
              <a:t>24 x </a:t>
            </a:r>
            <a:r>
              <a:rPr lang="en-US" altLang="en-GB" sz="2800" b="1" u="sng">
                <a:solidFill>
                  <a:srgbClr val="0070C0"/>
                </a:solidFill>
                <a:latin typeface="Tahoma" panose="020B0604030504040204" pitchFamily="34" charset="0"/>
                <a:cs typeface="Tahoma" panose="020B0604030504040204" pitchFamily="34" charset="0"/>
                <a:sym typeface="+mn-ea"/>
              </a:rPr>
              <a:t>4.11 </a:t>
            </a:r>
            <a:r>
              <a:rPr lang="en-US" altLang="en-GB" sz="2800" b="1" u="sng">
                <a:solidFill>
                  <a:schemeClr val="tx1"/>
                </a:solidFill>
                <a:latin typeface="Tahoma" panose="020B0604030504040204" pitchFamily="34" charset="0"/>
                <a:cs typeface="Tahoma" panose="020B0604030504040204" pitchFamily="34" charset="0"/>
                <a:sym typeface="+mn-ea"/>
              </a:rPr>
              <a:t>x </a:t>
            </a:r>
            <a:r>
              <a:rPr lang="en-US" altLang="en-GB" sz="2800" b="1" u="sng">
                <a:solidFill>
                  <a:srgbClr val="0070C0"/>
                </a:solidFill>
                <a:latin typeface="Tahoma" panose="020B0604030504040204" pitchFamily="34" charset="0"/>
                <a:cs typeface="Tahoma" panose="020B0604030504040204" pitchFamily="34" charset="0"/>
                <a:sym typeface="+mn-ea"/>
              </a:rPr>
              <a:t>1000</a:t>
            </a:r>
            <a:r>
              <a:rPr lang="en-GB" altLang="en-US" sz="2800" b="1">
                <a:solidFill>
                  <a:srgbClr val="0070C0"/>
                </a:solidFill>
                <a:latin typeface="Tahoma" panose="020B0604030504040204" pitchFamily="34" charset="0"/>
                <a:cs typeface="Tahoma" panose="020B0604030504040204" pitchFamily="34" charset="0"/>
                <a:sym typeface="+mn-ea"/>
              </a:rPr>
              <a:t>  </a:t>
            </a:r>
            <a:r>
              <a:rPr lang="en-US" altLang="en-GB" sz="2800" b="1">
                <a:solidFill>
                  <a:srgbClr val="0070C0"/>
                </a:solidFill>
                <a:latin typeface="Tahoma" panose="020B0604030504040204" pitchFamily="34" charset="0"/>
                <a:cs typeface="Tahoma" panose="020B0604030504040204" pitchFamily="34" charset="0"/>
                <a:sym typeface="+mn-ea"/>
              </a:rPr>
              <a:t>= </a:t>
            </a:r>
            <a:r>
              <a:rPr lang="en-US" altLang="en-US" sz="2800" b="1" dirty="0" smtClean="0">
                <a:solidFill>
                  <a:srgbClr val="002060"/>
                </a:solidFill>
                <a:latin typeface="Tahoma" panose="020B0604030504040204" pitchFamily="34" charset="0"/>
                <a:cs typeface="Tahoma" panose="020B0604030504040204" pitchFamily="34" charset="0"/>
                <a:sym typeface="+mn-ea"/>
              </a:rPr>
              <a:t>6165 L </a:t>
            </a:r>
            <a:r>
              <a:rPr lang="en-US" altLang="en-US" sz="2800" b="1" dirty="0" smtClean="0">
                <a:latin typeface="Tahoma" panose="020B0604030504040204" pitchFamily="34" charset="0"/>
                <a:cs typeface="Tahoma" panose="020B0604030504040204" pitchFamily="34" charset="0"/>
                <a:sym typeface="+mn-ea"/>
              </a:rPr>
              <a:t>= </a:t>
            </a:r>
            <a:r>
              <a:rPr lang="en-US" altLang="en-US" sz="2800" b="1" dirty="0" smtClean="0">
                <a:solidFill>
                  <a:srgbClr val="002060"/>
                </a:solidFill>
                <a:latin typeface="Tahoma" panose="020B0604030504040204" pitchFamily="34" charset="0"/>
                <a:cs typeface="Tahoma" panose="020B0604030504040204" pitchFamily="34" charset="0"/>
                <a:sym typeface="+mn-ea"/>
              </a:rPr>
              <a:t>6165 dm</a:t>
            </a:r>
            <a:r>
              <a:rPr lang="en-US" altLang="en-US" sz="2800" b="1" baseline="30000" dirty="0" smtClean="0">
                <a:solidFill>
                  <a:srgbClr val="002060"/>
                </a:solidFill>
                <a:latin typeface="Tahoma" panose="020B0604030504040204" pitchFamily="34" charset="0"/>
                <a:cs typeface="Tahoma" panose="020B0604030504040204" pitchFamily="34" charset="0"/>
                <a:sym typeface="+mn-ea"/>
              </a:rPr>
              <a:t>3</a:t>
            </a:r>
            <a:endParaRPr lang="en-GB" altLang="en-US" sz="2800" b="1" u="sng">
              <a:solidFill>
                <a:srgbClr val="0070C0"/>
              </a:solidFill>
              <a:latin typeface="Tahoma" panose="020B0604030504040204" pitchFamily="34" charset="0"/>
              <a:cs typeface="Tahoma" panose="020B0604030504040204" pitchFamily="34" charset="0"/>
              <a:sym typeface="+mn-ea"/>
            </a:endParaRPr>
          </a:p>
          <a:p>
            <a:pPr marL="0" indent="0">
              <a:buFontTx/>
              <a:buNone/>
            </a:pPr>
            <a:r>
              <a:rPr lang="en-GB" altLang="en-US" sz="2800" b="1">
                <a:solidFill>
                  <a:srgbClr val="7030A0"/>
                </a:solidFill>
                <a:latin typeface="Tahoma" panose="020B0604030504040204" pitchFamily="34" charset="0"/>
                <a:cs typeface="Tahoma" panose="020B0604030504040204" pitchFamily="34" charset="0"/>
                <a:sym typeface="+mn-ea"/>
              </a:rPr>
              <a:t>                    </a:t>
            </a:r>
            <a:r>
              <a:rPr lang="en-US" altLang="en-GB" sz="2800" b="1">
                <a:solidFill>
                  <a:schemeClr val="tx1"/>
                </a:solidFill>
                <a:latin typeface="Tahoma" panose="020B0604030504040204" pitchFamily="34" charset="0"/>
                <a:cs typeface="Tahoma" panose="020B0604030504040204" pitchFamily="34" charset="0"/>
                <a:sym typeface="+mn-ea"/>
              </a:rPr>
              <a:t>(</a:t>
            </a:r>
            <a:r>
              <a:rPr lang="en-US" altLang="en-GB" sz="2800" b="1">
                <a:solidFill>
                  <a:srgbClr val="7030A0"/>
                </a:solidFill>
                <a:latin typeface="Tahoma" panose="020B0604030504040204" pitchFamily="34" charset="0"/>
                <a:cs typeface="Tahoma" panose="020B0604030504040204" pitchFamily="34" charset="0"/>
                <a:sym typeface="+mn-ea"/>
              </a:rPr>
              <a:t>12</a:t>
            </a:r>
            <a:r>
              <a:rPr lang="en-US" altLang="en-GB" sz="2800" b="1">
                <a:solidFill>
                  <a:schemeClr val="tx1"/>
                </a:solidFill>
                <a:latin typeface="Tahoma" panose="020B0604030504040204" pitchFamily="34" charset="0"/>
                <a:cs typeface="Tahoma" panose="020B0604030504040204" pitchFamily="34" charset="0"/>
                <a:sym typeface="+mn-ea"/>
              </a:rPr>
              <a:t>+(</a:t>
            </a:r>
            <a:r>
              <a:rPr lang="en-US" altLang="en-GB" sz="2800" b="1">
                <a:solidFill>
                  <a:srgbClr val="7030A0"/>
                </a:solidFill>
                <a:latin typeface="Tahoma" panose="020B0604030504040204" pitchFamily="34" charset="0"/>
                <a:cs typeface="Tahoma" panose="020B0604030504040204" pitchFamily="34" charset="0"/>
                <a:sym typeface="+mn-ea"/>
              </a:rPr>
              <a:t>4</a:t>
            </a:r>
            <a:r>
              <a:rPr lang="en-US" altLang="en-GB" sz="2800" b="1">
                <a:solidFill>
                  <a:schemeClr val="tx1"/>
                </a:solidFill>
                <a:latin typeface="Tahoma" panose="020B0604030504040204" pitchFamily="34" charset="0"/>
                <a:cs typeface="Tahoma" panose="020B0604030504040204" pitchFamily="34" charset="0"/>
                <a:sym typeface="+mn-ea"/>
              </a:rPr>
              <a:t>x</a:t>
            </a:r>
            <a:r>
              <a:rPr lang="en-US" altLang="en-GB" sz="2800" b="1">
                <a:solidFill>
                  <a:srgbClr val="7030A0"/>
                </a:solidFill>
                <a:latin typeface="Tahoma" panose="020B0604030504040204" pitchFamily="34" charset="0"/>
                <a:cs typeface="Tahoma" panose="020B0604030504040204" pitchFamily="34" charset="0"/>
                <a:sym typeface="+mn-ea"/>
              </a:rPr>
              <a:t>1</a:t>
            </a:r>
            <a:r>
              <a:rPr lang="en-US" altLang="en-GB" sz="2800" b="1">
                <a:solidFill>
                  <a:schemeClr val="tx1"/>
                </a:solidFill>
                <a:latin typeface="Tahoma" panose="020B0604030504040204" pitchFamily="34" charset="0"/>
                <a:cs typeface="Tahoma" panose="020B0604030504040204" pitchFamily="34" charset="0"/>
                <a:sym typeface="+mn-ea"/>
              </a:rPr>
              <a:t>))</a:t>
            </a:r>
            <a:endParaRPr lang="en-US" altLang="en-GB" sz="2800" b="1" dirty="0">
              <a:solidFill>
                <a:schemeClr val="tx1"/>
              </a:solidFill>
              <a:latin typeface="Tahoma" panose="020B0604030504040204" pitchFamily="34" charset="0"/>
              <a:cs typeface="Tahoma" panose="020B0604030504040204" pitchFamily="34" charset="0"/>
              <a:sym typeface="+mn-ea"/>
            </a:endParaRPr>
          </a:p>
        </p:txBody>
      </p:sp>
      <p:sp>
        <p:nvSpPr>
          <p:cNvPr id="3" name="Text Box 3"/>
          <p:cNvSpPr txBox="1">
            <a:spLocks noChangeArrowheads="1"/>
          </p:cNvSpPr>
          <p:nvPr/>
        </p:nvSpPr>
        <p:spPr bwMode="auto">
          <a:xfrm>
            <a:off x="0" y="0"/>
            <a:ext cx="9144000" cy="723900"/>
          </a:xfrm>
          <a:prstGeom prst="rect">
            <a:avLst/>
          </a:prstGeom>
          <a:solidFill>
            <a:srgbClr val="FFDDFD"/>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US" altLang="en-US" b="1" dirty="0" smtClean="0"/>
              <a:t>Avogadro’s Law (</a:t>
            </a:r>
            <a:r>
              <a:rPr lang="en-US" altLang="en-US" b="1" dirty="0" err="1" smtClean="0"/>
              <a:t>mole:volume</a:t>
            </a:r>
            <a:r>
              <a:rPr lang="en-US" altLang="en-US" b="1" dirty="0" smtClean="0"/>
              <a:t>)</a:t>
            </a:r>
            <a:endParaRPr lang="en-GB" altLang="en-US" sz="1000" b="1" baseline="30000" dirty="0">
              <a:latin typeface="Tahoma" panose="020B0604030504040204" pitchFamily="34" charset="0"/>
            </a:endParaRPr>
          </a:p>
        </p:txBody>
      </p:sp>
      <p:sp>
        <p:nvSpPr>
          <p:cNvPr id="2" name="Text Box 1"/>
          <p:cNvSpPr txBox="1"/>
          <p:nvPr/>
        </p:nvSpPr>
        <p:spPr>
          <a:xfrm>
            <a:off x="2738120" y="1031240"/>
            <a:ext cx="3104515" cy="706755"/>
          </a:xfrm>
          <a:prstGeom prst="rect">
            <a:avLst/>
          </a:prstGeom>
          <a:noFill/>
          <a:ln>
            <a:solidFill>
              <a:schemeClr val="tx1"/>
            </a:solidFill>
          </a:ln>
        </p:spPr>
        <p:txBody>
          <a:bodyPr wrap="none" rtlCol="0" anchor="t">
            <a:spAutoFit/>
          </a:bodyPr>
          <a:p>
            <a:pPr marL="0" indent="0" algn="l">
              <a:buFontTx/>
              <a:buNone/>
            </a:pPr>
            <a:r>
              <a:rPr lang="en-US" altLang="en-US" sz="4000" b="1" i="1" dirty="0" smtClean="0">
                <a:solidFill>
                  <a:srgbClr val="02045E"/>
                </a:solidFill>
                <a:sym typeface="+mn-ea"/>
              </a:rPr>
              <a:t>V   </a:t>
            </a:r>
            <a:r>
              <a:rPr lang="en-US" altLang="en-US" sz="4000" b="1" dirty="0">
                <a:sym typeface="+mn-ea"/>
              </a:rPr>
              <a:t>=   </a:t>
            </a:r>
            <a:r>
              <a:rPr lang="en-US" altLang="en-US" sz="4000" b="1" i="1" dirty="0" smtClean="0">
                <a:sym typeface="+mn-ea"/>
              </a:rPr>
              <a:t>24 x </a:t>
            </a:r>
            <a:r>
              <a:rPr lang="en-US" altLang="en-US" sz="4000" b="1" i="1" dirty="0" smtClean="0">
                <a:solidFill>
                  <a:srgbClr val="FF0000"/>
                </a:solidFill>
                <a:sym typeface="+mn-ea"/>
              </a:rPr>
              <a:t>n</a:t>
            </a:r>
            <a:endParaRPr lang="en-US" altLang="en-US" sz="4000" b="1" i="1" dirty="0" smtClean="0">
              <a:solidFill>
                <a:srgbClr val="FF0000"/>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680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6802">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680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680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6802">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680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ChangeArrowheads="1"/>
          </p:cNvSpPr>
          <p:nvPr/>
        </p:nvSpPr>
        <p:spPr bwMode="auto">
          <a:xfrm>
            <a:off x="-635" y="1826895"/>
            <a:ext cx="9144000" cy="4632325"/>
          </a:xfrm>
          <a:prstGeom prst="rect">
            <a:avLst/>
          </a:prstGeom>
          <a:noFill/>
          <a:ln>
            <a:noFill/>
          </a:ln>
          <a:effectLst/>
          <a:extLst>
            <a:ext uri="{909E8E84-426E-40DD-AFC4-6F175D3DCCD1}">
              <a14:hiddenFill xmlns:a14="http://schemas.microsoft.com/office/drawing/2010/main">
                <a:solidFill>
                  <a:srgbClr val="EBFFEB"/>
                </a:solidFill>
              </a14:hiddenFill>
            </a:ext>
            <a:ext uri="{91240B29-F687-4F45-9708-019B960494DF}">
              <a14:hiddenLine xmlns:a14="http://schemas.microsoft.com/office/drawing/2010/main" w="38100">
                <a:solidFill>
                  <a:srgbClr val="FF99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0"/>
              </a:spcBef>
              <a:defRPr kumimoji="1" sz="2400">
                <a:solidFill>
                  <a:schemeClr val="tx1"/>
                </a:solidFill>
                <a:latin typeface="Times New Roman" panose="02020603050405020304" pitchFamily="18" charset="0"/>
                <a:ea typeface="PMingLiU" panose="02020500000000000000" pitchFamily="18" charset="-120"/>
              </a:defRPr>
            </a:lvl1pPr>
            <a:lvl2pPr marL="1222375" indent="-457200">
              <a:spcBef>
                <a:spcPct val="0"/>
              </a:spcBef>
              <a:defRPr kumimoji="1" sz="2400">
                <a:solidFill>
                  <a:schemeClr val="tx1"/>
                </a:solidFill>
                <a:latin typeface="Times New Roman" panose="02020603050405020304" pitchFamily="18" charset="0"/>
                <a:ea typeface="PMingLiU" panose="02020500000000000000" pitchFamily="18" charset="-120"/>
              </a:defRPr>
            </a:lvl2pPr>
            <a:lvl3pPr marL="1870075" indent="-457200">
              <a:spcBef>
                <a:spcPct val="0"/>
              </a:spcBef>
              <a:defRPr kumimoji="1" sz="2400">
                <a:solidFill>
                  <a:schemeClr val="tx1"/>
                </a:solidFill>
                <a:latin typeface="Times New Roman" panose="02020603050405020304" pitchFamily="18" charset="0"/>
                <a:ea typeface="PMingLiU" panose="02020500000000000000" pitchFamily="18" charset="-120"/>
              </a:defRPr>
            </a:lvl3pPr>
            <a:lvl4pPr marL="2517775" indent="-457200">
              <a:spcBef>
                <a:spcPct val="0"/>
              </a:spcBef>
              <a:defRPr kumimoji="1" sz="2400">
                <a:solidFill>
                  <a:schemeClr val="tx1"/>
                </a:solidFill>
                <a:latin typeface="Times New Roman" panose="02020603050405020304" pitchFamily="18" charset="0"/>
                <a:ea typeface="PMingLiU" panose="02020500000000000000" pitchFamily="18" charset="-120"/>
              </a:defRPr>
            </a:lvl4pPr>
            <a:lvl5pPr marL="3165475" indent="-457200">
              <a:spcBef>
                <a:spcPct val="0"/>
              </a:spcBef>
              <a:defRPr kumimoji="1" sz="2400">
                <a:solidFill>
                  <a:schemeClr val="tx1"/>
                </a:solidFill>
                <a:latin typeface="Times New Roman" panose="02020603050405020304" pitchFamily="18" charset="0"/>
                <a:ea typeface="PMingLiU" panose="02020500000000000000" pitchFamily="18" charset="-120"/>
              </a:defRPr>
            </a:lvl5pPr>
            <a:lvl6pPr marL="36226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40798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45370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49942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a:lnSpc>
                <a:spcPct val="80000"/>
              </a:lnSpc>
              <a:spcBef>
                <a:spcPct val="50000"/>
              </a:spcBef>
            </a:pPr>
            <a:r>
              <a:rPr lang="en-US" altLang="zh-TW" sz="2800" b="1" dirty="0">
                <a:solidFill>
                  <a:srgbClr val="0070C0"/>
                </a:solidFill>
                <a:latin typeface="Tahoma" panose="020B0604030504040204" pitchFamily="34" charset="0"/>
                <a:ea typeface="DFKai-SB" panose="03000509000000000000" pitchFamily="65" charset="-128"/>
                <a:cs typeface="Tahoma" panose="020B0604030504040204" pitchFamily="34" charset="0"/>
              </a:rPr>
              <a:t>1.6 g</a:t>
            </a:r>
            <a:r>
              <a:rPr lang="en-US" altLang="zh-TW" sz="2800" b="1" dirty="0">
                <a:solidFill>
                  <a:schemeClr val="tx1"/>
                </a:solidFill>
                <a:latin typeface="Tahoma" panose="020B0604030504040204" pitchFamily="34" charset="0"/>
                <a:ea typeface="DFKai-SB" panose="03000509000000000000" pitchFamily="65" charset="-128"/>
                <a:cs typeface="Tahoma" panose="020B0604030504040204" pitchFamily="34" charset="0"/>
              </a:rPr>
              <a:t> of a gas occupies </a:t>
            </a:r>
            <a:r>
              <a:rPr lang="en-US" altLang="zh-TW" sz="2800" b="1" dirty="0">
                <a:solidFill>
                  <a:srgbClr val="02045E"/>
                </a:solidFill>
                <a:latin typeface="Tahoma" panose="020B0604030504040204" pitchFamily="34" charset="0"/>
                <a:ea typeface="DFKai-SB" panose="03000509000000000000" pitchFamily="65" charset="-128"/>
                <a:cs typeface="Tahoma" panose="020B0604030504040204" pitchFamily="34" charset="0"/>
              </a:rPr>
              <a:t>1.2 dm</a:t>
            </a:r>
            <a:r>
              <a:rPr lang="en-US" altLang="zh-TW" sz="2800" b="1" baseline="30000" dirty="0">
                <a:solidFill>
                  <a:srgbClr val="02045E"/>
                </a:solidFill>
                <a:latin typeface="Tahoma" panose="020B0604030504040204" pitchFamily="34" charset="0"/>
                <a:ea typeface="DFKai-SB" panose="03000509000000000000" pitchFamily="65" charset="-128"/>
                <a:cs typeface="Tahoma" panose="020B0604030504040204" pitchFamily="34" charset="0"/>
              </a:rPr>
              <a:t>3</a:t>
            </a:r>
            <a:r>
              <a:rPr lang="en-US" altLang="zh-TW" sz="2800" b="1" dirty="0">
                <a:solidFill>
                  <a:schemeClr val="tx1"/>
                </a:solidFill>
                <a:latin typeface="Tahoma" panose="020B0604030504040204" pitchFamily="34" charset="0"/>
                <a:ea typeface="DFKai-SB" panose="03000509000000000000" pitchFamily="65" charset="-128"/>
                <a:cs typeface="Tahoma" panose="020B0604030504040204" pitchFamily="34" charset="0"/>
              </a:rPr>
              <a:t> at room temperature and pressure. What is the </a:t>
            </a:r>
            <a:r>
              <a:rPr lang="en-US" altLang="zh-TW" sz="2800" b="1" dirty="0">
                <a:solidFill>
                  <a:srgbClr val="7030A0"/>
                </a:solidFill>
                <a:latin typeface="Tahoma" panose="020B0604030504040204" pitchFamily="34" charset="0"/>
                <a:ea typeface="DFKai-SB" panose="03000509000000000000" pitchFamily="65" charset="-128"/>
                <a:cs typeface="Tahoma" panose="020B0604030504040204" pitchFamily="34" charset="0"/>
              </a:rPr>
              <a:t>relative molecular mass </a:t>
            </a:r>
            <a:r>
              <a:rPr lang="en-US" altLang="zh-TW" sz="2800" b="1" dirty="0">
                <a:solidFill>
                  <a:schemeClr val="tx1"/>
                </a:solidFill>
                <a:latin typeface="Tahoma" panose="020B0604030504040204" pitchFamily="34" charset="0"/>
                <a:ea typeface="DFKai-SB" panose="03000509000000000000" pitchFamily="65" charset="-128"/>
                <a:cs typeface="Tahoma" panose="020B0604030504040204" pitchFamily="34" charset="0"/>
              </a:rPr>
              <a:t>of the gas?</a:t>
            </a:r>
            <a:endParaRPr lang="en-US" altLang="zh-TW" sz="2800" b="1" dirty="0">
              <a:solidFill>
                <a:schemeClr val="tx1"/>
              </a:solidFill>
              <a:latin typeface="Tahoma" panose="020B0604030504040204" pitchFamily="34" charset="0"/>
              <a:ea typeface="DFKai-SB" panose="03000509000000000000" pitchFamily="65" charset="-128"/>
              <a:cs typeface="Tahoma" panose="020B0604030504040204" pitchFamily="34" charset="0"/>
            </a:endParaRPr>
          </a:p>
          <a:p>
            <a:pPr>
              <a:lnSpc>
                <a:spcPct val="80000"/>
              </a:lnSpc>
              <a:spcBef>
                <a:spcPct val="50000"/>
              </a:spcBef>
            </a:pPr>
            <a:endParaRPr lang="en-US" altLang="zh-TW" sz="2800" b="1" baseline="30000" dirty="0">
              <a:solidFill>
                <a:schemeClr val="tx1"/>
              </a:solidFill>
              <a:latin typeface="Tahoma" panose="020B0604030504040204" pitchFamily="34" charset="0"/>
              <a:ea typeface="DFKai-SB" panose="03000509000000000000" pitchFamily="65" charset="-128"/>
              <a:cs typeface="Tahoma" panose="020B0604030504040204" pitchFamily="34" charset="0"/>
            </a:endParaRPr>
          </a:p>
          <a:p>
            <a:pPr marL="0" indent="0">
              <a:buFontTx/>
              <a:buNone/>
            </a:pPr>
            <a:r>
              <a:rPr lang="en-US" altLang="en-US" sz="2800" b="1" dirty="0" smtClean="0">
                <a:solidFill>
                  <a:srgbClr val="02045E"/>
                </a:solidFill>
                <a:latin typeface="Tahoma" panose="020B0604030504040204" pitchFamily="34" charset="0"/>
                <a:cs typeface="Tahoma" panose="020B0604030504040204" pitchFamily="34" charset="0"/>
                <a:sym typeface="+mn-ea"/>
              </a:rPr>
              <a:t>V   </a:t>
            </a:r>
            <a:r>
              <a:rPr lang="en-US" altLang="en-US" sz="2800" b="1" dirty="0">
                <a:latin typeface="Tahoma" panose="020B0604030504040204" pitchFamily="34" charset="0"/>
                <a:cs typeface="Tahoma" panose="020B0604030504040204" pitchFamily="34" charset="0"/>
                <a:sym typeface="+mn-ea"/>
              </a:rPr>
              <a:t>=   </a:t>
            </a:r>
            <a:r>
              <a:rPr lang="en-US" altLang="en-US" sz="2800" b="1" dirty="0" smtClean="0">
                <a:latin typeface="Tahoma" panose="020B0604030504040204" pitchFamily="34" charset="0"/>
                <a:cs typeface="Tahoma" panose="020B0604030504040204" pitchFamily="34" charset="0"/>
                <a:sym typeface="+mn-ea"/>
              </a:rPr>
              <a:t>24 x </a:t>
            </a:r>
            <a:r>
              <a:rPr lang="en-US" altLang="en-US" sz="2800" b="1" dirty="0" smtClean="0">
                <a:solidFill>
                  <a:srgbClr val="FF0000"/>
                </a:solidFill>
                <a:latin typeface="Tahoma" panose="020B0604030504040204" pitchFamily="34" charset="0"/>
                <a:cs typeface="Tahoma" panose="020B0604030504040204" pitchFamily="34" charset="0"/>
                <a:sym typeface="+mn-ea"/>
              </a:rPr>
              <a:t>n	      </a:t>
            </a:r>
            <a:r>
              <a:rPr lang="en-US" altLang="en-US" sz="2800" dirty="0" smtClean="0">
                <a:latin typeface="Tahoma" panose="020B0604030504040204" pitchFamily="34" charset="0"/>
                <a:cs typeface="Tahoma" panose="020B0604030504040204" pitchFamily="34" charset="0"/>
                <a:sym typeface="+mn-ea"/>
              </a:rPr>
              <a:t>and</a:t>
            </a:r>
            <a:r>
              <a:rPr lang="en-US" altLang="en-US" sz="2800" dirty="0" smtClean="0">
                <a:solidFill>
                  <a:srgbClr val="FF0000"/>
                </a:solidFill>
                <a:latin typeface="Tahoma" panose="020B0604030504040204" pitchFamily="34" charset="0"/>
                <a:cs typeface="Tahoma" panose="020B0604030504040204" pitchFamily="34" charset="0"/>
                <a:sym typeface="+mn-ea"/>
              </a:rPr>
              <a:t>         </a:t>
            </a:r>
            <a:r>
              <a:rPr lang="en-GB" altLang="en-US" sz="2800" b="1">
                <a:solidFill>
                  <a:srgbClr val="FF0000"/>
                </a:solidFill>
                <a:latin typeface="Tahoma" panose="020B0604030504040204" pitchFamily="34" charset="0"/>
                <a:cs typeface="Tahoma" panose="020B0604030504040204" pitchFamily="34" charset="0"/>
                <a:sym typeface="+mn-ea"/>
              </a:rPr>
              <a:t>n</a:t>
            </a:r>
            <a:r>
              <a:rPr lang="en-GB" altLang="en-US" sz="2800" b="1">
                <a:latin typeface="Tahoma" panose="020B0604030504040204" pitchFamily="34" charset="0"/>
                <a:cs typeface="Tahoma" panose="020B0604030504040204" pitchFamily="34" charset="0"/>
                <a:sym typeface="+mn-ea"/>
              </a:rPr>
              <a:t>= </a:t>
            </a:r>
            <a:r>
              <a:rPr lang="en-GB" altLang="en-US" sz="2800" b="1" u="sng">
                <a:solidFill>
                  <a:srgbClr val="0070C0"/>
                </a:solidFill>
                <a:latin typeface="Tahoma" panose="020B0604030504040204" pitchFamily="34" charset="0"/>
                <a:cs typeface="Tahoma" panose="020B0604030504040204" pitchFamily="34" charset="0"/>
                <a:sym typeface="+mn-ea"/>
              </a:rPr>
              <a:t>m</a:t>
            </a:r>
            <a:endParaRPr lang="en-GB" altLang="en-US" sz="2800" b="1" u="sng">
              <a:solidFill>
                <a:srgbClr val="0070C0"/>
              </a:solidFill>
              <a:latin typeface="Tahoma" panose="020B0604030504040204" pitchFamily="34" charset="0"/>
              <a:cs typeface="Tahoma" panose="020B0604030504040204" pitchFamily="34" charset="0"/>
            </a:endParaRPr>
          </a:p>
          <a:p>
            <a:pPr algn="ctr" eaLnBrk="1" hangingPunct="1">
              <a:spcBef>
                <a:spcPct val="0"/>
              </a:spcBef>
              <a:buFontTx/>
              <a:buNone/>
            </a:pPr>
            <a:r>
              <a:rPr lang="en-GB" altLang="en-US" sz="2800" b="1">
                <a:solidFill>
                  <a:srgbClr val="7030A0"/>
                </a:solidFill>
                <a:latin typeface="Tahoma" panose="020B0604030504040204" pitchFamily="34" charset="0"/>
                <a:cs typeface="Tahoma" panose="020B0604030504040204" pitchFamily="34" charset="0"/>
                <a:sym typeface="+mn-ea"/>
              </a:rPr>
              <a:t>                          M</a:t>
            </a:r>
            <a:r>
              <a:rPr lang="en-GB" altLang="en-US" sz="2800" b="1" baseline="-25000">
                <a:solidFill>
                  <a:srgbClr val="7030A0"/>
                </a:solidFill>
                <a:latin typeface="Tahoma" panose="020B0604030504040204" pitchFamily="34" charset="0"/>
                <a:cs typeface="Tahoma" panose="020B0604030504040204" pitchFamily="34" charset="0"/>
                <a:sym typeface="+mn-ea"/>
              </a:rPr>
              <a:t>r</a:t>
            </a:r>
            <a:endParaRPr lang="en-GB" altLang="en-US" sz="2800" b="1" baseline="-25000">
              <a:solidFill>
                <a:srgbClr val="7030A0"/>
              </a:solidFill>
              <a:latin typeface="Tahoma" panose="020B0604030504040204" pitchFamily="34" charset="0"/>
              <a:cs typeface="Tahoma" panose="020B0604030504040204" pitchFamily="34" charset="0"/>
              <a:sym typeface="+mn-ea"/>
            </a:endParaRPr>
          </a:p>
          <a:p>
            <a:pPr algn="ctr" eaLnBrk="1" hangingPunct="1">
              <a:spcBef>
                <a:spcPct val="0"/>
              </a:spcBef>
              <a:buFontTx/>
              <a:buNone/>
            </a:pPr>
            <a:endParaRPr lang="en-GB" altLang="en-US" sz="2800" b="1" baseline="-25000">
              <a:solidFill>
                <a:srgbClr val="7030A0"/>
              </a:solidFill>
              <a:latin typeface="Tahoma" panose="020B0604030504040204" pitchFamily="34" charset="0"/>
              <a:cs typeface="Tahoma" panose="020B0604030504040204" pitchFamily="34" charset="0"/>
            </a:endParaRPr>
          </a:p>
          <a:p>
            <a:pPr marL="0" indent="0">
              <a:buFontTx/>
              <a:buNone/>
            </a:pPr>
            <a:r>
              <a:rPr lang="en-US" altLang="en-US" sz="2800" b="1" dirty="0" smtClean="0">
                <a:solidFill>
                  <a:srgbClr val="02045E"/>
                </a:solidFill>
                <a:latin typeface="Tahoma" panose="020B0604030504040204" pitchFamily="34" charset="0"/>
                <a:cs typeface="Tahoma" panose="020B0604030504040204" pitchFamily="34" charset="0"/>
                <a:sym typeface="+mn-ea"/>
              </a:rPr>
              <a:t>V   </a:t>
            </a:r>
            <a:r>
              <a:rPr lang="en-US" altLang="en-US" sz="2800" b="1" dirty="0">
                <a:latin typeface="Tahoma" panose="020B0604030504040204" pitchFamily="34" charset="0"/>
                <a:cs typeface="Tahoma" panose="020B0604030504040204" pitchFamily="34" charset="0"/>
                <a:sym typeface="+mn-ea"/>
              </a:rPr>
              <a:t>=   </a:t>
            </a:r>
            <a:r>
              <a:rPr lang="en-US" altLang="en-US" sz="2800" b="1" dirty="0" smtClean="0">
                <a:latin typeface="Tahoma" panose="020B0604030504040204" pitchFamily="34" charset="0"/>
                <a:cs typeface="Tahoma" panose="020B0604030504040204" pitchFamily="34" charset="0"/>
                <a:sym typeface="+mn-ea"/>
              </a:rPr>
              <a:t>24 x </a:t>
            </a:r>
            <a:r>
              <a:rPr lang="en-GB" altLang="en-US" sz="2800" b="1" u="sng">
                <a:solidFill>
                  <a:srgbClr val="0070C0"/>
                </a:solidFill>
                <a:latin typeface="Tahoma" panose="020B0604030504040204" pitchFamily="34" charset="0"/>
                <a:cs typeface="Tahoma" panose="020B0604030504040204" pitchFamily="34" charset="0"/>
                <a:sym typeface="+mn-ea"/>
              </a:rPr>
              <a:t>m</a:t>
            </a:r>
            <a:r>
              <a:rPr lang="en-US" altLang="en-GB" sz="2800" b="1">
                <a:solidFill>
                  <a:srgbClr val="0070C0"/>
                </a:solidFill>
                <a:latin typeface="Tahoma" panose="020B0604030504040204" pitchFamily="34" charset="0"/>
                <a:cs typeface="Tahoma" panose="020B0604030504040204" pitchFamily="34" charset="0"/>
                <a:sym typeface="+mn-ea"/>
              </a:rPr>
              <a:t>	</a:t>
            </a:r>
            <a:r>
              <a:rPr lang="en-US" altLang="en-GB" sz="2800">
                <a:solidFill>
                  <a:schemeClr val="tx1"/>
                </a:solidFill>
                <a:latin typeface="Tahoma" panose="020B0604030504040204" pitchFamily="34" charset="0"/>
                <a:cs typeface="Tahoma" panose="020B0604030504040204" pitchFamily="34" charset="0"/>
                <a:sym typeface="+mn-ea"/>
              </a:rPr>
              <a:t>rearranges to  </a:t>
            </a:r>
            <a:r>
              <a:rPr lang="en-GB" altLang="en-US" sz="2800" b="1">
                <a:solidFill>
                  <a:srgbClr val="7030A0"/>
                </a:solidFill>
                <a:latin typeface="Tahoma" panose="020B0604030504040204" pitchFamily="34" charset="0"/>
                <a:cs typeface="Tahoma" panose="020B0604030504040204" pitchFamily="34" charset="0"/>
                <a:sym typeface="+mn-ea"/>
              </a:rPr>
              <a:t>M</a:t>
            </a:r>
            <a:r>
              <a:rPr lang="en-GB" altLang="en-US" sz="2800" b="1" baseline="-25000">
                <a:solidFill>
                  <a:srgbClr val="7030A0"/>
                </a:solidFill>
                <a:latin typeface="Tahoma" panose="020B0604030504040204" pitchFamily="34" charset="0"/>
                <a:cs typeface="Tahoma" panose="020B0604030504040204" pitchFamily="34" charset="0"/>
                <a:sym typeface="+mn-ea"/>
              </a:rPr>
              <a:t>r</a:t>
            </a:r>
            <a:r>
              <a:rPr lang="en-US" altLang="en-US" sz="2800" b="1" dirty="0" smtClean="0">
                <a:solidFill>
                  <a:srgbClr val="02045E"/>
                </a:solidFill>
                <a:latin typeface="Tahoma" panose="020B0604030504040204" pitchFamily="34" charset="0"/>
                <a:cs typeface="Tahoma" panose="020B0604030504040204" pitchFamily="34" charset="0"/>
                <a:sym typeface="+mn-ea"/>
              </a:rPr>
              <a:t> </a:t>
            </a:r>
            <a:r>
              <a:rPr lang="en-US" altLang="en-US" sz="2800" b="1" dirty="0">
                <a:latin typeface="Tahoma" panose="020B0604030504040204" pitchFamily="34" charset="0"/>
                <a:cs typeface="Tahoma" panose="020B0604030504040204" pitchFamily="34" charset="0"/>
                <a:sym typeface="+mn-ea"/>
              </a:rPr>
              <a:t>= </a:t>
            </a:r>
            <a:r>
              <a:rPr lang="en-US" altLang="en-US" sz="2800" b="1" dirty="0" smtClean="0">
                <a:latin typeface="Tahoma" panose="020B0604030504040204" pitchFamily="34" charset="0"/>
                <a:cs typeface="Tahoma" panose="020B0604030504040204" pitchFamily="34" charset="0"/>
                <a:sym typeface="+mn-ea"/>
              </a:rPr>
              <a:t>24 x </a:t>
            </a:r>
            <a:r>
              <a:rPr lang="en-GB" altLang="en-US" sz="2800" b="1" u="sng">
                <a:solidFill>
                  <a:srgbClr val="0070C0"/>
                </a:solidFill>
                <a:latin typeface="Tahoma" panose="020B0604030504040204" pitchFamily="34" charset="0"/>
                <a:cs typeface="Tahoma" panose="020B0604030504040204" pitchFamily="34" charset="0"/>
                <a:sym typeface="+mn-ea"/>
              </a:rPr>
              <a:t>m</a:t>
            </a:r>
            <a:endParaRPr lang="en-GB" altLang="en-US" sz="2800" b="1" u="sng">
              <a:solidFill>
                <a:srgbClr val="0070C0"/>
              </a:solidFill>
              <a:latin typeface="Tahoma" panose="020B0604030504040204" pitchFamily="34" charset="0"/>
              <a:cs typeface="Tahoma" panose="020B0604030504040204" pitchFamily="34" charset="0"/>
              <a:sym typeface="+mn-ea"/>
            </a:endParaRPr>
          </a:p>
          <a:p>
            <a:pPr marL="0" indent="0">
              <a:buFontTx/>
              <a:buNone/>
            </a:pPr>
            <a:r>
              <a:rPr lang="en-GB" altLang="en-US" sz="2800" b="1">
                <a:solidFill>
                  <a:srgbClr val="7030A0"/>
                </a:solidFill>
                <a:latin typeface="Tahoma" panose="020B0604030504040204" pitchFamily="34" charset="0"/>
                <a:cs typeface="Tahoma" panose="020B0604030504040204" pitchFamily="34" charset="0"/>
                <a:sym typeface="+mn-ea"/>
              </a:rPr>
              <a:t>                   M</a:t>
            </a:r>
            <a:r>
              <a:rPr lang="en-GB" altLang="en-US" sz="2800" b="1" baseline="-25000">
                <a:solidFill>
                  <a:srgbClr val="7030A0"/>
                </a:solidFill>
                <a:latin typeface="Tahoma" panose="020B0604030504040204" pitchFamily="34" charset="0"/>
                <a:cs typeface="Tahoma" panose="020B0604030504040204" pitchFamily="34" charset="0"/>
                <a:sym typeface="+mn-ea"/>
              </a:rPr>
              <a:t>r</a:t>
            </a:r>
            <a:r>
              <a:rPr lang="en-US" altLang="en-GB" sz="2800" b="1" baseline="-25000">
                <a:solidFill>
                  <a:srgbClr val="7030A0"/>
                </a:solidFill>
                <a:latin typeface="Tahoma" panose="020B0604030504040204" pitchFamily="34" charset="0"/>
                <a:cs typeface="Tahoma" panose="020B0604030504040204" pitchFamily="34" charset="0"/>
                <a:sym typeface="+mn-ea"/>
              </a:rPr>
              <a:t>				                     </a:t>
            </a:r>
            <a:r>
              <a:rPr lang="en-US" altLang="en-US" sz="2800" b="1" dirty="0" smtClean="0">
                <a:solidFill>
                  <a:srgbClr val="02045E"/>
                </a:solidFill>
                <a:latin typeface="Tahoma" panose="020B0604030504040204" pitchFamily="34" charset="0"/>
                <a:cs typeface="Tahoma" panose="020B0604030504040204" pitchFamily="34" charset="0"/>
                <a:sym typeface="+mn-ea"/>
              </a:rPr>
              <a:t>V</a:t>
            </a:r>
            <a:endParaRPr lang="en-US" altLang="en-US" sz="2800" b="1" dirty="0" smtClean="0">
              <a:solidFill>
                <a:srgbClr val="02045E"/>
              </a:solidFill>
              <a:latin typeface="Tahoma" panose="020B0604030504040204" pitchFamily="34" charset="0"/>
              <a:cs typeface="Tahoma" panose="020B0604030504040204" pitchFamily="34" charset="0"/>
              <a:sym typeface="+mn-ea"/>
            </a:endParaRPr>
          </a:p>
          <a:p>
            <a:pPr marL="0" indent="0">
              <a:buFontTx/>
              <a:buNone/>
            </a:pPr>
            <a:endParaRPr lang="en-GB" altLang="en-US" sz="2800" b="1" baseline="-25000">
              <a:solidFill>
                <a:srgbClr val="7030A0"/>
              </a:solidFill>
              <a:latin typeface="Tahoma" panose="020B0604030504040204" pitchFamily="34" charset="0"/>
              <a:cs typeface="Tahoma" panose="020B0604030504040204" pitchFamily="34" charset="0"/>
            </a:endParaRPr>
          </a:p>
          <a:p>
            <a:pPr marL="0" indent="0">
              <a:buFontTx/>
              <a:buNone/>
            </a:pPr>
            <a:r>
              <a:rPr lang="en-GB" altLang="en-US" sz="2800" b="1">
                <a:solidFill>
                  <a:srgbClr val="7030A0"/>
                </a:solidFill>
                <a:latin typeface="Tahoma" panose="020B0604030504040204" pitchFamily="34" charset="0"/>
                <a:cs typeface="Tahoma" panose="020B0604030504040204" pitchFamily="34" charset="0"/>
                <a:sym typeface="+mn-ea"/>
              </a:rPr>
              <a:t>M</a:t>
            </a:r>
            <a:r>
              <a:rPr lang="en-GB" altLang="en-US" sz="2800" b="1" baseline="-25000">
                <a:solidFill>
                  <a:srgbClr val="7030A0"/>
                </a:solidFill>
                <a:latin typeface="Tahoma" panose="020B0604030504040204" pitchFamily="34" charset="0"/>
                <a:cs typeface="Tahoma" panose="020B0604030504040204" pitchFamily="34" charset="0"/>
                <a:sym typeface="+mn-ea"/>
              </a:rPr>
              <a:t>r</a:t>
            </a:r>
            <a:r>
              <a:rPr lang="en-US" altLang="en-US" sz="2800" b="1" dirty="0" smtClean="0">
                <a:solidFill>
                  <a:srgbClr val="02045E"/>
                </a:solidFill>
                <a:latin typeface="Tahoma" panose="020B0604030504040204" pitchFamily="34" charset="0"/>
                <a:cs typeface="Tahoma" panose="020B0604030504040204" pitchFamily="34" charset="0"/>
                <a:sym typeface="+mn-ea"/>
              </a:rPr>
              <a:t>  </a:t>
            </a:r>
            <a:r>
              <a:rPr lang="en-US" altLang="en-US" sz="2800" b="1" dirty="0">
                <a:latin typeface="Tahoma" panose="020B0604030504040204" pitchFamily="34" charset="0"/>
                <a:cs typeface="Tahoma" panose="020B0604030504040204" pitchFamily="34" charset="0"/>
                <a:sym typeface="+mn-ea"/>
              </a:rPr>
              <a:t>=   </a:t>
            </a:r>
            <a:r>
              <a:rPr lang="en-US" altLang="en-US" sz="2800" b="1" dirty="0" smtClean="0">
                <a:latin typeface="Tahoma" panose="020B0604030504040204" pitchFamily="34" charset="0"/>
                <a:cs typeface="Tahoma" panose="020B0604030504040204" pitchFamily="34" charset="0"/>
                <a:sym typeface="+mn-ea"/>
              </a:rPr>
              <a:t>24 x </a:t>
            </a:r>
            <a:r>
              <a:rPr lang="en-US" altLang="en-US" sz="2800" b="1" u="sng">
                <a:solidFill>
                  <a:srgbClr val="0070C0"/>
                </a:solidFill>
                <a:latin typeface="Tahoma" panose="020B0604030504040204" pitchFamily="34" charset="0"/>
                <a:cs typeface="Tahoma" panose="020B0604030504040204" pitchFamily="34" charset="0"/>
                <a:sym typeface="+mn-ea"/>
              </a:rPr>
              <a:t>1.6</a:t>
            </a:r>
            <a:r>
              <a:rPr lang="en-GB" altLang="en-US" sz="2800" b="1">
                <a:solidFill>
                  <a:srgbClr val="0070C0"/>
                </a:solidFill>
                <a:latin typeface="Tahoma" panose="020B0604030504040204" pitchFamily="34" charset="0"/>
                <a:cs typeface="Tahoma" panose="020B0604030504040204" pitchFamily="34" charset="0"/>
                <a:sym typeface="+mn-ea"/>
              </a:rPr>
              <a:t>  </a:t>
            </a:r>
            <a:r>
              <a:rPr lang="en-US" altLang="en-GB" sz="2800" b="1">
                <a:solidFill>
                  <a:srgbClr val="0070C0"/>
                </a:solidFill>
                <a:latin typeface="Tahoma" panose="020B0604030504040204" pitchFamily="34" charset="0"/>
                <a:cs typeface="Tahoma" panose="020B0604030504040204" pitchFamily="34" charset="0"/>
                <a:sym typeface="+mn-ea"/>
              </a:rPr>
              <a:t>= </a:t>
            </a:r>
            <a:r>
              <a:rPr lang="en-US" altLang="en-US" sz="2800" b="1">
                <a:solidFill>
                  <a:srgbClr val="7030A0"/>
                </a:solidFill>
                <a:latin typeface="Tahoma" panose="020B0604030504040204" pitchFamily="34" charset="0"/>
                <a:cs typeface="Tahoma" panose="020B0604030504040204" pitchFamily="34" charset="0"/>
                <a:sym typeface="+mn-ea"/>
              </a:rPr>
              <a:t>32 g mol</a:t>
            </a:r>
            <a:r>
              <a:rPr lang="en-US" altLang="en-US" sz="2800" b="1" baseline="30000">
                <a:solidFill>
                  <a:srgbClr val="7030A0"/>
                </a:solidFill>
                <a:latin typeface="Tahoma" panose="020B0604030504040204" pitchFamily="34" charset="0"/>
                <a:cs typeface="Tahoma" panose="020B0604030504040204" pitchFamily="34" charset="0"/>
                <a:sym typeface="+mn-ea"/>
              </a:rPr>
              <a:t>-1</a:t>
            </a:r>
            <a:endParaRPr lang="en-GB" altLang="en-US" sz="2800" b="1" u="sng">
              <a:solidFill>
                <a:srgbClr val="0070C0"/>
              </a:solidFill>
              <a:latin typeface="Tahoma" panose="020B0604030504040204" pitchFamily="34" charset="0"/>
              <a:cs typeface="Tahoma" panose="020B0604030504040204" pitchFamily="34" charset="0"/>
              <a:sym typeface="+mn-ea"/>
            </a:endParaRPr>
          </a:p>
          <a:p>
            <a:pPr marL="0" indent="0">
              <a:buFontTx/>
              <a:buNone/>
            </a:pPr>
            <a:r>
              <a:rPr lang="en-US" altLang="en-GB" sz="2800" b="1">
                <a:solidFill>
                  <a:srgbClr val="7030A0"/>
                </a:solidFill>
                <a:latin typeface="Tahoma" panose="020B0604030504040204" pitchFamily="34" charset="0"/>
                <a:cs typeface="Tahoma" panose="020B0604030504040204" pitchFamily="34" charset="0"/>
                <a:sym typeface="+mn-ea"/>
              </a:rPr>
              <a:t>	       </a:t>
            </a:r>
            <a:r>
              <a:rPr lang="en-GB" altLang="en-US" sz="2800" b="1">
                <a:solidFill>
                  <a:srgbClr val="7030A0"/>
                </a:solidFill>
                <a:latin typeface="Tahoma" panose="020B0604030504040204" pitchFamily="34" charset="0"/>
                <a:cs typeface="Tahoma" panose="020B0604030504040204" pitchFamily="34" charset="0"/>
                <a:sym typeface="+mn-ea"/>
              </a:rPr>
              <a:t>    </a:t>
            </a:r>
            <a:r>
              <a:rPr lang="en-US" altLang="en-US" sz="2800" b="1" dirty="0" smtClean="0">
                <a:solidFill>
                  <a:srgbClr val="02045E"/>
                </a:solidFill>
                <a:latin typeface="Tahoma" panose="020B0604030504040204" pitchFamily="34" charset="0"/>
                <a:cs typeface="Tahoma" panose="020B0604030504040204" pitchFamily="34" charset="0"/>
                <a:sym typeface="+mn-ea"/>
              </a:rPr>
              <a:t>1.2</a:t>
            </a:r>
            <a:r>
              <a:rPr lang="en-GB" altLang="en-US" sz="2800" b="1">
                <a:solidFill>
                  <a:srgbClr val="7030A0"/>
                </a:solidFill>
                <a:latin typeface="Tahoma" panose="020B0604030504040204" pitchFamily="34" charset="0"/>
                <a:cs typeface="Tahoma" panose="020B0604030504040204" pitchFamily="34" charset="0"/>
                <a:sym typeface="+mn-ea"/>
              </a:rPr>
              <a:t>               </a:t>
            </a:r>
            <a:endParaRPr lang="en-US" altLang="zh-TW" sz="2800" b="1" baseline="30000" dirty="0">
              <a:solidFill>
                <a:schemeClr val="tx1"/>
              </a:solidFill>
              <a:latin typeface="Tahoma" panose="020B0604030504040204" pitchFamily="34" charset="0"/>
              <a:ea typeface="DFKai-SB" panose="03000509000000000000" pitchFamily="65" charset="-128"/>
              <a:cs typeface="Tahoma" panose="020B0604030504040204" pitchFamily="34" charset="0"/>
            </a:endParaRPr>
          </a:p>
        </p:txBody>
      </p:sp>
      <p:sp>
        <p:nvSpPr>
          <p:cNvPr id="9" name="Text Box 3"/>
          <p:cNvSpPr txBox="1">
            <a:spLocks noChangeArrowheads="1"/>
          </p:cNvSpPr>
          <p:nvPr/>
        </p:nvSpPr>
        <p:spPr bwMode="auto">
          <a:xfrm>
            <a:off x="0" y="0"/>
            <a:ext cx="9144000" cy="723900"/>
          </a:xfrm>
          <a:prstGeom prst="rect">
            <a:avLst/>
          </a:prstGeom>
          <a:solidFill>
            <a:srgbClr val="FFDDFD"/>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US" altLang="en-US" b="1" dirty="0" smtClean="0"/>
              <a:t>Avogadro’s Law (</a:t>
            </a:r>
            <a:r>
              <a:rPr lang="en-US" altLang="en-US" b="1" dirty="0" err="1" smtClean="0"/>
              <a:t>mole:volume</a:t>
            </a:r>
            <a:r>
              <a:rPr lang="en-US" altLang="en-US" b="1" dirty="0" smtClean="0"/>
              <a:t>)</a:t>
            </a:r>
            <a:endParaRPr lang="en-GB" altLang="en-US" sz="1000" b="1" baseline="30000" dirty="0">
              <a:latin typeface="Tahoma" panose="020B0604030504040204" pitchFamily="34" charset="0"/>
            </a:endParaRPr>
          </a:p>
        </p:txBody>
      </p:sp>
      <p:sp>
        <p:nvSpPr>
          <p:cNvPr id="2" name="Text Box 1"/>
          <p:cNvSpPr txBox="1"/>
          <p:nvPr/>
        </p:nvSpPr>
        <p:spPr>
          <a:xfrm>
            <a:off x="2914650" y="922020"/>
            <a:ext cx="3104515" cy="706755"/>
          </a:xfrm>
          <a:prstGeom prst="rect">
            <a:avLst/>
          </a:prstGeom>
          <a:noFill/>
          <a:ln>
            <a:solidFill>
              <a:schemeClr val="tx1"/>
            </a:solidFill>
          </a:ln>
        </p:spPr>
        <p:txBody>
          <a:bodyPr wrap="none" rtlCol="0" anchor="t">
            <a:spAutoFit/>
          </a:bodyPr>
          <a:p>
            <a:pPr marL="0" indent="0" algn="l">
              <a:buFontTx/>
              <a:buNone/>
            </a:pPr>
            <a:r>
              <a:rPr lang="en-US" altLang="en-US" sz="4000" b="1" i="1" dirty="0" smtClean="0">
                <a:solidFill>
                  <a:srgbClr val="02045E"/>
                </a:solidFill>
                <a:sym typeface="+mn-ea"/>
              </a:rPr>
              <a:t>V   </a:t>
            </a:r>
            <a:r>
              <a:rPr lang="en-US" altLang="en-US" sz="4000" b="1" dirty="0">
                <a:sym typeface="+mn-ea"/>
              </a:rPr>
              <a:t>=   </a:t>
            </a:r>
            <a:r>
              <a:rPr lang="en-US" altLang="en-US" sz="4000" b="1" i="1" dirty="0" smtClean="0">
                <a:sym typeface="+mn-ea"/>
              </a:rPr>
              <a:t>24 x </a:t>
            </a:r>
            <a:r>
              <a:rPr lang="en-US" altLang="en-US" sz="4000" b="1" i="1" dirty="0" smtClean="0">
                <a:solidFill>
                  <a:srgbClr val="FF0000"/>
                </a:solidFill>
                <a:sym typeface="+mn-ea"/>
              </a:rPr>
              <a:t>n</a:t>
            </a:r>
            <a:endParaRPr lang="en-US" altLang="en-US" sz="4000" b="1" i="1" dirty="0" smtClean="0">
              <a:solidFill>
                <a:srgbClr val="FF0000"/>
              </a:solidFill>
              <a:sym typeface="+mn-ea"/>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36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3362">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3362">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336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3362">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336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9" name="Rectangle 11"/>
          <p:cNvSpPr>
            <a:spLocks noChangeArrowheads="1"/>
          </p:cNvSpPr>
          <p:nvPr/>
        </p:nvSpPr>
        <p:spPr bwMode="auto">
          <a:xfrm>
            <a:off x="76835" y="1661795"/>
            <a:ext cx="8990965" cy="6185535"/>
          </a:xfrm>
          <a:prstGeom prst="rect">
            <a:avLst/>
          </a:prstGeom>
          <a:solidFill>
            <a:schemeClr val="bg1"/>
          </a:solidFill>
          <a:ln>
            <a:noFill/>
          </a:ln>
          <a:effectLst/>
        </p:spPr>
        <p:txBody>
          <a:bodyPr wrap="square">
            <a:spAutoFit/>
          </a:bodyPr>
          <a:lstStyle>
            <a:lvl1pPr>
              <a:spcBef>
                <a:spcPct val="0"/>
              </a:spcBef>
              <a:defRPr kumimoji="1" sz="2400">
                <a:solidFill>
                  <a:schemeClr val="tx1"/>
                </a:solidFill>
                <a:latin typeface="Times New Roman" panose="02020603050405020304" pitchFamily="18" charset="0"/>
                <a:ea typeface="PMingLiU" panose="02020500000000000000" pitchFamily="18" charset="-120"/>
              </a:defRPr>
            </a:lvl1pPr>
            <a:lvl2pPr marL="1222375" indent="-457200">
              <a:spcBef>
                <a:spcPct val="0"/>
              </a:spcBef>
              <a:defRPr kumimoji="1" sz="2400">
                <a:solidFill>
                  <a:schemeClr val="tx1"/>
                </a:solidFill>
                <a:latin typeface="Times New Roman" panose="02020603050405020304" pitchFamily="18" charset="0"/>
                <a:ea typeface="PMingLiU" panose="02020500000000000000" pitchFamily="18" charset="-120"/>
              </a:defRPr>
            </a:lvl2pPr>
            <a:lvl3pPr marL="1870075" indent="-457200">
              <a:spcBef>
                <a:spcPct val="0"/>
              </a:spcBef>
              <a:defRPr kumimoji="1" sz="2400">
                <a:solidFill>
                  <a:schemeClr val="tx1"/>
                </a:solidFill>
                <a:latin typeface="Times New Roman" panose="02020603050405020304" pitchFamily="18" charset="0"/>
                <a:ea typeface="PMingLiU" panose="02020500000000000000" pitchFamily="18" charset="-120"/>
              </a:defRPr>
            </a:lvl3pPr>
            <a:lvl4pPr marL="2517775" indent="-457200">
              <a:spcBef>
                <a:spcPct val="0"/>
              </a:spcBef>
              <a:defRPr kumimoji="1" sz="2400">
                <a:solidFill>
                  <a:schemeClr val="tx1"/>
                </a:solidFill>
                <a:latin typeface="Times New Roman" panose="02020603050405020304" pitchFamily="18" charset="0"/>
                <a:ea typeface="PMingLiU" panose="02020500000000000000" pitchFamily="18" charset="-120"/>
              </a:defRPr>
            </a:lvl4pPr>
            <a:lvl5pPr marL="3165475" indent="-457200">
              <a:spcBef>
                <a:spcPct val="0"/>
              </a:spcBef>
              <a:defRPr kumimoji="1" sz="2400">
                <a:solidFill>
                  <a:schemeClr val="tx1"/>
                </a:solidFill>
                <a:latin typeface="Times New Roman" panose="02020603050405020304" pitchFamily="18" charset="0"/>
                <a:ea typeface="PMingLiU" panose="02020500000000000000" pitchFamily="18" charset="-120"/>
              </a:defRPr>
            </a:lvl5pPr>
            <a:lvl6pPr marL="36226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40798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45370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49942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eaLnBrk="1" hangingPunct="1">
              <a:lnSpc>
                <a:spcPct val="80000"/>
              </a:lnSpc>
              <a:spcBef>
                <a:spcPct val="50000"/>
              </a:spcBef>
              <a:defRPr/>
            </a:pPr>
            <a:r>
              <a:rPr lang="en-US" altLang="zh-TW" sz="2800" b="1" dirty="0">
                <a:latin typeface="Tahoma" panose="020B0604030504040204" pitchFamily="34" charset="0"/>
                <a:ea typeface="DFKai-SB" panose="03000509000000000000" pitchFamily="65" charset="-128"/>
                <a:cs typeface="Tahoma" panose="020B0604030504040204" pitchFamily="34" charset="0"/>
              </a:rPr>
              <a:t>Find the </a:t>
            </a:r>
            <a:r>
              <a:rPr lang="en-US" altLang="zh-TW" sz="2800" b="1" dirty="0">
                <a:solidFill>
                  <a:srgbClr val="002060"/>
                </a:solidFill>
                <a:latin typeface="Tahoma" panose="020B0604030504040204" pitchFamily="34" charset="0"/>
                <a:ea typeface="DFKai-SB" panose="03000509000000000000" pitchFamily="65" charset="-128"/>
                <a:cs typeface="Tahoma" panose="020B0604030504040204" pitchFamily="34" charset="0"/>
              </a:rPr>
              <a:t>volume </a:t>
            </a:r>
            <a:r>
              <a:rPr lang="en-US" altLang="zh-TW" sz="2800" b="1" dirty="0">
                <a:latin typeface="Tahoma" panose="020B0604030504040204" pitchFamily="34" charset="0"/>
                <a:ea typeface="DFKai-SB" panose="03000509000000000000" pitchFamily="65" charset="-128"/>
                <a:cs typeface="Tahoma" panose="020B0604030504040204" pitchFamily="34" charset="0"/>
              </a:rPr>
              <a:t>occupied by </a:t>
            </a:r>
            <a:r>
              <a:rPr lang="en-US" altLang="zh-TW" sz="2800" b="1" dirty="0">
                <a:solidFill>
                  <a:srgbClr val="0070C0"/>
                </a:solidFill>
                <a:latin typeface="Tahoma" panose="020B0604030504040204" pitchFamily="34" charset="0"/>
                <a:ea typeface="DFKai-SB" panose="03000509000000000000" pitchFamily="65" charset="-128"/>
                <a:cs typeface="Tahoma" panose="020B0604030504040204" pitchFamily="34" charset="0"/>
              </a:rPr>
              <a:t>3.55 g</a:t>
            </a:r>
            <a:r>
              <a:rPr lang="en-US" altLang="zh-TW" sz="2800" b="1" dirty="0">
                <a:latin typeface="Tahoma" panose="020B0604030504040204" pitchFamily="34" charset="0"/>
                <a:ea typeface="DFKai-SB" panose="03000509000000000000" pitchFamily="65" charset="-128"/>
                <a:cs typeface="Tahoma" panose="020B0604030504040204" pitchFamily="34" charset="0"/>
              </a:rPr>
              <a:t> of </a:t>
            </a:r>
            <a:r>
              <a:rPr lang="en-US" altLang="zh-TW" sz="2800" b="1" dirty="0" smtClean="0">
                <a:solidFill>
                  <a:srgbClr val="7030A0"/>
                </a:solidFill>
                <a:latin typeface="Tahoma" panose="020B0604030504040204" pitchFamily="34" charset="0"/>
                <a:ea typeface="DFKai-SB" panose="03000509000000000000" pitchFamily="65" charset="-128"/>
                <a:cs typeface="Tahoma" panose="020B0604030504040204" pitchFamily="34" charset="0"/>
              </a:rPr>
              <a:t>chlorine</a:t>
            </a:r>
            <a:r>
              <a:rPr lang="en-US" altLang="zh-TW" sz="2800" b="1" dirty="0" smtClean="0">
                <a:latin typeface="Tahoma" panose="020B0604030504040204" pitchFamily="34" charset="0"/>
                <a:ea typeface="DFKai-SB" panose="03000509000000000000" pitchFamily="65" charset="-128"/>
                <a:cs typeface="Tahoma" panose="020B0604030504040204" pitchFamily="34" charset="0"/>
              </a:rPr>
              <a:t> </a:t>
            </a:r>
            <a:r>
              <a:rPr lang="en-US" altLang="zh-TW" sz="2800" b="1" dirty="0">
                <a:latin typeface="Tahoma" panose="020B0604030504040204" pitchFamily="34" charset="0"/>
                <a:ea typeface="DFKai-SB" panose="03000509000000000000" pitchFamily="65" charset="-128"/>
                <a:cs typeface="Tahoma" panose="020B0604030504040204" pitchFamily="34" charset="0"/>
              </a:rPr>
              <a:t>gas at room temperature and pressure </a:t>
            </a:r>
            <a:r>
              <a:rPr lang="en-US" altLang="zh-TW" sz="2800" b="1" dirty="0" smtClean="0">
                <a:latin typeface="Tahoma" panose="020B0604030504040204" pitchFamily="34" charset="0"/>
                <a:ea typeface="DFKai-SB" panose="03000509000000000000" pitchFamily="65" charset="-128"/>
                <a:cs typeface="Tahoma" panose="020B0604030504040204" pitchFamily="34" charset="0"/>
              </a:rPr>
              <a:t>(RTP)</a:t>
            </a:r>
            <a:endParaRPr lang="en-US" altLang="zh-TW" sz="2800" b="1" dirty="0" smtClean="0">
              <a:latin typeface="Tahoma" panose="020B0604030504040204" pitchFamily="34" charset="0"/>
              <a:ea typeface="DFKai-SB" panose="03000509000000000000" pitchFamily="65" charset="-128"/>
              <a:cs typeface="Tahoma" panose="020B0604030504040204" pitchFamily="34" charset="0"/>
            </a:endParaRPr>
          </a:p>
          <a:p>
            <a:pPr eaLnBrk="1" hangingPunct="1">
              <a:lnSpc>
                <a:spcPct val="80000"/>
              </a:lnSpc>
              <a:spcBef>
                <a:spcPct val="50000"/>
              </a:spcBef>
              <a:defRPr/>
            </a:pPr>
            <a:endParaRPr lang="en-US" altLang="zh-TW" sz="2800" b="1" i="1" dirty="0">
              <a:latin typeface="Tahoma" panose="020B0604030504040204" pitchFamily="34" charset="0"/>
              <a:ea typeface="DFKai-SB" panose="03000509000000000000" pitchFamily="65" charset="-128"/>
              <a:cs typeface="Tahoma" panose="020B0604030504040204" pitchFamily="34" charset="0"/>
            </a:endParaRPr>
          </a:p>
          <a:p>
            <a:pPr marL="0" indent="0">
              <a:buFontTx/>
              <a:buNone/>
            </a:pPr>
            <a:r>
              <a:rPr lang="en-US" altLang="en-US" sz="2800" b="1" dirty="0" smtClean="0">
                <a:solidFill>
                  <a:srgbClr val="02045E"/>
                </a:solidFill>
                <a:latin typeface="Tahoma" panose="020B0604030504040204" pitchFamily="34" charset="0"/>
                <a:cs typeface="Tahoma" panose="020B0604030504040204" pitchFamily="34" charset="0"/>
                <a:sym typeface="+mn-ea"/>
              </a:rPr>
              <a:t>V   </a:t>
            </a:r>
            <a:r>
              <a:rPr lang="en-US" altLang="en-US" sz="2800" b="1" dirty="0">
                <a:latin typeface="Tahoma" panose="020B0604030504040204" pitchFamily="34" charset="0"/>
                <a:cs typeface="Tahoma" panose="020B0604030504040204" pitchFamily="34" charset="0"/>
                <a:sym typeface="+mn-ea"/>
              </a:rPr>
              <a:t>=   </a:t>
            </a:r>
            <a:r>
              <a:rPr lang="en-US" altLang="en-US" sz="2800" b="1" dirty="0" smtClean="0">
                <a:latin typeface="Tahoma" panose="020B0604030504040204" pitchFamily="34" charset="0"/>
                <a:cs typeface="Tahoma" panose="020B0604030504040204" pitchFamily="34" charset="0"/>
                <a:sym typeface="+mn-ea"/>
              </a:rPr>
              <a:t>24 x </a:t>
            </a:r>
            <a:r>
              <a:rPr lang="en-US" altLang="en-US" sz="2800" b="1" dirty="0" smtClean="0">
                <a:solidFill>
                  <a:srgbClr val="FF0000"/>
                </a:solidFill>
                <a:latin typeface="Tahoma" panose="020B0604030504040204" pitchFamily="34" charset="0"/>
                <a:cs typeface="Tahoma" panose="020B0604030504040204" pitchFamily="34" charset="0"/>
                <a:sym typeface="+mn-ea"/>
              </a:rPr>
              <a:t>n	</a:t>
            </a:r>
            <a:r>
              <a:rPr lang="en-US" altLang="en-US" sz="2800" b="1" dirty="0" smtClean="0">
                <a:latin typeface="Tahoma" panose="020B0604030504040204" pitchFamily="34" charset="0"/>
                <a:cs typeface="Tahoma" panose="020B0604030504040204" pitchFamily="34" charset="0"/>
                <a:sym typeface="+mn-ea"/>
              </a:rPr>
              <a:t>and</a:t>
            </a:r>
            <a:r>
              <a:rPr lang="en-US" altLang="en-US" sz="2800" b="1" dirty="0" smtClean="0">
                <a:solidFill>
                  <a:srgbClr val="FF0000"/>
                </a:solidFill>
                <a:latin typeface="Tahoma" panose="020B0604030504040204" pitchFamily="34" charset="0"/>
                <a:cs typeface="Tahoma" panose="020B0604030504040204" pitchFamily="34" charset="0"/>
                <a:sym typeface="+mn-ea"/>
              </a:rPr>
              <a:t>      </a:t>
            </a:r>
            <a:r>
              <a:rPr lang="en-GB" altLang="en-US" sz="2800" b="1">
                <a:solidFill>
                  <a:srgbClr val="FF0000"/>
                </a:solidFill>
                <a:latin typeface="Tahoma" panose="020B0604030504040204" pitchFamily="34" charset="0"/>
                <a:cs typeface="Tahoma" panose="020B0604030504040204" pitchFamily="34" charset="0"/>
                <a:sym typeface="+mn-ea"/>
              </a:rPr>
              <a:t>n</a:t>
            </a:r>
            <a:r>
              <a:rPr lang="en-GB" altLang="en-US" sz="2800" b="1">
                <a:latin typeface="Tahoma" panose="020B0604030504040204" pitchFamily="34" charset="0"/>
                <a:cs typeface="Tahoma" panose="020B0604030504040204" pitchFamily="34" charset="0"/>
                <a:sym typeface="+mn-ea"/>
              </a:rPr>
              <a:t>= </a:t>
            </a:r>
            <a:r>
              <a:rPr lang="en-GB" altLang="en-US" sz="2800" b="1" u="sng">
                <a:solidFill>
                  <a:srgbClr val="0070C0"/>
                </a:solidFill>
                <a:latin typeface="Tahoma" panose="020B0604030504040204" pitchFamily="34" charset="0"/>
                <a:cs typeface="Tahoma" panose="020B0604030504040204" pitchFamily="34" charset="0"/>
                <a:sym typeface="+mn-ea"/>
              </a:rPr>
              <a:t>m</a:t>
            </a:r>
            <a:endParaRPr lang="en-GB" altLang="en-US" sz="2800" b="1" u="sng">
              <a:solidFill>
                <a:srgbClr val="0070C0"/>
              </a:solidFill>
              <a:latin typeface="Tahoma" panose="020B0604030504040204" pitchFamily="34" charset="0"/>
              <a:cs typeface="Tahoma" panose="020B0604030504040204" pitchFamily="34" charset="0"/>
            </a:endParaRPr>
          </a:p>
          <a:p>
            <a:pPr algn="ctr" eaLnBrk="1" hangingPunct="1">
              <a:spcBef>
                <a:spcPct val="0"/>
              </a:spcBef>
              <a:buFontTx/>
              <a:buNone/>
            </a:pPr>
            <a:r>
              <a:rPr lang="en-GB" altLang="en-US" sz="2800" b="1">
                <a:solidFill>
                  <a:srgbClr val="7030A0"/>
                </a:solidFill>
                <a:latin typeface="Tahoma" panose="020B0604030504040204" pitchFamily="34" charset="0"/>
                <a:cs typeface="Tahoma" panose="020B0604030504040204" pitchFamily="34" charset="0"/>
                <a:sym typeface="+mn-ea"/>
              </a:rPr>
              <a:t>         M</a:t>
            </a:r>
            <a:r>
              <a:rPr lang="en-GB" altLang="en-US" sz="2800" b="1" baseline="-25000">
                <a:solidFill>
                  <a:srgbClr val="7030A0"/>
                </a:solidFill>
                <a:latin typeface="Tahoma" panose="020B0604030504040204" pitchFamily="34" charset="0"/>
                <a:cs typeface="Tahoma" panose="020B0604030504040204" pitchFamily="34" charset="0"/>
                <a:sym typeface="+mn-ea"/>
              </a:rPr>
              <a:t>r</a:t>
            </a:r>
            <a:endParaRPr lang="en-GB" altLang="en-US" sz="2800" b="1" baseline="-25000">
              <a:solidFill>
                <a:srgbClr val="7030A0"/>
              </a:solidFill>
              <a:latin typeface="Tahoma" panose="020B0604030504040204" pitchFamily="34" charset="0"/>
              <a:cs typeface="Tahoma" panose="020B0604030504040204" pitchFamily="34" charset="0"/>
              <a:sym typeface="+mn-ea"/>
            </a:endParaRPr>
          </a:p>
          <a:p>
            <a:pPr algn="ctr" eaLnBrk="1" hangingPunct="1">
              <a:spcBef>
                <a:spcPct val="0"/>
              </a:spcBef>
              <a:buFontTx/>
              <a:buNone/>
            </a:pPr>
            <a:endParaRPr lang="en-GB" altLang="en-US" sz="2800" b="1" baseline="-25000">
              <a:solidFill>
                <a:srgbClr val="7030A0"/>
              </a:solidFill>
              <a:latin typeface="Tahoma" panose="020B0604030504040204" pitchFamily="34" charset="0"/>
              <a:cs typeface="Tahoma" panose="020B0604030504040204" pitchFamily="34" charset="0"/>
              <a:sym typeface="+mn-ea"/>
            </a:endParaRPr>
          </a:p>
          <a:p>
            <a:pPr marL="0" indent="0">
              <a:buFontTx/>
              <a:buNone/>
            </a:pPr>
            <a:r>
              <a:rPr lang="en-US" altLang="en-US" sz="2800" b="1" dirty="0" smtClean="0">
                <a:solidFill>
                  <a:srgbClr val="02045E"/>
                </a:solidFill>
                <a:latin typeface="Tahoma" panose="020B0604030504040204" pitchFamily="34" charset="0"/>
                <a:cs typeface="Tahoma" panose="020B0604030504040204" pitchFamily="34" charset="0"/>
                <a:sym typeface="+mn-ea"/>
              </a:rPr>
              <a:t>V   </a:t>
            </a:r>
            <a:r>
              <a:rPr lang="en-US" altLang="en-US" sz="2800" b="1" dirty="0">
                <a:latin typeface="Tahoma" panose="020B0604030504040204" pitchFamily="34" charset="0"/>
                <a:cs typeface="Tahoma" panose="020B0604030504040204" pitchFamily="34" charset="0"/>
                <a:sym typeface="+mn-ea"/>
              </a:rPr>
              <a:t>=   </a:t>
            </a:r>
            <a:r>
              <a:rPr lang="en-US" altLang="en-US" sz="2800" b="1" dirty="0" smtClean="0">
                <a:latin typeface="Tahoma" panose="020B0604030504040204" pitchFamily="34" charset="0"/>
                <a:cs typeface="Tahoma" panose="020B0604030504040204" pitchFamily="34" charset="0"/>
                <a:sym typeface="+mn-ea"/>
              </a:rPr>
              <a:t>24 x </a:t>
            </a:r>
            <a:r>
              <a:rPr lang="en-GB" altLang="en-US" sz="2800" b="1" u="sng">
                <a:solidFill>
                  <a:srgbClr val="0070C0"/>
                </a:solidFill>
                <a:latin typeface="Tahoma" panose="020B0604030504040204" pitchFamily="34" charset="0"/>
                <a:cs typeface="Tahoma" panose="020B0604030504040204" pitchFamily="34" charset="0"/>
                <a:sym typeface="+mn-ea"/>
              </a:rPr>
              <a:t>m</a:t>
            </a:r>
            <a:endParaRPr lang="en-GB" altLang="en-US" sz="2800" b="1" u="sng">
              <a:solidFill>
                <a:srgbClr val="0070C0"/>
              </a:solidFill>
              <a:latin typeface="Tahoma" panose="020B0604030504040204" pitchFamily="34" charset="0"/>
              <a:cs typeface="Tahoma" panose="020B0604030504040204" pitchFamily="34" charset="0"/>
              <a:sym typeface="+mn-ea"/>
            </a:endParaRPr>
          </a:p>
          <a:p>
            <a:pPr marL="0" indent="0">
              <a:buFontTx/>
              <a:buNone/>
            </a:pPr>
            <a:r>
              <a:rPr lang="en-GB" altLang="en-US" sz="2800" b="1">
                <a:solidFill>
                  <a:srgbClr val="0070C0"/>
                </a:solidFill>
                <a:latin typeface="Tahoma" panose="020B0604030504040204" pitchFamily="34" charset="0"/>
                <a:cs typeface="Tahoma" panose="020B0604030504040204" pitchFamily="34" charset="0"/>
                <a:sym typeface="+mn-ea"/>
              </a:rPr>
              <a:t>           </a:t>
            </a:r>
            <a:r>
              <a:rPr lang="en-GB" altLang="en-US" sz="2800" b="1">
                <a:solidFill>
                  <a:srgbClr val="7030A0"/>
                </a:solidFill>
                <a:latin typeface="Tahoma" panose="020B0604030504040204" pitchFamily="34" charset="0"/>
                <a:cs typeface="Tahoma" panose="020B0604030504040204" pitchFamily="34" charset="0"/>
                <a:sym typeface="+mn-ea"/>
              </a:rPr>
              <a:t>         M</a:t>
            </a:r>
            <a:r>
              <a:rPr lang="en-GB" altLang="en-US" sz="2800" b="1" baseline="-25000">
                <a:solidFill>
                  <a:srgbClr val="7030A0"/>
                </a:solidFill>
                <a:latin typeface="Tahoma" panose="020B0604030504040204" pitchFamily="34" charset="0"/>
                <a:cs typeface="Tahoma" panose="020B0604030504040204" pitchFamily="34" charset="0"/>
                <a:sym typeface="+mn-ea"/>
              </a:rPr>
              <a:t>r</a:t>
            </a:r>
            <a:endParaRPr lang="en-GB" altLang="en-US" sz="2800" b="1" baseline="-25000">
              <a:solidFill>
                <a:srgbClr val="7030A0"/>
              </a:solidFill>
              <a:latin typeface="Tahoma" panose="020B0604030504040204" pitchFamily="34" charset="0"/>
              <a:cs typeface="Tahoma" panose="020B0604030504040204" pitchFamily="34" charset="0"/>
              <a:sym typeface="+mn-ea"/>
            </a:endParaRPr>
          </a:p>
          <a:p>
            <a:pPr marL="0" indent="0">
              <a:buFontTx/>
              <a:buNone/>
            </a:pPr>
            <a:endParaRPr lang="en-GB" altLang="en-US" sz="2800" b="1" baseline="-25000">
              <a:solidFill>
                <a:srgbClr val="7030A0"/>
              </a:solidFill>
              <a:latin typeface="Tahoma" panose="020B0604030504040204" pitchFamily="34" charset="0"/>
              <a:cs typeface="Tahoma" panose="020B0604030504040204" pitchFamily="34" charset="0"/>
              <a:sym typeface="+mn-ea"/>
            </a:endParaRPr>
          </a:p>
          <a:p>
            <a:pPr marL="0" indent="0">
              <a:buFontTx/>
              <a:buNone/>
            </a:pPr>
            <a:r>
              <a:rPr lang="en-US" altLang="en-US" sz="2800" b="1" dirty="0" smtClean="0">
                <a:solidFill>
                  <a:srgbClr val="02045E"/>
                </a:solidFill>
                <a:latin typeface="Tahoma" panose="020B0604030504040204" pitchFamily="34" charset="0"/>
                <a:cs typeface="Tahoma" panose="020B0604030504040204" pitchFamily="34" charset="0"/>
                <a:sym typeface="+mn-ea"/>
              </a:rPr>
              <a:t>V   </a:t>
            </a:r>
            <a:r>
              <a:rPr lang="en-US" altLang="en-US" sz="2800" b="1" dirty="0">
                <a:latin typeface="Tahoma" panose="020B0604030504040204" pitchFamily="34" charset="0"/>
                <a:cs typeface="Tahoma" panose="020B0604030504040204" pitchFamily="34" charset="0"/>
                <a:sym typeface="+mn-ea"/>
              </a:rPr>
              <a:t>=   </a:t>
            </a:r>
            <a:r>
              <a:rPr lang="en-US" altLang="en-US" sz="2800" b="1" dirty="0" smtClean="0">
                <a:latin typeface="Tahoma" panose="020B0604030504040204" pitchFamily="34" charset="0"/>
                <a:cs typeface="Tahoma" panose="020B0604030504040204" pitchFamily="34" charset="0"/>
                <a:sym typeface="+mn-ea"/>
              </a:rPr>
              <a:t>24 x </a:t>
            </a:r>
            <a:r>
              <a:rPr lang="en-US" altLang="en-GB" sz="2800" b="1" u="sng">
                <a:solidFill>
                  <a:srgbClr val="0070C0"/>
                </a:solidFill>
                <a:latin typeface="Tahoma" panose="020B0604030504040204" pitchFamily="34" charset="0"/>
                <a:cs typeface="Tahoma" panose="020B0604030504040204" pitchFamily="34" charset="0"/>
                <a:sym typeface="+mn-ea"/>
              </a:rPr>
              <a:t>3.55</a:t>
            </a:r>
            <a:endParaRPr lang="en-GB" altLang="en-US" sz="2800" b="1" u="sng">
              <a:solidFill>
                <a:srgbClr val="0070C0"/>
              </a:solidFill>
              <a:latin typeface="Tahoma" panose="020B0604030504040204" pitchFamily="34" charset="0"/>
              <a:cs typeface="Tahoma" panose="020B0604030504040204" pitchFamily="34" charset="0"/>
              <a:sym typeface="+mn-ea"/>
            </a:endParaRPr>
          </a:p>
          <a:p>
            <a:pPr marL="0" indent="0">
              <a:buFontTx/>
              <a:buNone/>
            </a:pPr>
            <a:r>
              <a:rPr lang="en-GB" altLang="en-US" sz="2800" b="1">
                <a:solidFill>
                  <a:srgbClr val="0070C0"/>
                </a:solidFill>
                <a:latin typeface="Tahoma" panose="020B0604030504040204" pitchFamily="34" charset="0"/>
                <a:cs typeface="Tahoma" panose="020B0604030504040204" pitchFamily="34" charset="0"/>
                <a:sym typeface="+mn-ea"/>
              </a:rPr>
              <a:t>           </a:t>
            </a:r>
            <a:r>
              <a:rPr lang="en-GB" altLang="en-US" sz="2800" b="1">
                <a:solidFill>
                  <a:srgbClr val="7030A0"/>
                </a:solidFill>
                <a:latin typeface="Tahoma" panose="020B0604030504040204" pitchFamily="34" charset="0"/>
                <a:cs typeface="Tahoma" panose="020B0604030504040204" pitchFamily="34" charset="0"/>
                <a:sym typeface="+mn-ea"/>
              </a:rPr>
              <a:t>      </a:t>
            </a:r>
            <a:r>
              <a:rPr lang="en-US" altLang="en-GB" sz="2800" b="1">
                <a:solidFill>
                  <a:srgbClr val="7030A0"/>
                </a:solidFill>
                <a:latin typeface="Tahoma" panose="020B0604030504040204" pitchFamily="34" charset="0"/>
                <a:cs typeface="Tahoma" panose="020B0604030504040204" pitchFamily="34" charset="0"/>
                <a:sym typeface="+mn-ea"/>
              </a:rPr>
              <a:t>(35.5x2)</a:t>
            </a:r>
            <a:endParaRPr lang="en-US" altLang="en-GB" sz="2800" b="1">
              <a:solidFill>
                <a:srgbClr val="7030A0"/>
              </a:solidFill>
              <a:latin typeface="Tahoma" panose="020B0604030504040204" pitchFamily="34" charset="0"/>
              <a:cs typeface="Tahoma" panose="020B0604030504040204" pitchFamily="34" charset="0"/>
              <a:sym typeface="+mn-ea"/>
            </a:endParaRPr>
          </a:p>
          <a:p>
            <a:pPr marL="0" indent="0">
              <a:buFontTx/>
              <a:buNone/>
            </a:pPr>
            <a:endParaRPr lang="en-US" altLang="en-GB" sz="2800" b="1">
              <a:solidFill>
                <a:srgbClr val="7030A0"/>
              </a:solidFill>
              <a:latin typeface="Tahoma" panose="020B0604030504040204" pitchFamily="34" charset="0"/>
              <a:cs typeface="Tahoma" panose="020B0604030504040204" pitchFamily="34" charset="0"/>
              <a:sym typeface="+mn-ea"/>
            </a:endParaRPr>
          </a:p>
          <a:p>
            <a:pPr marL="0" indent="0">
              <a:buFontTx/>
              <a:buNone/>
            </a:pPr>
            <a:r>
              <a:rPr lang="en-US" altLang="en-US" sz="2800" b="1" dirty="0" smtClean="0">
                <a:solidFill>
                  <a:srgbClr val="02045E"/>
                </a:solidFill>
                <a:latin typeface="Tahoma" panose="020B0604030504040204" pitchFamily="34" charset="0"/>
                <a:cs typeface="Tahoma" panose="020B0604030504040204" pitchFamily="34" charset="0"/>
                <a:sym typeface="+mn-ea"/>
              </a:rPr>
              <a:t>V   </a:t>
            </a:r>
            <a:r>
              <a:rPr lang="en-US" altLang="en-US" sz="2800" b="1" dirty="0">
                <a:latin typeface="Tahoma" panose="020B0604030504040204" pitchFamily="34" charset="0"/>
                <a:cs typeface="Tahoma" panose="020B0604030504040204" pitchFamily="34" charset="0"/>
                <a:sym typeface="+mn-ea"/>
              </a:rPr>
              <a:t>=   </a:t>
            </a:r>
            <a:r>
              <a:rPr lang="en-US" altLang="en-GB" sz="2800" b="1">
                <a:solidFill>
                  <a:srgbClr val="002060"/>
                </a:solidFill>
                <a:latin typeface="Tahoma" panose="020B0604030504040204" pitchFamily="34" charset="0"/>
                <a:cs typeface="Tahoma" panose="020B0604030504040204" pitchFamily="34" charset="0"/>
                <a:sym typeface="+mn-ea"/>
              </a:rPr>
              <a:t>1.2dm</a:t>
            </a:r>
            <a:r>
              <a:rPr lang="en-US" altLang="en-GB" sz="2800" b="1" baseline="30000">
                <a:solidFill>
                  <a:srgbClr val="002060"/>
                </a:solidFill>
                <a:latin typeface="Tahoma" panose="020B0604030504040204" pitchFamily="34" charset="0"/>
                <a:cs typeface="Tahoma" panose="020B0604030504040204" pitchFamily="34" charset="0"/>
                <a:sym typeface="+mn-ea"/>
              </a:rPr>
              <a:t>3</a:t>
            </a:r>
            <a:endParaRPr lang="en-GB" altLang="en-US" sz="2800" b="1" baseline="-25000">
              <a:solidFill>
                <a:srgbClr val="7030A0"/>
              </a:solidFill>
              <a:latin typeface="Tahoma" panose="020B0604030504040204" pitchFamily="34" charset="0"/>
              <a:cs typeface="Tahoma" panose="020B0604030504040204" pitchFamily="34" charset="0"/>
            </a:endParaRPr>
          </a:p>
          <a:p>
            <a:pPr algn="ctr" eaLnBrk="1" hangingPunct="1">
              <a:spcBef>
                <a:spcPct val="0"/>
              </a:spcBef>
              <a:buFontTx/>
              <a:buNone/>
            </a:pPr>
            <a:endParaRPr lang="en-GB" altLang="en-US" sz="2800" b="1" baseline="-25000">
              <a:solidFill>
                <a:srgbClr val="7030A0"/>
              </a:solidFill>
              <a:latin typeface="Tahoma" panose="020B0604030504040204" pitchFamily="34" charset="0"/>
              <a:cs typeface="Tahoma" panose="020B0604030504040204" pitchFamily="34" charset="0"/>
            </a:endParaRPr>
          </a:p>
          <a:p>
            <a:pPr eaLnBrk="1" hangingPunct="1">
              <a:lnSpc>
                <a:spcPct val="80000"/>
              </a:lnSpc>
              <a:spcBef>
                <a:spcPct val="50000"/>
              </a:spcBef>
              <a:defRPr/>
            </a:pPr>
            <a:endParaRPr lang="en-US" altLang="zh-TW" sz="2800" b="1" i="1" dirty="0">
              <a:latin typeface="Tahoma" panose="020B0604030504040204" pitchFamily="34" charset="0"/>
              <a:ea typeface="DFKai-SB" panose="03000509000000000000" pitchFamily="65" charset="-128"/>
              <a:cs typeface="Tahoma" panose="020B0604030504040204" pitchFamily="34" charset="0"/>
            </a:endParaRPr>
          </a:p>
        </p:txBody>
      </p:sp>
      <p:sp>
        <p:nvSpPr>
          <p:cNvPr id="35844" name="Text Box 3"/>
          <p:cNvSpPr txBox="1">
            <a:spLocks noChangeArrowheads="1"/>
          </p:cNvSpPr>
          <p:nvPr/>
        </p:nvSpPr>
        <p:spPr bwMode="auto">
          <a:xfrm>
            <a:off x="0" y="0"/>
            <a:ext cx="9144000" cy="723900"/>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US" altLang="en-US" b="1" dirty="0"/>
              <a:t>Molar volume of a gas</a:t>
            </a:r>
            <a:endParaRPr lang="en-GB" altLang="en-US" sz="1000" b="1" baseline="30000" dirty="0">
              <a:latin typeface="Tahoma" panose="020B0604030504040204" pitchFamily="34" charset="0"/>
            </a:endParaRPr>
          </a:p>
        </p:txBody>
      </p:sp>
      <p:sp>
        <p:nvSpPr>
          <p:cNvPr id="2" name="Text Box 1"/>
          <p:cNvSpPr txBox="1"/>
          <p:nvPr/>
        </p:nvSpPr>
        <p:spPr>
          <a:xfrm>
            <a:off x="2990850" y="818515"/>
            <a:ext cx="3104515" cy="706755"/>
          </a:xfrm>
          <a:prstGeom prst="rect">
            <a:avLst/>
          </a:prstGeom>
          <a:noFill/>
          <a:ln>
            <a:solidFill>
              <a:schemeClr val="tx1"/>
            </a:solidFill>
          </a:ln>
        </p:spPr>
        <p:txBody>
          <a:bodyPr wrap="none" rtlCol="0" anchor="t">
            <a:spAutoFit/>
          </a:bodyPr>
          <a:p>
            <a:pPr marL="0" indent="0" algn="l">
              <a:buFontTx/>
              <a:buNone/>
            </a:pPr>
            <a:r>
              <a:rPr lang="en-US" altLang="en-US" sz="4000" b="1" i="1" dirty="0" smtClean="0">
                <a:solidFill>
                  <a:srgbClr val="02045E"/>
                </a:solidFill>
                <a:sym typeface="+mn-ea"/>
              </a:rPr>
              <a:t>V   </a:t>
            </a:r>
            <a:r>
              <a:rPr lang="en-US" altLang="en-US" sz="4000" b="1" dirty="0">
                <a:sym typeface="+mn-ea"/>
              </a:rPr>
              <a:t>=   </a:t>
            </a:r>
            <a:r>
              <a:rPr lang="en-US" altLang="en-US" sz="4000" b="1" i="1" dirty="0" smtClean="0">
                <a:sym typeface="+mn-ea"/>
              </a:rPr>
              <a:t>24 x </a:t>
            </a:r>
            <a:r>
              <a:rPr lang="en-US" altLang="en-US" sz="4000" b="1" i="1" dirty="0" smtClean="0">
                <a:solidFill>
                  <a:srgbClr val="FF0000"/>
                </a:solidFill>
                <a:sym typeface="+mn-ea"/>
              </a:rPr>
              <a:t>n</a:t>
            </a:r>
            <a:endParaRPr lang="en-US" altLang="en-US" sz="4000" b="1" i="1" dirty="0" smtClean="0">
              <a:solidFill>
                <a:srgbClr val="FF0000"/>
              </a:solidFill>
              <a:sym typeface="+mn-ea"/>
            </a:endParaRPr>
          </a:p>
        </p:txBody>
      </p:sp>
      <p:sp>
        <p:nvSpPr>
          <p:cNvPr id="3" name="Text Box 2"/>
          <p:cNvSpPr txBox="1"/>
          <p:nvPr/>
        </p:nvSpPr>
        <p:spPr>
          <a:xfrm>
            <a:off x="3882390" y="6408420"/>
            <a:ext cx="3037840" cy="368300"/>
          </a:xfrm>
          <a:prstGeom prst="rect">
            <a:avLst/>
          </a:prstGeom>
          <a:noFill/>
          <a:ln>
            <a:solidFill>
              <a:schemeClr val="tx1"/>
            </a:solidFill>
          </a:ln>
        </p:spPr>
        <p:txBody>
          <a:bodyPr wrap="square" rtlCol="0">
            <a:spAutoFit/>
          </a:bodyPr>
          <a:p>
            <a:r>
              <a:rPr lang="en-US" altLang="en-US" b="1" i="1" dirty="0" smtClean="0">
                <a:solidFill>
                  <a:schemeClr val="tx1"/>
                </a:solidFill>
                <a:sym typeface="+mn-ea"/>
              </a:rPr>
              <a:t>Chlorine is diatomic = Cl</a:t>
            </a:r>
            <a:r>
              <a:rPr lang="en-US" altLang="en-US" b="1" i="1" baseline="-25000" dirty="0" smtClean="0">
                <a:solidFill>
                  <a:schemeClr val="tx1"/>
                </a:solidFill>
                <a:sym typeface="+mn-ea"/>
              </a:rPr>
              <a:t>2</a:t>
            </a:r>
            <a:endParaRPr lang="en-US" altLang="en-US" b="1" i="1" baseline="-25000" dirty="0" smtClean="0">
              <a:solidFill>
                <a:schemeClr val="tx1"/>
              </a:solidFill>
              <a:sym typeface="+mn-ea"/>
            </a:endParaRPr>
          </a:p>
        </p:txBody>
      </p:sp>
      <p:cxnSp>
        <p:nvCxnSpPr>
          <p:cNvPr id="4" name="Straight Arrow Connector 3"/>
          <p:cNvCxnSpPr>
            <a:stCxn id="3" idx="1"/>
          </p:cNvCxnSpPr>
          <p:nvPr/>
        </p:nvCxnSpPr>
        <p:spPr>
          <a:xfrm flipH="1" flipV="1">
            <a:off x="3275965" y="6093460"/>
            <a:ext cx="606425" cy="49911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029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0299">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0299">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0299">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0299">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0299">
                                            <p:txEl>
                                              <p:pRg st="9" end="9"/>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0299">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ChangeArrowheads="1"/>
          </p:cNvSpPr>
          <p:nvPr/>
        </p:nvSpPr>
        <p:spPr bwMode="auto">
          <a:xfrm>
            <a:off x="338138" y="692150"/>
            <a:ext cx="8610600" cy="386080"/>
          </a:xfrm>
          <a:prstGeom prst="rect">
            <a:avLst/>
          </a:prstGeom>
          <a:solidFill>
            <a:schemeClr val="bg1"/>
          </a:solidFill>
          <a:ln>
            <a:noFill/>
          </a:ln>
          <a:effectLst/>
        </p:spPr>
        <p:txBody>
          <a:bodyPr>
            <a:spAutoFit/>
          </a:bodyPr>
          <a:lstStyle>
            <a:lvl1pPr>
              <a:spcBef>
                <a:spcPct val="0"/>
              </a:spcBef>
              <a:defRPr kumimoji="1" sz="2400">
                <a:solidFill>
                  <a:schemeClr val="tx1"/>
                </a:solidFill>
                <a:latin typeface="Times New Roman" panose="02020603050405020304" pitchFamily="18" charset="0"/>
                <a:ea typeface="PMingLiU" panose="02020500000000000000" pitchFamily="18" charset="-120"/>
              </a:defRPr>
            </a:lvl1pPr>
            <a:lvl2pPr marL="1222375" indent="-457200">
              <a:spcBef>
                <a:spcPct val="0"/>
              </a:spcBef>
              <a:defRPr kumimoji="1" sz="2400">
                <a:solidFill>
                  <a:schemeClr val="tx1"/>
                </a:solidFill>
                <a:latin typeface="Times New Roman" panose="02020603050405020304" pitchFamily="18" charset="0"/>
                <a:ea typeface="PMingLiU" panose="02020500000000000000" pitchFamily="18" charset="-120"/>
              </a:defRPr>
            </a:lvl2pPr>
            <a:lvl3pPr marL="1870075" indent="-457200">
              <a:spcBef>
                <a:spcPct val="0"/>
              </a:spcBef>
              <a:defRPr kumimoji="1" sz="2400">
                <a:solidFill>
                  <a:schemeClr val="tx1"/>
                </a:solidFill>
                <a:latin typeface="Times New Roman" panose="02020603050405020304" pitchFamily="18" charset="0"/>
                <a:ea typeface="PMingLiU" panose="02020500000000000000" pitchFamily="18" charset="-120"/>
              </a:defRPr>
            </a:lvl3pPr>
            <a:lvl4pPr marL="2517775" indent="-457200">
              <a:spcBef>
                <a:spcPct val="0"/>
              </a:spcBef>
              <a:defRPr kumimoji="1" sz="2400">
                <a:solidFill>
                  <a:schemeClr val="tx1"/>
                </a:solidFill>
                <a:latin typeface="Times New Roman" panose="02020603050405020304" pitchFamily="18" charset="0"/>
                <a:ea typeface="PMingLiU" panose="02020500000000000000" pitchFamily="18" charset="-120"/>
              </a:defRPr>
            </a:lvl4pPr>
            <a:lvl5pPr marL="3165475" indent="-457200">
              <a:spcBef>
                <a:spcPct val="0"/>
              </a:spcBef>
              <a:defRPr kumimoji="1" sz="2400">
                <a:solidFill>
                  <a:schemeClr val="tx1"/>
                </a:solidFill>
                <a:latin typeface="Times New Roman" panose="02020603050405020304" pitchFamily="18" charset="0"/>
                <a:ea typeface="PMingLiU" panose="02020500000000000000" pitchFamily="18" charset="-120"/>
              </a:defRPr>
            </a:lvl5pPr>
            <a:lvl6pPr marL="36226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40798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45370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49942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eaLnBrk="1" hangingPunct="1">
              <a:lnSpc>
                <a:spcPct val="80000"/>
              </a:lnSpc>
              <a:spcBef>
                <a:spcPct val="50000"/>
              </a:spcBef>
              <a:defRPr/>
            </a:pPr>
            <a:endParaRPr lang="en-US" altLang="zh-TW" b="1" i="1" dirty="0">
              <a:ea typeface="DFKai-SB" panose="03000509000000000000" pitchFamily="65" charset="-128"/>
            </a:endParaRPr>
          </a:p>
        </p:txBody>
      </p:sp>
      <p:sp>
        <p:nvSpPr>
          <p:cNvPr id="36868" name="Text Box 3"/>
          <p:cNvSpPr txBox="1">
            <a:spLocks noChangeArrowheads="1"/>
          </p:cNvSpPr>
          <p:nvPr/>
        </p:nvSpPr>
        <p:spPr bwMode="auto">
          <a:xfrm>
            <a:off x="0" y="0"/>
            <a:ext cx="9144000" cy="723900"/>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US" altLang="en-US" b="1"/>
              <a:t>Molar volume of a gas</a:t>
            </a:r>
            <a:endParaRPr lang="en-GB" altLang="en-US" sz="1000" b="1" baseline="30000">
              <a:latin typeface="Tahoma" panose="020B0604030504040204" pitchFamily="34" charset="0"/>
            </a:endParaRPr>
          </a:p>
        </p:txBody>
      </p:sp>
      <p:sp>
        <p:nvSpPr>
          <p:cNvPr id="140299" name="Rectangle 11"/>
          <p:cNvSpPr>
            <a:spLocks noChangeArrowheads="1"/>
          </p:cNvSpPr>
          <p:nvPr/>
        </p:nvSpPr>
        <p:spPr bwMode="auto">
          <a:xfrm>
            <a:off x="19685" y="1787525"/>
            <a:ext cx="9248775" cy="5242560"/>
          </a:xfrm>
          <a:prstGeom prst="rect">
            <a:avLst/>
          </a:prstGeom>
          <a:solidFill>
            <a:schemeClr val="bg1"/>
          </a:solidFill>
          <a:ln>
            <a:noFill/>
          </a:ln>
          <a:effectLst/>
        </p:spPr>
        <p:txBody>
          <a:bodyPr wrap="square">
            <a:spAutoFit/>
          </a:bodyPr>
          <a:lstStyle>
            <a:lvl1pPr>
              <a:spcBef>
                <a:spcPct val="0"/>
              </a:spcBef>
              <a:defRPr kumimoji="1" sz="2400">
                <a:solidFill>
                  <a:schemeClr val="tx1"/>
                </a:solidFill>
                <a:latin typeface="Times New Roman" panose="02020603050405020304" pitchFamily="18" charset="0"/>
                <a:ea typeface="PMingLiU" panose="02020500000000000000" pitchFamily="18" charset="-120"/>
              </a:defRPr>
            </a:lvl1pPr>
            <a:lvl2pPr marL="1222375" indent="-457200">
              <a:spcBef>
                <a:spcPct val="0"/>
              </a:spcBef>
              <a:defRPr kumimoji="1" sz="2400">
                <a:solidFill>
                  <a:schemeClr val="tx1"/>
                </a:solidFill>
                <a:latin typeface="Times New Roman" panose="02020603050405020304" pitchFamily="18" charset="0"/>
                <a:ea typeface="PMingLiU" panose="02020500000000000000" pitchFamily="18" charset="-120"/>
              </a:defRPr>
            </a:lvl2pPr>
            <a:lvl3pPr marL="1870075" indent="-457200">
              <a:spcBef>
                <a:spcPct val="0"/>
              </a:spcBef>
              <a:defRPr kumimoji="1" sz="2400">
                <a:solidFill>
                  <a:schemeClr val="tx1"/>
                </a:solidFill>
                <a:latin typeface="Times New Roman" panose="02020603050405020304" pitchFamily="18" charset="0"/>
                <a:ea typeface="PMingLiU" panose="02020500000000000000" pitchFamily="18" charset="-120"/>
              </a:defRPr>
            </a:lvl3pPr>
            <a:lvl4pPr marL="2517775" indent="-457200">
              <a:spcBef>
                <a:spcPct val="0"/>
              </a:spcBef>
              <a:defRPr kumimoji="1" sz="2400">
                <a:solidFill>
                  <a:schemeClr val="tx1"/>
                </a:solidFill>
                <a:latin typeface="Times New Roman" panose="02020603050405020304" pitchFamily="18" charset="0"/>
                <a:ea typeface="PMingLiU" panose="02020500000000000000" pitchFamily="18" charset="-120"/>
              </a:defRPr>
            </a:lvl4pPr>
            <a:lvl5pPr marL="3165475" indent="-457200">
              <a:spcBef>
                <a:spcPct val="0"/>
              </a:spcBef>
              <a:defRPr kumimoji="1" sz="2400">
                <a:solidFill>
                  <a:schemeClr val="tx1"/>
                </a:solidFill>
                <a:latin typeface="Times New Roman" panose="02020603050405020304" pitchFamily="18" charset="0"/>
                <a:ea typeface="PMingLiU" panose="02020500000000000000" pitchFamily="18" charset="-120"/>
              </a:defRPr>
            </a:lvl5pPr>
            <a:lvl6pPr marL="36226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40798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45370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49942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algn="l" eaLnBrk="1" hangingPunct="1">
              <a:spcBef>
                <a:spcPct val="0"/>
              </a:spcBef>
              <a:buFontTx/>
              <a:buNone/>
            </a:pPr>
            <a:r>
              <a:rPr lang="en-US" altLang="zh-TW" b="1" dirty="0" smtClean="0">
                <a:latin typeface="Tahoma" panose="020B0604030504040204" pitchFamily="34" charset="0"/>
                <a:ea typeface="DFKai-SB" panose="03000509000000000000" pitchFamily="65" charset="-128"/>
                <a:cs typeface="Tahoma" panose="020B0604030504040204" pitchFamily="34" charset="0"/>
                <a:sym typeface="+mn-ea"/>
              </a:rPr>
              <a:t>Find </a:t>
            </a:r>
            <a:r>
              <a:rPr lang="en-US" altLang="zh-TW" b="1" dirty="0">
                <a:latin typeface="Tahoma" panose="020B0604030504040204" pitchFamily="34" charset="0"/>
                <a:ea typeface="DFKai-SB" panose="03000509000000000000" pitchFamily="65" charset="-128"/>
                <a:cs typeface="Tahoma" panose="020B0604030504040204" pitchFamily="34" charset="0"/>
                <a:sym typeface="+mn-ea"/>
              </a:rPr>
              <a:t>the </a:t>
            </a:r>
            <a:r>
              <a:rPr lang="en-US" altLang="zh-TW" b="1" dirty="0">
                <a:solidFill>
                  <a:srgbClr val="DEA900"/>
                </a:solidFill>
                <a:latin typeface="Tahoma" panose="020B0604030504040204" pitchFamily="34" charset="0"/>
                <a:ea typeface="DFKai-SB" panose="03000509000000000000" pitchFamily="65" charset="-128"/>
                <a:cs typeface="Tahoma" panose="020B0604030504040204" pitchFamily="34" charset="0"/>
                <a:sym typeface="+mn-ea"/>
              </a:rPr>
              <a:t>number of molecules</a:t>
            </a:r>
            <a:r>
              <a:rPr lang="en-US" altLang="zh-TW" b="1" dirty="0">
                <a:latin typeface="Tahoma" panose="020B0604030504040204" pitchFamily="34" charset="0"/>
                <a:ea typeface="DFKai-SB" panose="03000509000000000000" pitchFamily="65" charset="-128"/>
                <a:cs typeface="Tahoma" panose="020B0604030504040204" pitchFamily="34" charset="0"/>
                <a:sym typeface="+mn-ea"/>
              </a:rPr>
              <a:t> in </a:t>
            </a:r>
            <a:r>
              <a:rPr lang="en-US" altLang="zh-TW" b="1" dirty="0">
                <a:solidFill>
                  <a:srgbClr val="02045E"/>
                </a:solidFill>
                <a:latin typeface="Tahoma" panose="020B0604030504040204" pitchFamily="34" charset="0"/>
                <a:ea typeface="DFKai-SB" panose="03000509000000000000" pitchFamily="65" charset="-128"/>
                <a:cs typeface="Tahoma" panose="020B0604030504040204" pitchFamily="34" charset="0"/>
                <a:sym typeface="+mn-ea"/>
              </a:rPr>
              <a:t>4.48 cm</a:t>
            </a:r>
            <a:r>
              <a:rPr lang="en-US" altLang="zh-TW" b="1" baseline="30000" dirty="0">
                <a:solidFill>
                  <a:srgbClr val="02045E"/>
                </a:solidFill>
                <a:latin typeface="Tahoma" panose="020B0604030504040204" pitchFamily="34" charset="0"/>
                <a:ea typeface="DFKai-SB" panose="03000509000000000000" pitchFamily="65" charset="-128"/>
                <a:cs typeface="Tahoma" panose="020B0604030504040204" pitchFamily="34" charset="0"/>
                <a:sym typeface="+mn-ea"/>
              </a:rPr>
              <a:t>3 </a:t>
            </a:r>
            <a:r>
              <a:rPr lang="en-US" altLang="zh-TW" b="1" dirty="0">
                <a:latin typeface="Tahoma" panose="020B0604030504040204" pitchFamily="34" charset="0"/>
                <a:ea typeface="DFKai-SB" panose="03000509000000000000" pitchFamily="65" charset="-128"/>
                <a:cs typeface="Tahoma" panose="020B0604030504040204" pitchFamily="34" charset="0"/>
                <a:sym typeface="+mn-ea"/>
              </a:rPr>
              <a:t>of</a:t>
            </a:r>
            <a:r>
              <a:rPr lang="en-US" altLang="zh-TW" b="1" baseline="30000" dirty="0">
                <a:latin typeface="Tahoma" panose="020B0604030504040204" pitchFamily="34" charset="0"/>
                <a:ea typeface="DFKai-SB" panose="03000509000000000000" pitchFamily="65" charset="-128"/>
                <a:cs typeface="Tahoma" panose="020B0604030504040204" pitchFamily="34" charset="0"/>
                <a:sym typeface="+mn-ea"/>
              </a:rPr>
              <a:t> </a:t>
            </a:r>
            <a:r>
              <a:rPr lang="en-US" altLang="zh-TW" b="1" dirty="0">
                <a:solidFill>
                  <a:srgbClr val="7030A0"/>
                </a:solidFill>
                <a:latin typeface="Tahoma" panose="020B0604030504040204" pitchFamily="34" charset="0"/>
                <a:ea typeface="DFKai-SB" panose="03000509000000000000" pitchFamily="65" charset="-128"/>
                <a:cs typeface="Tahoma" panose="020B0604030504040204" pitchFamily="34" charset="0"/>
                <a:sym typeface="+mn-ea"/>
              </a:rPr>
              <a:t>carbon dioxide </a:t>
            </a:r>
            <a:r>
              <a:rPr lang="en-US" altLang="zh-TW" b="1" dirty="0">
                <a:latin typeface="Tahoma" panose="020B0604030504040204" pitchFamily="34" charset="0"/>
                <a:ea typeface="DFKai-SB" panose="03000509000000000000" pitchFamily="65" charset="-128"/>
                <a:cs typeface="Tahoma" panose="020B0604030504040204" pitchFamily="34" charset="0"/>
                <a:sym typeface="+mn-ea"/>
              </a:rPr>
              <a:t>gas at </a:t>
            </a:r>
            <a:r>
              <a:rPr lang="en-US" altLang="en-US" b="1" dirty="0">
                <a:latin typeface="Tahoma" panose="020B0604030504040204" pitchFamily="34" charset="0"/>
                <a:ea typeface="DFKai-SB" panose="03000509000000000000" pitchFamily="65" charset="-128"/>
                <a:cs typeface="Tahoma" panose="020B0604030504040204" pitchFamily="34" charset="0"/>
                <a:sym typeface="+mn-ea"/>
              </a:rPr>
              <a:t>room </a:t>
            </a:r>
            <a:r>
              <a:rPr lang="en-US" altLang="zh-TW" b="1" dirty="0">
                <a:latin typeface="Tahoma" panose="020B0604030504040204" pitchFamily="34" charset="0"/>
                <a:ea typeface="DFKai-SB" panose="03000509000000000000" pitchFamily="65" charset="-128"/>
                <a:cs typeface="Tahoma" panose="020B0604030504040204" pitchFamily="34" charset="0"/>
                <a:sym typeface="+mn-ea"/>
              </a:rPr>
              <a:t>temperature and pressure.</a:t>
            </a:r>
            <a:endParaRPr lang="en-US" altLang="zh-TW" b="1" i="1" dirty="0">
              <a:latin typeface="Tahoma" panose="020B0604030504040204" pitchFamily="34" charset="0"/>
              <a:ea typeface="DFKai-SB" panose="03000509000000000000" pitchFamily="65" charset="-128"/>
              <a:cs typeface="Tahoma" panose="020B0604030504040204" pitchFamily="34" charset="0"/>
            </a:endParaRPr>
          </a:p>
          <a:p>
            <a:pPr algn="l" eaLnBrk="1" hangingPunct="1">
              <a:spcBef>
                <a:spcPct val="0"/>
              </a:spcBef>
              <a:buFontTx/>
              <a:buNone/>
            </a:pPr>
            <a:endParaRPr lang="en-US" altLang="en-US" b="1" dirty="0" smtClean="0">
              <a:solidFill>
                <a:srgbClr val="02045E"/>
              </a:solidFill>
              <a:latin typeface="Tahoma" panose="020B0604030504040204" pitchFamily="34" charset="0"/>
              <a:cs typeface="Tahoma" panose="020B0604030504040204" pitchFamily="34" charset="0"/>
              <a:sym typeface="+mn-ea"/>
            </a:endParaRPr>
          </a:p>
          <a:p>
            <a:pPr algn="l" eaLnBrk="1" hangingPunct="1">
              <a:spcBef>
                <a:spcPct val="0"/>
              </a:spcBef>
              <a:buFontTx/>
              <a:buNone/>
            </a:pPr>
            <a:r>
              <a:rPr lang="en-US" altLang="en-US" b="1" dirty="0" smtClean="0">
                <a:solidFill>
                  <a:srgbClr val="02045E"/>
                </a:solidFill>
                <a:latin typeface="Tahoma" panose="020B0604030504040204" pitchFamily="34" charset="0"/>
                <a:cs typeface="Tahoma" panose="020B0604030504040204" pitchFamily="34" charset="0"/>
                <a:sym typeface="+mn-ea"/>
              </a:rPr>
              <a:t>V   </a:t>
            </a:r>
            <a:r>
              <a:rPr lang="en-US" altLang="en-US" b="1" dirty="0">
                <a:latin typeface="Tahoma" panose="020B0604030504040204" pitchFamily="34" charset="0"/>
                <a:cs typeface="Tahoma" panose="020B0604030504040204" pitchFamily="34" charset="0"/>
                <a:sym typeface="+mn-ea"/>
              </a:rPr>
              <a:t>=   </a:t>
            </a:r>
            <a:r>
              <a:rPr lang="en-US" altLang="en-US" b="1" dirty="0" smtClean="0">
                <a:latin typeface="Tahoma" panose="020B0604030504040204" pitchFamily="34" charset="0"/>
                <a:cs typeface="Tahoma" panose="020B0604030504040204" pitchFamily="34" charset="0"/>
                <a:sym typeface="+mn-ea"/>
              </a:rPr>
              <a:t>24 x </a:t>
            </a:r>
            <a:r>
              <a:rPr lang="en-US" altLang="en-US" b="1" dirty="0" smtClean="0">
                <a:solidFill>
                  <a:srgbClr val="FF0000"/>
                </a:solidFill>
                <a:latin typeface="Tahoma" panose="020B0604030504040204" pitchFamily="34" charset="0"/>
                <a:cs typeface="Tahoma" panose="020B0604030504040204" pitchFamily="34" charset="0"/>
                <a:sym typeface="+mn-ea"/>
              </a:rPr>
              <a:t>n	</a:t>
            </a:r>
            <a:r>
              <a:rPr lang="en-US" altLang="en-US" b="1" dirty="0" smtClean="0">
                <a:latin typeface="Tahoma" panose="020B0604030504040204" pitchFamily="34" charset="0"/>
                <a:cs typeface="Tahoma" panose="020B0604030504040204" pitchFamily="34" charset="0"/>
                <a:sym typeface="+mn-ea"/>
              </a:rPr>
              <a:t>and</a:t>
            </a:r>
            <a:r>
              <a:rPr lang="en-US" altLang="en-US" b="1" dirty="0" smtClean="0">
                <a:solidFill>
                  <a:srgbClr val="FF0000"/>
                </a:solidFill>
                <a:latin typeface="Tahoma" panose="020B0604030504040204" pitchFamily="34" charset="0"/>
                <a:cs typeface="Tahoma" panose="020B0604030504040204" pitchFamily="34" charset="0"/>
                <a:sym typeface="+mn-ea"/>
              </a:rPr>
              <a:t>      </a:t>
            </a:r>
            <a:r>
              <a:rPr lang="en-GB" altLang="en-US" b="1">
                <a:solidFill>
                  <a:srgbClr val="FF0000"/>
                </a:solidFill>
                <a:latin typeface="Tahoma" panose="020B0604030504040204" pitchFamily="34" charset="0"/>
                <a:cs typeface="Tahoma" panose="020B0604030504040204" pitchFamily="34" charset="0"/>
                <a:sym typeface="+mn-ea"/>
              </a:rPr>
              <a:t>n</a:t>
            </a:r>
            <a:r>
              <a:rPr lang="en-GB" altLang="en-US" b="1">
                <a:latin typeface="Tahoma" panose="020B0604030504040204" pitchFamily="34" charset="0"/>
                <a:cs typeface="Tahoma" panose="020B0604030504040204" pitchFamily="34" charset="0"/>
                <a:sym typeface="+mn-ea"/>
              </a:rPr>
              <a:t>= </a:t>
            </a:r>
            <a:r>
              <a:rPr lang="en-GB" altLang="en-US" b="1" u="sng">
                <a:solidFill>
                  <a:srgbClr val="DEA900"/>
                </a:solidFill>
                <a:latin typeface="Tahoma" panose="020B0604030504040204" pitchFamily="34" charset="0"/>
                <a:cs typeface="Tahoma" panose="020B0604030504040204" pitchFamily="34" charset="0"/>
                <a:sym typeface="+mn-ea"/>
              </a:rPr>
              <a:t>N</a:t>
            </a:r>
            <a:endParaRPr lang="en-GB" altLang="en-US" b="1" u="sng">
              <a:latin typeface="Tahoma" panose="020B0604030504040204" pitchFamily="34" charset="0"/>
              <a:cs typeface="Tahoma" panose="020B0604030504040204" pitchFamily="34" charset="0"/>
            </a:endParaRPr>
          </a:p>
          <a:p>
            <a:pPr algn="ctr" eaLnBrk="1" hangingPunct="1">
              <a:spcBef>
                <a:spcPct val="0"/>
              </a:spcBef>
              <a:buFontTx/>
              <a:buNone/>
            </a:pPr>
            <a:r>
              <a:rPr lang="en-GB" altLang="en-US" b="1">
                <a:latin typeface="Tahoma" panose="020B0604030504040204" pitchFamily="34" charset="0"/>
                <a:cs typeface="Tahoma" panose="020B0604030504040204" pitchFamily="34" charset="0"/>
                <a:sym typeface="+mn-ea"/>
              </a:rPr>
              <a:t>    </a:t>
            </a:r>
            <a:r>
              <a:rPr lang="en-GB" altLang="en-US" b="1">
                <a:solidFill>
                  <a:srgbClr val="00B050"/>
                </a:solidFill>
                <a:latin typeface="Tahoma" panose="020B0604030504040204" pitchFamily="34" charset="0"/>
                <a:cs typeface="Tahoma" panose="020B0604030504040204" pitchFamily="34" charset="0"/>
                <a:sym typeface="+mn-ea"/>
              </a:rPr>
              <a:t>N</a:t>
            </a:r>
            <a:r>
              <a:rPr lang="en-GB" altLang="en-US" b="1" baseline="-25000">
                <a:solidFill>
                  <a:srgbClr val="00B050"/>
                </a:solidFill>
                <a:latin typeface="Tahoma" panose="020B0604030504040204" pitchFamily="34" charset="0"/>
                <a:cs typeface="Tahoma" panose="020B0604030504040204" pitchFamily="34" charset="0"/>
                <a:sym typeface="+mn-ea"/>
              </a:rPr>
              <a:t>A</a:t>
            </a:r>
            <a:endParaRPr lang="en-GB" altLang="en-US" b="1" baseline="-25000">
              <a:solidFill>
                <a:srgbClr val="7030A0"/>
              </a:solidFill>
              <a:latin typeface="Tahoma" panose="020B0604030504040204" pitchFamily="34" charset="0"/>
              <a:cs typeface="Tahoma" panose="020B0604030504040204" pitchFamily="34" charset="0"/>
              <a:sym typeface="+mn-ea"/>
            </a:endParaRPr>
          </a:p>
          <a:p>
            <a:pPr algn="l" eaLnBrk="1" hangingPunct="1">
              <a:spcBef>
                <a:spcPct val="0"/>
              </a:spcBef>
              <a:buFontTx/>
              <a:buNone/>
            </a:pPr>
            <a:r>
              <a:rPr lang="en-US" altLang="en-US" b="1" dirty="0" smtClean="0">
                <a:solidFill>
                  <a:srgbClr val="02045E"/>
                </a:solidFill>
                <a:latin typeface="Tahoma" panose="020B0604030504040204" pitchFamily="34" charset="0"/>
                <a:cs typeface="Tahoma" panose="020B0604030504040204" pitchFamily="34" charset="0"/>
                <a:sym typeface="+mn-ea"/>
              </a:rPr>
              <a:t>V   </a:t>
            </a:r>
            <a:r>
              <a:rPr lang="en-US" altLang="en-US" b="1" dirty="0">
                <a:latin typeface="Tahoma" panose="020B0604030504040204" pitchFamily="34" charset="0"/>
                <a:cs typeface="Tahoma" panose="020B0604030504040204" pitchFamily="34" charset="0"/>
                <a:sym typeface="+mn-ea"/>
              </a:rPr>
              <a:t>=   </a:t>
            </a:r>
            <a:r>
              <a:rPr lang="en-US" altLang="en-US" b="1" dirty="0" smtClean="0">
                <a:latin typeface="Tahoma" panose="020B0604030504040204" pitchFamily="34" charset="0"/>
                <a:cs typeface="Tahoma" panose="020B0604030504040204" pitchFamily="34" charset="0"/>
                <a:sym typeface="+mn-ea"/>
              </a:rPr>
              <a:t>24 x </a:t>
            </a:r>
            <a:r>
              <a:rPr lang="en-GB" altLang="en-US" b="1">
                <a:latin typeface="Tahoma" panose="020B0604030504040204" pitchFamily="34" charset="0"/>
                <a:cs typeface="Tahoma" panose="020B0604030504040204" pitchFamily="34" charset="0"/>
                <a:sym typeface="+mn-ea"/>
              </a:rPr>
              <a:t> </a:t>
            </a:r>
            <a:r>
              <a:rPr lang="en-GB" altLang="en-US" b="1" u="sng">
                <a:solidFill>
                  <a:srgbClr val="DEA900"/>
                </a:solidFill>
                <a:latin typeface="Tahoma" panose="020B0604030504040204" pitchFamily="34" charset="0"/>
                <a:cs typeface="Tahoma" panose="020B0604030504040204" pitchFamily="34" charset="0"/>
                <a:sym typeface="+mn-ea"/>
              </a:rPr>
              <a:t>N</a:t>
            </a:r>
            <a:endParaRPr lang="en-GB" altLang="en-US" b="1" u="sng">
              <a:solidFill>
                <a:srgbClr val="DEA900"/>
              </a:solidFill>
              <a:latin typeface="Tahoma" panose="020B0604030504040204" pitchFamily="34" charset="0"/>
              <a:cs typeface="Tahoma" panose="020B0604030504040204" pitchFamily="34" charset="0"/>
              <a:sym typeface="+mn-ea"/>
            </a:endParaRPr>
          </a:p>
          <a:p>
            <a:pPr algn="l" eaLnBrk="1" hangingPunct="1">
              <a:spcBef>
                <a:spcPct val="0"/>
              </a:spcBef>
              <a:buFontTx/>
              <a:buNone/>
            </a:pPr>
            <a:r>
              <a:rPr lang="en-GB" altLang="en-US" b="1">
                <a:solidFill>
                  <a:srgbClr val="DEA900"/>
                </a:solidFill>
                <a:latin typeface="Tahoma" panose="020B0604030504040204" pitchFamily="34" charset="0"/>
                <a:cs typeface="Tahoma" panose="020B0604030504040204" pitchFamily="34" charset="0"/>
                <a:sym typeface="+mn-ea"/>
              </a:rPr>
              <a:t>                </a:t>
            </a:r>
            <a:r>
              <a:rPr lang="en-GB" altLang="en-US" b="1">
                <a:latin typeface="Tahoma" panose="020B0604030504040204" pitchFamily="34" charset="0"/>
                <a:cs typeface="Tahoma" panose="020B0604030504040204" pitchFamily="34" charset="0"/>
                <a:sym typeface="+mn-ea"/>
              </a:rPr>
              <a:t>    </a:t>
            </a:r>
            <a:r>
              <a:rPr lang="en-GB" altLang="en-US" b="1">
                <a:solidFill>
                  <a:srgbClr val="00B050"/>
                </a:solidFill>
                <a:latin typeface="Tahoma" panose="020B0604030504040204" pitchFamily="34" charset="0"/>
                <a:cs typeface="Tahoma" panose="020B0604030504040204" pitchFamily="34" charset="0"/>
                <a:sym typeface="+mn-ea"/>
              </a:rPr>
              <a:t>N</a:t>
            </a:r>
            <a:r>
              <a:rPr lang="en-GB" altLang="en-US" b="1" baseline="-25000">
                <a:solidFill>
                  <a:srgbClr val="00B050"/>
                </a:solidFill>
                <a:latin typeface="Tahoma" panose="020B0604030504040204" pitchFamily="34" charset="0"/>
                <a:cs typeface="Tahoma" panose="020B0604030504040204" pitchFamily="34" charset="0"/>
                <a:sym typeface="+mn-ea"/>
              </a:rPr>
              <a:t>A</a:t>
            </a:r>
            <a:endParaRPr lang="en-GB" altLang="en-US" b="1" baseline="-25000">
              <a:solidFill>
                <a:srgbClr val="00B050"/>
              </a:solidFill>
              <a:latin typeface="Tahoma" panose="020B0604030504040204" pitchFamily="34" charset="0"/>
              <a:cs typeface="Tahoma" panose="020B0604030504040204" pitchFamily="34" charset="0"/>
              <a:sym typeface="+mn-ea"/>
            </a:endParaRPr>
          </a:p>
          <a:p>
            <a:pPr algn="l" eaLnBrk="1" hangingPunct="1">
              <a:spcBef>
                <a:spcPct val="0"/>
              </a:spcBef>
              <a:buFontTx/>
              <a:buNone/>
            </a:pPr>
            <a:r>
              <a:rPr lang="en-GB" altLang="en-US" b="1">
                <a:solidFill>
                  <a:srgbClr val="DEA900"/>
                </a:solidFill>
                <a:latin typeface="Tahoma" panose="020B0604030504040204" pitchFamily="34" charset="0"/>
                <a:cs typeface="Tahoma" panose="020B0604030504040204" pitchFamily="34" charset="0"/>
                <a:sym typeface="+mn-ea"/>
              </a:rPr>
              <a:t>N   </a:t>
            </a:r>
            <a:r>
              <a:rPr lang="en-US" altLang="en-GB" b="1">
                <a:solidFill>
                  <a:schemeClr val="tx1"/>
                </a:solidFill>
                <a:latin typeface="Tahoma" panose="020B0604030504040204" pitchFamily="34" charset="0"/>
                <a:cs typeface="Tahoma" panose="020B0604030504040204" pitchFamily="34" charset="0"/>
                <a:sym typeface="+mn-ea"/>
              </a:rPr>
              <a:t>=</a:t>
            </a:r>
            <a:r>
              <a:rPr lang="en-US" altLang="en-GB" b="1">
                <a:solidFill>
                  <a:srgbClr val="DEA900"/>
                </a:solidFill>
                <a:latin typeface="Tahoma" panose="020B0604030504040204" pitchFamily="34" charset="0"/>
                <a:cs typeface="Tahoma" panose="020B0604030504040204" pitchFamily="34" charset="0"/>
                <a:sym typeface="+mn-ea"/>
              </a:rPr>
              <a:t> </a:t>
            </a:r>
            <a:r>
              <a:rPr lang="en-US" altLang="en-GB" b="1" u="sng">
                <a:solidFill>
                  <a:srgbClr val="002060"/>
                </a:solidFill>
                <a:latin typeface="Tahoma" panose="020B0604030504040204" pitchFamily="34" charset="0"/>
                <a:cs typeface="Tahoma" panose="020B0604030504040204" pitchFamily="34" charset="0"/>
                <a:sym typeface="+mn-ea"/>
              </a:rPr>
              <a:t>V</a:t>
            </a:r>
            <a:r>
              <a:rPr lang="en-GB" altLang="en-US" b="1" u="sng">
                <a:solidFill>
                  <a:srgbClr val="00B050"/>
                </a:solidFill>
                <a:latin typeface="Tahoma" panose="020B0604030504040204" pitchFamily="34" charset="0"/>
                <a:cs typeface="Tahoma" panose="020B0604030504040204" pitchFamily="34" charset="0"/>
                <a:sym typeface="+mn-ea"/>
              </a:rPr>
              <a:t>N</a:t>
            </a:r>
            <a:r>
              <a:rPr lang="en-GB" altLang="en-US" b="1" u="sng" baseline="-25000">
                <a:solidFill>
                  <a:srgbClr val="00B050"/>
                </a:solidFill>
                <a:latin typeface="Tahoma" panose="020B0604030504040204" pitchFamily="34" charset="0"/>
                <a:cs typeface="Tahoma" panose="020B0604030504040204" pitchFamily="34" charset="0"/>
                <a:sym typeface="+mn-ea"/>
              </a:rPr>
              <a:t>A</a:t>
            </a:r>
            <a:endParaRPr lang="en-GB" altLang="en-US" b="1" u="sng" baseline="-25000">
              <a:solidFill>
                <a:srgbClr val="00B050"/>
              </a:solidFill>
              <a:latin typeface="Tahoma" panose="020B0604030504040204" pitchFamily="34" charset="0"/>
              <a:cs typeface="Tahoma" panose="020B0604030504040204" pitchFamily="34" charset="0"/>
              <a:sym typeface="+mn-ea"/>
            </a:endParaRPr>
          </a:p>
          <a:p>
            <a:pPr algn="l" eaLnBrk="1" hangingPunct="1">
              <a:spcBef>
                <a:spcPct val="0"/>
              </a:spcBef>
              <a:buFontTx/>
              <a:buNone/>
            </a:pPr>
            <a:r>
              <a:rPr lang="en-US" altLang="en-GB" b="1">
                <a:solidFill>
                  <a:schemeClr val="tx1"/>
                </a:solidFill>
                <a:latin typeface="Tahoma" panose="020B0604030504040204" pitchFamily="34" charset="0"/>
                <a:cs typeface="Tahoma" panose="020B0604030504040204" pitchFamily="34" charset="0"/>
                <a:sym typeface="+mn-ea"/>
              </a:rPr>
              <a:t>	24</a:t>
            </a:r>
            <a:endParaRPr lang="en-GB" altLang="en-US" b="1" baseline="-25000">
              <a:solidFill>
                <a:srgbClr val="7030A0"/>
              </a:solidFill>
              <a:latin typeface="Tahoma" panose="020B0604030504040204" pitchFamily="34" charset="0"/>
              <a:cs typeface="Tahoma" panose="020B0604030504040204" pitchFamily="34" charset="0"/>
              <a:sym typeface="+mn-ea"/>
            </a:endParaRPr>
          </a:p>
          <a:p>
            <a:pPr algn="ctr" eaLnBrk="1" hangingPunct="1">
              <a:spcBef>
                <a:spcPct val="0"/>
              </a:spcBef>
              <a:buFontTx/>
              <a:buNone/>
            </a:pPr>
            <a:endParaRPr lang="en-GB" altLang="en-US" b="1" baseline="-25000">
              <a:solidFill>
                <a:srgbClr val="7030A0"/>
              </a:solidFill>
              <a:latin typeface="Tahoma" panose="020B0604030504040204" pitchFamily="34" charset="0"/>
              <a:cs typeface="Tahoma" panose="020B0604030504040204" pitchFamily="34" charset="0"/>
            </a:endParaRPr>
          </a:p>
          <a:p>
            <a:pPr algn="l" eaLnBrk="1" hangingPunct="1">
              <a:spcBef>
                <a:spcPct val="0"/>
              </a:spcBef>
              <a:buFontTx/>
              <a:buNone/>
            </a:pPr>
            <a:r>
              <a:rPr lang="en-GB" altLang="en-US" b="1">
                <a:solidFill>
                  <a:srgbClr val="DEA900"/>
                </a:solidFill>
                <a:latin typeface="Tahoma" panose="020B0604030504040204" pitchFamily="34" charset="0"/>
                <a:cs typeface="Tahoma" panose="020B0604030504040204" pitchFamily="34" charset="0"/>
                <a:sym typeface="+mn-ea"/>
              </a:rPr>
              <a:t>N   </a:t>
            </a:r>
            <a:r>
              <a:rPr lang="en-US" altLang="en-GB" b="1">
                <a:latin typeface="Tahoma" panose="020B0604030504040204" pitchFamily="34" charset="0"/>
                <a:cs typeface="Tahoma" panose="020B0604030504040204" pitchFamily="34" charset="0"/>
                <a:sym typeface="+mn-ea"/>
              </a:rPr>
              <a:t>=</a:t>
            </a:r>
            <a:r>
              <a:rPr lang="en-US" altLang="en-GB" b="1">
                <a:solidFill>
                  <a:srgbClr val="DEA900"/>
                </a:solidFill>
                <a:latin typeface="Tahoma" panose="020B0604030504040204" pitchFamily="34" charset="0"/>
                <a:cs typeface="Tahoma" panose="020B0604030504040204" pitchFamily="34" charset="0"/>
                <a:sym typeface="+mn-ea"/>
              </a:rPr>
              <a:t> </a:t>
            </a:r>
            <a:r>
              <a:rPr lang="en-US" altLang="en-US" b="1" u="sng">
                <a:solidFill>
                  <a:srgbClr val="002060"/>
                </a:solidFill>
                <a:latin typeface="Tahoma" panose="020B0604030504040204" pitchFamily="34" charset="0"/>
                <a:cs typeface="Tahoma" panose="020B0604030504040204" pitchFamily="34" charset="0"/>
                <a:sym typeface="+mn-ea"/>
              </a:rPr>
              <a:t>4.48x10</a:t>
            </a:r>
            <a:r>
              <a:rPr lang="en-US" altLang="en-US" b="1" u="sng" baseline="30000">
                <a:solidFill>
                  <a:srgbClr val="002060"/>
                </a:solidFill>
                <a:latin typeface="Tahoma" panose="020B0604030504040204" pitchFamily="34" charset="0"/>
                <a:cs typeface="Tahoma" panose="020B0604030504040204" pitchFamily="34" charset="0"/>
                <a:sym typeface="+mn-ea"/>
              </a:rPr>
              <a:t>-3</a:t>
            </a:r>
            <a:r>
              <a:rPr lang="en-US" altLang="en-US" b="1" u="sng">
                <a:solidFill>
                  <a:srgbClr val="002060"/>
                </a:solidFill>
                <a:latin typeface="Tahoma" panose="020B0604030504040204" pitchFamily="34" charset="0"/>
                <a:cs typeface="Tahoma" panose="020B0604030504040204" pitchFamily="34" charset="0"/>
                <a:sym typeface="+mn-ea"/>
              </a:rPr>
              <a:t> </a:t>
            </a:r>
            <a:r>
              <a:rPr lang="en-US" altLang="en-US" b="1" u="sng">
                <a:solidFill>
                  <a:schemeClr val="tx1"/>
                </a:solidFill>
                <a:latin typeface="Tahoma" panose="020B0604030504040204" pitchFamily="34" charset="0"/>
                <a:cs typeface="Tahoma" panose="020B0604030504040204" pitchFamily="34" charset="0"/>
                <a:sym typeface="+mn-ea"/>
              </a:rPr>
              <a:t>x</a:t>
            </a:r>
            <a:r>
              <a:rPr lang="en-US" altLang="en-US" b="1" u="sng">
                <a:solidFill>
                  <a:srgbClr val="002060"/>
                </a:solidFill>
                <a:latin typeface="Tahoma" panose="020B0604030504040204" pitchFamily="34" charset="0"/>
                <a:cs typeface="Tahoma" panose="020B0604030504040204" pitchFamily="34" charset="0"/>
                <a:sym typeface="+mn-ea"/>
              </a:rPr>
              <a:t> </a:t>
            </a:r>
            <a:r>
              <a:rPr lang="en-US" altLang="zh-TW" b="1" u="sng" dirty="0">
                <a:solidFill>
                  <a:srgbClr val="00B050"/>
                </a:solidFill>
                <a:latin typeface="Tahoma" panose="020B0604030504040204" pitchFamily="34" charset="0"/>
                <a:cs typeface="Tahoma" panose="020B0604030504040204" pitchFamily="34" charset="0"/>
                <a:sym typeface="+mn-ea"/>
              </a:rPr>
              <a:t>6.02 x 10</a:t>
            </a:r>
            <a:r>
              <a:rPr lang="en-US" altLang="zh-TW" b="1" u="sng" baseline="30000" dirty="0">
                <a:solidFill>
                  <a:srgbClr val="00B050"/>
                </a:solidFill>
                <a:latin typeface="Tahoma" panose="020B0604030504040204" pitchFamily="34" charset="0"/>
                <a:cs typeface="Tahoma" panose="020B0604030504040204" pitchFamily="34" charset="0"/>
                <a:sym typeface="+mn-ea"/>
              </a:rPr>
              <a:t>23 </a:t>
            </a:r>
            <a:r>
              <a:rPr lang="en-US" altLang="zh-TW" b="1" u="sng" dirty="0">
                <a:solidFill>
                  <a:srgbClr val="00B050"/>
                </a:solidFill>
                <a:latin typeface="Tahoma" panose="020B0604030504040204" pitchFamily="34" charset="0"/>
                <a:cs typeface="Tahoma" panose="020B0604030504040204" pitchFamily="34" charset="0"/>
                <a:sym typeface="+mn-ea"/>
              </a:rPr>
              <a:t>mol</a:t>
            </a:r>
            <a:r>
              <a:rPr lang="en-US" altLang="zh-TW" b="1" u="sng" baseline="30000" dirty="0">
                <a:solidFill>
                  <a:srgbClr val="00B050"/>
                </a:solidFill>
                <a:latin typeface="Tahoma" panose="020B0604030504040204" pitchFamily="34" charset="0"/>
                <a:cs typeface="Tahoma" panose="020B0604030504040204" pitchFamily="34" charset="0"/>
                <a:sym typeface="+mn-ea"/>
              </a:rPr>
              <a:t>-1 </a:t>
            </a:r>
            <a:endParaRPr lang="en-US" altLang="zh-TW" b="1" u="sng" baseline="30000" dirty="0">
              <a:solidFill>
                <a:srgbClr val="00B050"/>
              </a:solidFill>
              <a:latin typeface="Tahoma" panose="020B0604030504040204" pitchFamily="34" charset="0"/>
              <a:cs typeface="Tahoma" panose="020B0604030504040204" pitchFamily="34" charset="0"/>
              <a:sym typeface="+mn-ea"/>
            </a:endParaRPr>
          </a:p>
          <a:p>
            <a:pPr algn="l" eaLnBrk="1" hangingPunct="1">
              <a:spcBef>
                <a:spcPct val="0"/>
              </a:spcBef>
              <a:buFontTx/>
              <a:buNone/>
            </a:pPr>
            <a:r>
              <a:rPr lang="en-US" altLang="en-GB" b="1">
                <a:latin typeface="Tahoma" panose="020B0604030504040204" pitchFamily="34" charset="0"/>
                <a:cs typeface="Tahoma" panose="020B0604030504040204" pitchFamily="34" charset="0"/>
                <a:sym typeface="+mn-ea"/>
              </a:rPr>
              <a:t>	           24</a:t>
            </a:r>
            <a:endParaRPr lang="en-GB" altLang="en-US" b="1" baseline="-25000">
              <a:solidFill>
                <a:srgbClr val="7030A0"/>
              </a:solidFill>
              <a:latin typeface="Tahoma" panose="020B0604030504040204" pitchFamily="34" charset="0"/>
              <a:cs typeface="Tahoma" panose="020B0604030504040204" pitchFamily="34" charset="0"/>
              <a:sym typeface="+mn-ea"/>
            </a:endParaRPr>
          </a:p>
          <a:p>
            <a:pPr algn="l" eaLnBrk="1" hangingPunct="1">
              <a:spcBef>
                <a:spcPct val="0"/>
              </a:spcBef>
              <a:buFontTx/>
              <a:buNone/>
            </a:pPr>
            <a:r>
              <a:rPr lang="en-GB" altLang="en-US" b="1">
                <a:solidFill>
                  <a:srgbClr val="DEA900"/>
                </a:solidFill>
                <a:latin typeface="Tahoma" panose="020B0604030504040204" pitchFamily="34" charset="0"/>
                <a:cs typeface="Tahoma" panose="020B0604030504040204" pitchFamily="34" charset="0"/>
                <a:sym typeface="+mn-ea"/>
              </a:rPr>
              <a:t>N   </a:t>
            </a:r>
            <a:r>
              <a:rPr lang="en-US" altLang="en-GB" b="1">
                <a:latin typeface="Tahoma" panose="020B0604030504040204" pitchFamily="34" charset="0"/>
                <a:cs typeface="Tahoma" panose="020B0604030504040204" pitchFamily="34" charset="0"/>
                <a:sym typeface="+mn-ea"/>
              </a:rPr>
              <a:t>=</a:t>
            </a:r>
            <a:r>
              <a:rPr lang="en-US" altLang="en-GB" b="1">
                <a:solidFill>
                  <a:srgbClr val="DEA900"/>
                </a:solidFill>
                <a:latin typeface="Tahoma" panose="020B0604030504040204" pitchFamily="34" charset="0"/>
                <a:cs typeface="Tahoma" panose="020B0604030504040204" pitchFamily="34" charset="0"/>
                <a:sym typeface="+mn-ea"/>
              </a:rPr>
              <a:t> </a:t>
            </a:r>
            <a:r>
              <a:rPr lang="en-US" altLang="en-US" b="1">
                <a:solidFill>
                  <a:srgbClr val="DEA900"/>
                </a:solidFill>
                <a:latin typeface="Tahoma" panose="020B0604030504040204" pitchFamily="34" charset="0"/>
                <a:cs typeface="Tahoma" panose="020B0604030504040204" pitchFamily="34" charset="0"/>
                <a:sym typeface="+mn-ea"/>
              </a:rPr>
              <a:t>1.12 x 10</a:t>
            </a:r>
            <a:r>
              <a:rPr lang="en-US" altLang="en-US" b="1" baseline="30000">
                <a:solidFill>
                  <a:srgbClr val="DEA900"/>
                </a:solidFill>
                <a:latin typeface="Tahoma" panose="020B0604030504040204" pitchFamily="34" charset="0"/>
                <a:cs typeface="Tahoma" panose="020B0604030504040204" pitchFamily="34" charset="0"/>
                <a:sym typeface="+mn-ea"/>
              </a:rPr>
              <a:t>23</a:t>
            </a:r>
            <a:r>
              <a:rPr lang="en-US" altLang="en-US" b="1">
                <a:solidFill>
                  <a:srgbClr val="DEA900"/>
                </a:solidFill>
                <a:latin typeface="Tahoma" panose="020B0604030504040204" pitchFamily="34" charset="0"/>
                <a:cs typeface="Tahoma" panose="020B0604030504040204" pitchFamily="34" charset="0"/>
                <a:sym typeface="+mn-ea"/>
              </a:rPr>
              <a:t> molecules</a:t>
            </a:r>
            <a:endParaRPr lang="en-GB" altLang="en-US" b="1" baseline="-25000">
              <a:solidFill>
                <a:srgbClr val="7030A0"/>
              </a:solidFill>
              <a:latin typeface="Tahoma" panose="020B0604030504040204" pitchFamily="34" charset="0"/>
              <a:cs typeface="Tahoma" panose="020B0604030504040204" pitchFamily="34" charset="0"/>
            </a:endParaRPr>
          </a:p>
          <a:p>
            <a:pPr eaLnBrk="1" hangingPunct="1">
              <a:lnSpc>
                <a:spcPct val="80000"/>
              </a:lnSpc>
              <a:spcBef>
                <a:spcPct val="50000"/>
              </a:spcBef>
              <a:defRPr/>
            </a:pPr>
            <a:endParaRPr lang="en-US" altLang="zh-TW" b="1" i="1" dirty="0">
              <a:latin typeface="Tahoma" panose="020B0604030504040204" pitchFamily="34" charset="0"/>
              <a:ea typeface="DFKai-SB" panose="03000509000000000000" pitchFamily="65" charset="-128"/>
              <a:cs typeface="Tahoma" panose="020B0604030504040204" pitchFamily="34" charset="0"/>
            </a:endParaRPr>
          </a:p>
        </p:txBody>
      </p:sp>
      <p:sp>
        <p:nvSpPr>
          <p:cNvPr id="2" name="Text Box 1"/>
          <p:cNvSpPr txBox="1"/>
          <p:nvPr/>
        </p:nvSpPr>
        <p:spPr>
          <a:xfrm>
            <a:off x="3091815" y="891540"/>
            <a:ext cx="3104515" cy="706755"/>
          </a:xfrm>
          <a:prstGeom prst="rect">
            <a:avLst/>
          </a:prstGeom>
          <a:noFill/>
          <a:ln>
            <a:solidFill>
              <a:schemeClr val="tx1"/>
            </a:solidFill>
          </a:ln>
        </p:spPr>
        <p:txBody>
          <a:bodyPr wrap="none" rtlCol="0" anchor="t">
            <a:spAutoFit/>
          </a:bodyPr>
          <a:p>
            <a:pPr marL="0" indent="0" algn="l">
              <a:buFontTx/>
              <a:buNone/>
            </a:pPr>
            <a:r>
              <a:rPr lang="en-US" altLang="en-US" sz="4000" b="1" i="1" dirty="0" smtClean="0">
                <a:solidFill>
                  <a:srgbClr val="02045E"/>
                </a:solidFill>
                <a:sym typeface="+mn-ea"/>
              </a:rPr>
              <a:t>V   </a:t>
            </a:r>
            <a:r>
              <a:rPr lang="en-US" altLang="en-US" sz="4000" b="1" dirty="0">
                <a:sym typeface="+mn-ea"/>
              </a:rPr>
              <a:t>=   </a:t>
            </a:r>
            <a:r>
              <a:rPr lang="en-US" altLang="en-US" sz="4000" b="1" i="1" dirty="0" smtClean="0">
                <a:sym typeface="+mn-ea"/>
              </a:rPr>
              <a:t>24 x </a:t>
            </a:r>
            <a:r>
              <a:rPr lang="en-US" altLang="en-US" sz="4000" b="1" i="1" dirty="0" smtClean="0">
                <a:solidFill>
                  <a:srgbClr val="FF0000"/>
                </a:solidFill>
                <a:sym typeface="+mn-ea"/>
              </a:rPr>
              <a:t>n</a:t>
            </a:r>
            <a:endParaRPr lang="en-US" altLang="en-US" sz="4000" b="1" i="1" dirty="0" smtClean="0">
              <a:solidFill>
                <a:srgbClr val="FF0000"/>
              </a:solidFill>
              <a:sym typeface="+mn-ea"/>
            </a:endParaRPr>
          </a:p>
        </p:txBody>
      </p:sp>
      <p:sp>
        <p:nvSpPr>
          <p:cNvPr id="4" name="Cloud Callout 3"/>
          <p:cNvSpPr/>
          <p:nvPr/>
        </p:nvSpPr>
        <p:spPr>
          <a:xfrm>
            <a:off x="3091815" y="3870325"/>
            <a:ext cx="2225675" cy="1076960"/>
          </a:xfrm>
          <a:prstGeom prst="cloudCallout">
            <a:avLst>
              <a:gd name="adj1" fmla="val -93338"/>
              <a:gd name="adj2" fmla="val 8573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en-US" sz="2400" b="1">
                <a:solidFill>
                  <a:schemeClr val="tx1"/>
                </a:solidFill>
              </a:rPr>
              <a:t>see next slide</a:t>
            </a:r>
            <a:endParaRPr lang="en-US" altLang="en-US" sz="2400" b="1">
              <a:solidFill>
                <a:schemeClr val="tx1"/>
              </a:solidFill>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029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0299">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0299">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0299">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0299">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0299">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40299">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0299">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0299">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Picture 1"/>
          <p:cNvPicPr>
            <a:picLocks noChangeAspect="1"/>
          </p:cNvPicPr>
          <p:nvPr/>
        </p:nvPicPr>
        <p:blipFill>
          <a:blip r:embed="rId1"/>
          <a:stretch>
            <a:fillRect/>
          </a:stretch>
        </p:blipFill>
        <p:spPr>
          <a:xfrm>
            <a:off x="-61595" y="-54610"/>
            <a:ext cx="9191625" cy="6128385"/>
          </a:xfrm>
          <a:prstGeom prst="rect">
            <a:avLst/>
          </a:prstGeom>
        </p:spPr>
      </p:pic>
      <p:pic>
        <p:nvPicPr>
          <p:cNvPr id="3" name="Picture 2"/>
          <p:cNvPicPr>
            <a:picLocks noChangeAspect="1"/>
          </p:cNvPicPr>
          <p:nvPr/>
        </p:nvPicPr>
        <p:blipFill>
          <a:blip r:embed="rId2"/>
          <a:stretch>
            <a:fillRect/>
          </a:stretch>
        </p:blipFill>
        <p:spPr>
          <a:xfrm>
            <a:off x="-61595" y="4606290"/>
            <a:ext cx="5502275" cy="22796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p:cNvSpPr/>
          <p:nvPr/>
        </p:nvSpPr>
        <p:spPr>
          <a:xfrm>
            <a:off x="508000" y="1589088"/>
            <a:ext cx="6978650" cy="1200150"/>
          </a:xfrm>
          <a:custGeom>
            <a:avLst/>
            <a:gdLst>
              <a:gd name="f0" fmla="val 0"/>
              <a:gd name="f1" fmla="val 21600"/>
            </a:gdLst>
            <a:ahLst/>
            <a:cxnLst>
              <a:cxn ang="3">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compatLnSpc="0"/>
          <a:lstStyle/>
          <a:p>
            <a:pPr eaLnBrk="1">
              <a:spcBef>
                <a:spcPts val="2125"/>
              </a:spcBef>
              <a:spcAft>
                <a:spcPts val="0"/>
              </a:spcAft>
              <a:buClr>
                <a:srgbClr val="99CCFF"/>
              </a:buClr>
              <a:buSzPct val="70000"/>
              <a:tabLst>
                <a:tab pos="0" algn="l"/>
                <a:tab pos="914400" algn="l"/>
                <a:tab pos="1828800" algn="l"/>
                <a:tab pos="2742565" algn="l"/>
                <a:tab pos="3657600" algn="l"/>
                <a:tab pos="4572000" algn="l"/>
                <a:tab pos="5485765" algn="l"/>
                <a:tab pos="6400165" algn="l"/>
                <a:tab pos="7315200" algn="l"/>
                <a:tab pos="8229600" algn="l"/>
                <a:tab pos="9144000" algn="l"/>
                <a:tab pos="10058400" algn="l"/>
              </a:tabLst>
              <a:defRPr/>
            </a:pPr>
            <a:r>
              <a:rPr lang="en-GB" sz="3400" dirty="0">
                <a:latin typeface="Arial" panose="020B0604020202020204" pitchFamily="34"/>
                <a:ea typeface="Arial" panose="020B0604020202020204" pitchFamily="34"/>
                <a:cs typeface="Tahoma" panose="020B0604030504040204" pitchFamily="2"/>
              </a:rPr>
              <a:t>1 mole of hockey pucks would equal the mass of the moon!</a:t>
            </a:r>
            <a:endParaRPr lang="en-GB" sz="3400" dirty="0">
              <a:latin typeface="Arial" panose="020B0604020202020204" pitchFamily="34"/>
              <a:ea typeface="Arial" panose="020B0604020202020204" pitchFamily="34"/>
              <a:cs typeface="Tahoma" panose="020B0604030504040204" pitchFamily="2"/>
            </a:endParaRPr>
          </a:p>
        </p:txBody>
      </p:sp>
      <p:sp>
        <p:nvSpPr>
          <p:cNvPr id="4" name="Text Placeholder 3"/>
          <p:cNvSpPr>
            <a:spLocks noGrp="1"/>
          </p:cNvSpPr>
          <p:nvPr>
            <p:ph type="body" idx="4294967295"/>
          </p:nvPr>
        </p:nvSpPr>
        <p:spPr>
          <a:xfrm>
            <a:off x="508000" y="4927600"/>
            <a:ext cx="6978650" cy="1079399"/>
          </a:xfrm>
        </p:spPr>
        <p:txBody>
          <a:bodyPr lIns="90000" tIns="46800" rIns="90000" bIns="46800">
            <a:spAutoFit/>
          </a:bodyPr>
          <a:lstStyle/>
          <a:p>
            <a:pPr marL="0" indent="0">
              <a:spcBef>
                <a:spcPts val="2125"/>
              </a:spcBef>
              <a:buClr>
                <a:srgbClr val="FFCC99"/>
              </a:buClr>
              <a:buSzPct val="45000"/>
              <a:buNone/>
            </a:pPr>
            <a:r>
              <a:rPr lang="en-GB" altLang="en-US" dirty="0" smtClean="0"/>
              <a:t>1 mole of pennies would cover the Earth ¼ mile deep!</a:t>
            </a:r>
            <a:endParaRPr lang="en-GB" altLang="en-US" dirty="0" smtClean="0"/>
          </a:p>
        </p:txBody>
      </p:sp>
      <p:sp>
        <p:nvSpPr>
          <p:cNvPr id="9" name="Freeform 8"/>
          <p:cNvSpPr/>
          <p:nvPr/>
        </p:nvSpPr>
        <p:spPr>
          <a:xfrm>
            <a:off x="508000" y="3179763"/>
            <a:ext cx="6978650" cy="1196975"/>
          </a:xfrm>
          <a:custGeom>
            <a:avLst/>
            <a:gdLst>
              <a:gd name="f0" fmla="val 0"/>
              <a:gd name="f1" fmla="val 21600"/>
            </a:gdLst>
            <a:ahLst/>
            <a:cxnLst>
              <a:cxn ang="3">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compatLnSpc="0"/>
          <a:lstStyle/>
          <a:p>
            <a:pPr eaLnBrk="1">
              <a:spcBef>
                <a:spcPts val="2125"/>
              </a:spcBef>
              <a:spcAft>
                <a:spcPts val="0"/>
              </a:spcAft>
              <a:buClr>
                <a:srgbClr val="99CCFF"/>
              </a:buClr>
              <a:buSzPct val="70000"/>
              <a:tabLst>
                <a:tab pos="0" algn="l"/>
                <a:tab pos="914400" algn="l"/>
                <a:tab pos="1828800" algn="l"/>
                <a:tab pos="2742565" algn="l"/>
                <a:tab pos="3657600" algn="l"/>
                <a:tab pos="4572000" algn="l"/>
                <a:tab pos="5485765" algn="l"/>
                <a:tab pos="6400165" algn="l"/>
                <a:tab pos="7315200" algn="l"/>
                <a:tab pos="8229600" algn="l"/>
                <a:tab pos="9144000" algn="l"/>
                <a:tab pos="10058400" algn="l"/>
              </a:tabLst>
              <a:defRPr/>
            </a:pPr>
            <a:r>
              <a:rPr lang="en-GB" sz="3400" dirty="0">
                <a:latin typeface="Arial" panose="020B0604020202020204" pitchFamily="34"/>
                <a:ea typeface="Arial" panose="020B0604020202020204" pitchFamily="34"/>
                <a:cs typeface="Tahoma" panose="020B0604030504040204" pitchFamily="2"/>
              </a:rPr>
              <a:t>1 mole of basketballs would fill a bag the size of the earth!</a:t>
            </a:r>
            <a:endParaRPr lang="en-GB" sz="3400" dirty="0">
              <a:latin typeface="Arial" panose="020B0604020202020204" pitchFamily="34"/>
              <a:ea typeface="Arial" panose="020B0604020202020204" pitchFamily="34"/>
              <a:cs typeface="Tahoma" panose="020B0604030504040204" pitchFamily="2"/>
            </a:endParaRPr>
          </a:p>
        </p:txBody>
      </p:sp>
      <p:pic>
        <p:nvPicPr>
          <p:cNvPr id="3" name="Picture 2"/>
          <p:cNvPicPr>
            <a:picLocks noChangeAspect="1"/>
          </p:cNvPicPr>
          <p:nvPr/>
        </p:nvPicPr>
        <p:blipFill>
          <a:blip r:embed="rId1"/>
          <a:stretch>
            <a:fillRect/>
          </a:stretch>
        </p:blipFill>
        <p:spPr>
          <a:xfrm>
            <a:off x="6651855" y="2534666"/>
            <a:ext cx="2312766" cy="2312766"/>
          </a:xfrm>
          <a:prstGeom prst="rect">
            <a:avLst/>
          </a:prstGeom>
        </p:spPr>
      </p:pic>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30105" y="1206582"/>
            <a:ext cx="2028056" cy="1356769"/>
          </a:xfrm>
          <a:prstGeom prst="rect">
            <a:avLst/>
          </a:prstGeom>
        </p:spPr>
      </p:pic>
      <p:pic>
        <p:nvPicPr>
          <p:cNvPr id="6" name="Picture 5"/>
          <p:cNvPicPr>
            <a:picLocks noChangeAspect="1"/>
          </p:cNvPicPr>
          <p:nvPr/>
        </p:nvPicPr>
        <p:blipFill>
          <a:blip r:embed="rId3"/>
          <a:stretch>
            <a:fillRect/>
          </a:stretch>
        </p:blipFill>
        <p:spPr>
          <a:xfrm>
            <a:off x="6799920" y="4767263"/>
            <a:ext cx="2288426" cy="2011312"/>
          </a:xfrm>
          <a:prstGeom prst="rect">
            <a:avLst/>
          </a:prstGeom>
        </p:spPr>
      </p:pic>
      <p:sp>
        <p:nvSpPr>
          <p:cNvPr id="11" name="Text Box 3"/>
          <p:cNvSpPr txBox="1">
            <a:spLocks noChangeArrowheads="1"/>
          </p:cNvSpPr>
          <p:nvPr/>
        </p:nvSpPr>
        <p:spPr bwMode="auto">
          <a:xfrm>
            <a:off x="0" y="0"/>
            <a:ext cx="9144000" cy="838200"/>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GB" altLang="en-US" b="1">
                <a:latin typeface="Tahoma" panose="020B0604030504040204" pitchFamily="34" charset="0"/>
              </a:rPr>
              <a:t>MOLES</a:t>
            </a:r>
            <a:endParaRPr lang="en-GB" altLang="en-US" b="1">
              <a:latin typeface="Tahoma" panose="020B0604030504040204" pitchFamily="34" charset="0"/>
            </a:endParaRPr>
          </a:p>
          <a:p>
            <a:pPr algn="ctr" eaLnBrk="1" hangingPunct="1">
              <a:spcBef>
                <a:spcPct val="0"/>
              </a:spcBef>
              <a:buFontTx/>
              <a:buNone/>
            </a:pPr>
            <a:endParaRPr lang="en-GB" altLang="en-US" sz="1200" b="1" baseline="30000">
              <a:latin typeface="Tahoma" panose="020B0604030504040204" pitchFamily="34" charset="0"/>
            </a:endParaRPr>
          </a:p>
        </p:txBody>
      </p:sp>
    </p:spTree>
  </p:cSld>
  <p:clrMapOvr>
    <a:masterClrMapping/>
  </p:clrMapOvr>
  <p:transition spd="slow"/>
  <p:timing>
    <p:tnLst>
      <p:par>
        <p:cTn id="1" dur="indefinite" restart="never" nodeType="tmRoot"/>
      </p:par>
    </p:tnLst>
    <p:bldLst>
      <p:bldP spid="2" grpId="0" build="p"/>
      <p:bldP spid="4" grpId="0" build="p"/>
      <p:bldP spid="9"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25034" y="485534"/>
            <a:ext cx="8229600" cy="1864207"/>
          </a:xfrm>
          <a:prstGeom prst="rect">
            <a:avLst/>
          </a:prstGeom>
        </p:spPr>
      </p:pic>
      <p:pic>
        <p:nvPicPr>
          <p:cNvPr id="3" name="Picture 2"/>
          <p:cNvPicPr>
            <a:picLocks noChangeAspect="1"/>
          </p:cNvPicPr>
          <p:nvPr/>
        </p:nvPicPr>
        <p:blipFill>
          <a:blip r:embed="rId2"/>
          <a:stretch>
            <a:fillRect/>
          </a:stretch>
        </p:blipFill>
        <p:spPr>
          <a:xfrm>
            <a:off x="1187624" y="2852936"/>
            <a:ext cx="4392488" cy="2642182"/>
          </a:xfrm>
          <a:prstGeom prst="rect">
            <a:avLst/>
          </a:prstGeom>
        </p:spPr>
      </p:pic>
      <p:sp>
        <p:nvSpPr>
          <p:cNvPr id="4" name="TextBox 3"/>
          <p:cNvSpPr txBox="1"/>
          <p:nvPr/>
        </p:nvSpPr>
        <p:spPr>
          <a:xfrm>
            <a:off x="2987824" y="4653136"/>
            <a:ext cx="3281732" cy="1200329"/>
          </a:xfrm>
          <a:prstGeom prst="rect">
            <a:avLst/>
          </a:prstGeom>
          <a:solidFill>
            <a:srgbClr val="A7F7AF"/>
          </a:solidFill>
          <a:ln w="57150">
            <a:solidFill>
              <a:srgbClr val="00B050"/>
            </a:solidFill>
          </a:ln>
        </p:spPr>
        <p:txBody>
          <a:bodyPr wrap="none" rtlCol="0">
            <a:spAutoFit/>
          </a:bodyPr>
          <a:lstStyle/>
          <a:p>
            <a:r>
              <a:rPr lang="en-US" dirty="0" smtClean="0"/>
              <a:t>Avogadro’s Law?</a:t>
            </a:r>
            <a:endParaRPr lang="en-US" dirty="0" smtClean="0"/>
          </a:p>
          <a:p>
            <a:pPr marL="285750" indent="-285750">
              <a:buFont typeface="Arial" panose="020B0604020202020204" pitchFamily="34" charset="0"/>
              <a:buChar char="•"/>
            </a:pPr>
            <a:r>
              <a:rPr lang="en-US" dirty="0" smtClean="0"/>
              <a:t>The definition</a:t>
            </a:r>
            <a:endParaRPr lang="en-US" dirty="0" smtClean="0"/>
          </a:p>
          <a:p>
            <a:pPr marL="285750" indent="-285750">
              <a:buFont typeface="Arial" panose="020B0604020202020204" pitchFamily="34" charset="0"/>
              <a:buChar char="•"/>
            </a:pPr>
            <a:r>
              <a:rPr lang="en-US" dirty="0" smtClean="0"/>
              <a:t>2 equations related to it</a:t>
            </a:r>
            <a:endParaRPr lang="en-US" dirty="0" smtClean="0"/>
          </a:p>
          <a:p>
            <a:pPr marL="285750" indent="-285750">
              <a:buFont typeface="Arial" panose="020B0604020202020204" pitchFamily="34" charset="0"/>
              <a:buChar char="•"/>
            </a:pPr>
            <a:r>
              <a:rPr lang="en-US" dirty="0" smtClean="0"/>
              <a:t>A graph and an explanation</a:t>
            </a:r>
            <a:endParaRPr lang="en-US" dirty="0" smtClean="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132856"/>
            <a:ext cx="8229600" cy="2016224"/>
          </a:xfrm>
          <a:solidFill>
            <a:schemeClr val="accent6">
              <a:lumMod val="50000"/>
            </a:schemeClr>
          </a:solidFill>
        </p:spPr>
        <p:txBody>
          <a:bodyPr/>
          <a:lstStyle/>
          <a:p>
            <a:r>
              <a:rPr lang="en-US" altLang="en-US" sz="6600" b="1" dirty="0" smtClean="0">
                <a:solidFill>
                  <a:srgbClr val="FFFF00"/>
                </a:solidFill>
              </a:rPr>
              <a:t>Rearranging Equations</a:t>
            </a:r>
            <a:endParaRPr lang="en-US" altLang="en-US" sz="6600" b="1" dirty="0" smtClean="0">
              <a:solidFill>
                <a:srgbClr val="FFFF00"/>
              </a:solidFill>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9" name="Rectangle 11"/>
          <p:cNvSpPr>
            <a:spLocks noChangeArrowheads="1"/>
          </p:cNvSpPr>
          <p:nvPr/>
        </p:nvSpPr>
        <p:spPr bwMode="auto">
          <a:xfrm>
            <a:off x="153035" y="929005"/>
            <a:ext cx="8990965" cy="5262245"/>
          </a:xfrm>
          <a:prstGeom prst="rect">
            <a:avLst/>
          </a:prstGeom>
          <a:solidFill>
            <a:schemeClr val="bg1"/>
          </a:solidFill>
          <a:ln>
            <a:noFill/>
          </a:ln>
          <a:effectLst/>
        </p:spPr>
        <p:txBody>
          <a:bodyPr wrap="square">
            <a:spAutoFit/>
          </a:bodyPr>
          <a:lstStyle>
            <a:lvl1pPr>
              <a:spcBef>
                <a:spcPct val="0"/>
              </a:spcBef>
              <a:defRPr kumimoji="1" sz="2400">
                <a:solidFill>
                  <a:schemeClr val="tx1"/>
                </a:solidFill>
                <a:latin typeface="Times New Roman" panose="02020603050405020304" pitchFamily="18" charset="0"/>
                <a:ea typeface="PMingLiU" panose="02020500000000000000" pitchFamily="18" charset="-120"/>
              </a:defRPr>
            </a:lvl1pPr>
            <a:lvl2pPr marL="1222375" indent="-457200">
              <a:spcBef>
                <a:spcPct val="0"/>
              </a:spcBef>
              <a:defRPr kumimoji="1" sz="2400">
                <a:solidFill>
                  <a:schemeClr val="tx1"/>
                </a:solidFill>
                <a:latin typeface="Times New Roman" panose="02020603050405020304" pitchFamily="18" charset="0"/>
                <a:ea typeface="PMingLiU" panose="02020500000000000000" pitchFamily="18" charset="-120"/>
              </a:defRPr>
            </a:lvl2pPr>
            <a:lvl3pPr marL="1870075" indent="-457200">
              <a:spcBef>
                <a:spcPct val="0"/>
              </a:spcBef>
              <a:defRPr kumimoji="1" sz="2400">
                <a:solidFill>
                  <a:schemeClr val="tx1"/>
                </a:solidFill>
                <a:latin typeface="Times New Roman" panose="02020603050405020304" pitchFamily="18" charset="0"/>
                <a:ea typeface="PMingLiU" panose="02020500000000000000" pitchFamily="18" charset="-120"/>
              </a:defRPr>
            </a:lvl3pPr>
            <a:lvl4pPr marL="2517775" indent="-457200">
              <a:spcBef>
                <a:spcPct val="0"/>
              </a:spcBef>
              <a:defRPr kumimoji="1" sz="2400">
                <a:solidFill>
                  <a:schemeClr val="tx1"/>
                </a:solidFill>
                <a:latin typeface="Times New Roman" panose="02020603050405020304" pitchFamily="18" charset="0"/>
                <a:ea typeface="PMingLiU" panose="02020500000000000000" pitchFamily="18" charset="-120"/>
              </a:defRPr>
            </a:lvl4pPr>
            <a:lvl5pPr marL="3165475" indent="-457200">
              <a:spcBef>
                <a:spcPct val="0"/>
              </a:spcBef>
              <a:defRPr kumimoji="1" sz="2400">
                <a:solidFill>
                  <a:schemeClr val="tx1"/>
                </a:solidFill>
                <a:latin typeface="Times New Roman" panose="02020603050405020304" pitchFamily="18" charset="0"/>
                <a:ea typeface="PMingLiU" panose="02020500000000000000" pitchFamily="18" charset="-120"/>
              </a:defRPr>
            </a:lvl5pPr>
            <a:lvl6pPr marL="36226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40798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45370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49942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algn="l" eaLnBrk="1" hangingPunct="1">
              <a:spcBef>
                <a:spcPct val="0"/>
              </a:spcBef>
              <a:buFontTx/>
              <a:buNone/>
            </a:pPr>
            <a:r>
              <a:rPr lang="en-GB" altLang="en-US" sz="2800" b="1">
                <a:solidFill>
                  <a:srgbClr val="FF0000"/>
                </a:solidFill>
                <a:latin typeface="Tahoma" panose="020B0604030504040204" pitchFamily="34" charset="0"/>
                <a:sym typeface="+mn-ea"/>
              </a:rPr>
              <a:t>n</a:t>
            </a:r>
            <a:r>
              <a:rPr lang="en-GB" altLang="en-US" sz="2800" b="1">
                <a:latin typeface="Tahoma" panose="020B0604030504040204" pitchFamily="34" charset="0"/>
                <a:sym typeface="+mn-ea"/>
              </a:rPr>
              <a:t>= </a:t>
            </a:r>
            <a:r>
              <a:rPr lang="en-GB" altLang="en-US" sz="2800" b="1" u="sng">
                <a:solidFill>
                  <a:srgbClr val="DEA900"/>
                </a:solidFill>
                <a:latin typeface="Tahoma" panose="020B0604030504040204" pitchFamily="34" charset="0"/>
                <a:sym typeface="+mn-ea"/>
              </a:rPr>
              <a:t>N </a:t>
            </a:r>
            <a:r>
              <a:rPr lang="en-GB" altLang="en-US" sz="2800" b="1">
                <a:solidFill>
                  <a:srgbClr val="00B050"/>
                </a:solidFill>
                <a:latin typeface="Tahoma" panose="020B0604030504040204" pitchFamily="34" charset="0"/>
                <a:sym typeface="+mn-ea"/>
              </a:rPr>
              <a:t>       </a:t>
            </a:r>
            <a:endParaRPr lang="en-GB" altLang="en-US" sz="2800" b="1">
              <a:solidFill>
                <a:srgbClr val="00B050"/>
              </a:solidFill>
              <a:latin typeface="Tahoma" panose="020B0604030504040204" pitchFamily="34" charset="0"/>
              <a:sym typeface="+mn-ea"/>
            </a:endParaRPr>
          </a:p>
          <a:p>
            <a:pPr algn="l" eaLnBrk="1" hangingPunct="1">
              <a:spcBef>
                <a:spcPct val="0"/>
              </a:spcBef>
              <a:buFontTx/>
              <a:buNone/>
            </a:pPr>
            <a:r>
              <a:rPr lang="en-GB" altLang="en-US" sz="2800" b="1">
                <a:solidFill>
                  <a:srgbClr val="00B050"/>
                </a:solidFill>
                <a:latin typeface="Tahoma" panose="020B0604030504040204" pitchFamily="34" charset="0"/>
                <a:sym typeface="+mn-ea"/>
              </a:rPr>
              <a:t>      N</a:t>
            </a:r>
            <a:r>
              <a:rPr lang="en-GB" altLang="en-US" sz="2800" b="1" baseline="-25000">
                <a:solidFill>
                  <a:srgbClr val="00B050"/>
                </a:solidFill>
                <a:latin typeface="Tahoma" panose="020B0604030504040204" pitchFamily="34" charset="0"/>
                <a:sym typeface="+mn-ea"/>
              </a:rPr>
              <a:t>A</a:t>
            </a:r>
            <a:r>
              <a:rPr lang="en-GB" altLang="en-US" sz="2800" b="1" baseline="-25000">
                <a:latin typeface="Tahoma" panose="020B0604030504040204" pitchFamily="34" charset="0"/>
                <a:sym typeface="+mn-ea"/>
              </a:rPr>
              <a:t>   </a:t>
            </a:r>
            <a:endParaRPr lang="en-US" altLang="zh-TW" sz="2800" b="1" i="1" dirty="0">
              <a:latin typeface="Tahoma" panose="020B0604030504040204" pitchFamily="34" charset="0"/>
              <a:ea typeface="DFKai-SB" panose="03000509000000000000" pitchFamily="65" charset="-128"/>
              <a:cs typeface="Tahoma" panose="020B0604030504040204" pitchFamily="34" charset="0"/>
            </a:endParaRPr>
          </a:p>
          <a:p>
            <a:pPr algn="l" eaLnBrk="1" hangingPunct="1">
              <a:spcBef>
                <a:spcPct val="0"/>
              </a:spcBef>
              <a:buFontTx/>
              <a:buNone/>
            </a:pPr>
            <a:r>
              <a:rPr lang="en-GB" altLang="en-US" sz="2800" b="1">
                <a:solidFill>
                  <a:srgbClr val="FF0000"/>
                </a:solidFill>
                <a:latin typeface="Tahoma" panose="020B0604030504040204" pitchFamily="34" charset="0"/>
                <a:sym typeface="+mn-ea"/>
              </a:rPr>
              <a:t>n</a:t>
            </a:r>
            <a:r>
              <a:rPr lang="en-GB" altLang="en-US" sz="2800" b="1">
                <a:latin typeface="Tahoma" panose="020B0604030504040204" pitchFamily="34" charset="0"/>
                <a:sym typeface="+mn-ea"/>
              </a:rPr>
              <a:t>= </a:t>
            </a:r>
            <a:r>
              <a:rPr lang="en-GB" altLang="en-US" sz="2800" b="1" u="sng">
                <a:solidFill>
                  <a:srgbClr val="0070C0"/>
                </a:solidFill>
                <a:latin typeface="Tahoma" panose="020B0604030504040204" pitchFamily="34" charset="0"/>
                <a:sym typeface="+mn-ea"/>
              </a:rPr>
              <a:t>m</a:t>
            </a:r>
            <a:r>
              <a:rPr lang="en-GB" altLang="en-US" sz="2800" b="1">
                <a:latin typeface="Tahoma" panose="020B0604030504040204" pitchFamily="34" charset="0"/>
                <a:sym typeface="+mn-ea"/>
              </a:rPr>
              <a:t> </a:t>
            </a:r>
            <a:r>
              <a:rPr lang="en-GB" altLang="en-US" sz="2800" b="1" baseline="-25000">
                <a:latin typeface="Tahoma" panose="020B0604030504040204" pitchFamily="34" charset="0"/>
                <a:sym typeface="+mn-ea"/>
              </a:rPr>
              <a:t>  </a:t>
            </a:r>
            <a:r>
              <a:rPr lang="en-GB" altLang="en-US" sz="2800" b="1" baseline="-25000">
                <a:solidFill>
                  <a:srgbClr val="7030A0"/>
                </a:solidFill>
                <a:latin typeface="Tahoma" panose="020B0604030504040204" pitchFamily="34" charset="0"/>
                <a:sym typeface="+mn-ea"/>
              </a:rPr>
              <a:t>       </a:t>
            </a:r>
            <a:endParaRPr lang="en-GB" altLang="en-US" sz="2800" b="1" baseline="-25000">
              <a:solidFill>
                <a:srgbClr val="7030A0"/>
              </a:solidFill>
              <a:latin typeface="Tahoma" panose="020B0604030504040204" pitchFamily="34" charset="0"/>
            </a:endParaRPr>
          </a:p>
          <a:p>
            <a:pPr algn="l" eaLnBrk="1" hangingPunct="1">
              <a:spcBef>
                <a:spcPct val="0"/>
              </a:spcBef>
              <a:buFontTx/>
              <a:buNone/>
            </a:pPr>
            <a:r>
              <a:rPr lang="en-GB" altLang="en-US" sz="2800" b="1">
                <a:solidFill>
                  <a:srgbClr val="FF0000"/>
                </a:solidFill>
                <a:latin typeface="Tahoma" panose="020B0604030504040204" pitchFamily="34" charset="0"/>
                <a:sym typeface="+mn-ea"/>
              </a:rPr>
              <a:t>      </a:t>
            </a:r>
            <a:r>
              <a:rPr lang="en-GB" altLang="en-US" sz="2800" b="1">
                <a:solidFill>
                  <a:srgbClr val="7030A0"/>
                </a:solidFill>
                <a:latin typeface="Tahoma" panose="020B0604030504040204" pitchFamily="34" charset="0"/>
                <a:sym typeface="+mn-ea"/>
              </a:rPr>
              <a:t>M</a:t>
            </a:r>
            <a:r>
              <a:rPr lang="en-GB" altLang="en-US" sz="2800" b="1" baseline="-25000">
                <a:solidFill>
                  <a:srgbClr val="7030A0"/>
                </a:solidFill>
                <a:latin typeface="Tahoma" panose="020B0604030504040204" pitchFamily="34" charset="0"/>
                <a:sym typeface="+mn-ea"/>
              </a:rPr>
              <a:t>r</a:t>
            </a:r>
            <a:endParaRPr lang="en-GB" altLang="en-US" sz="2800" b="1">
              <a:solidFill>
                <a:srgbClr val="FF0000"/>
              </a:solidFill>
              <a:latin typeface="Tahoma" panose="020B0604030504040204" pitchFamily="34" charset="0"/>
              <a:sym typeface="+mn-ea"/>
            </a:endParaRPr>
          </a:p>
          <a:p>
            <a:pPr algn="l" eaLnBrk="1" hangingPunct="1">
              <a:spcBef>
                <a:spcPct val="0"/>
              </a:spcBef>
              <a:buFontTx/>
              <a:buNone/>
            </a:pPr>
            <a:r>
              <a:rPr lang="en-GB" altLang="en-US" sz="2800" b="1">
                <a:solidFill>
                  <a:srgbClr val="FF0000"/>
                </a:solidFill>
                <a:latin typeface="Tahoma" panose="020B0604030504040204" pitchFamily="34" charset="0"/>
                <a:sym typeface="+mn-ea"/>
              </a:rPr>
              <a:t>n</a:t>
            </a:r>
            <a:r>
              <a:rPr lang="en-US" altLang="en-GB" sz="2800" b="1">
                <a:latin typeface="Tahoma" panose="020B0604030504040204" pitchFamily="34" charset="0"/>
                <a:sym typeface="+mn-ea"/>
              </a:rPr>
              <a:t>= </a:t>
            </a:r>
            <a:r>
              <a:rPr lang="en-US" altLang="en-GB" sz="2800" b="1" u="sng">
                <a:solidFill>
                  <a:srgbClr val="002060"/>
                </a:solidFill>
                <a:latin typeface="Tahoma" panose="020B0604030504040204" pitchFamily="34" charset="0"/>
                <a:cs typeface="Tahoma" panose="020B0604030504040204" pitchFamily="34" charset="0"/>
                <a:sym typeface="+mn-ea"/>
              </a:rPr>
              <a:t>V</a:t>
            </a:r>
            <a:r>
              <a:rPr lang="en-US" altLang="en-GB" sz="2800" b="1">
                <a:solidFill>
                  <a:srgbClr val="002060"/>
                </a:solidFill>
                <a:latin typeface="Tahoma" panose="020B0604030504040204" pitchFamily="34" charset="0"/>
                <a:cs typeface="Tahoma" panose="020B0604030504040204" pitchFamily="34" charset="0"/>
                <a:sym typeface="+mn-ea"/>
              </a:rPr>
              <a:t>  </a:t>
            </a:r>
            <a:endParaRPr lang="en-US" altLang="en-GB" sz="2800" b="1">
              <a:solidFill>
                <a:srgbClr val="002060"/>
              </a:solidFill>
              <a:latin typeface="Tahoma" panose="020B0604030504040204" pitchFamily="34" charset="0"/>
              <a:cs typeface="Tahoma" panose="020B0604030504040204" pitchFamily="34" charset="0"/>
              <a:sym typeface="+mn-ea"/>
            </a:endParaRPr>
          </a:p>
          <a:p>
            <a:pPr algn="l" eaLnBrk="1" hangingPunct="1">
              <a:spcBef>
                <a:spcPct val="0"/>
              </a:spcBef>
              <a:buFontTx/>
              <a:buNone/>
            </a:pPr>
            <a:r>
              <a:rPr lang="en-US" altLang="en-GB" sz="2800" b="1">
                <a:latin typeface="Tahoma" panose="020B0604030504040204" pitchFamily="34" charset="0"/>
                <a:cs typeface="Tahoma" panose="020B0604030504040204" pitchFamily="34" charset="0"/>
                <a:sym typeface="+mn-ea"/>
              </a:rPr>
              <a:t>     24</a:t>
            </a:r>
            <a:endParaRPr lang="en-US" altLang="en-GB" sz="2800" b="1">
              <a:latin typeface="Tahoma" panose="020B0604030504040204" pitchFamily="34" charset="0"/>
              <a:cs typeface="Tahoma" panose="020B0604030504040204" pitchFamily="34" charset="0"/>
              <a:sym typeface="+mn-ea"/>
            </a:endParaRPr>
          </a:p>
          <a:p>
            <a:pPr algn="l" eaLnBrk="1" hangingPunct="1">
              <a:spcBef>
                <a:spcPct val="0"/>
              </a:spcBef>
              <a:buFontTx/>
              <a:buNone/>
            </a:pPr>
            <a:r>
              <a:rPr lang="en-GB" altLang="en-US" sz="2800" b="1">
                <a:solidFill>
                  <a:srgbClr val="FF0000"/>
                </a:solidFill>
                <a:latin typeface="Tahoma" panose="020B0604030504040204" pitchFamily="34" charset="0"/>
                <a:sym typeface="+mn-ea"/>
              </a:rPr>
              <a:t>n</a:t>
            </a:r>
            <a:r>
              <a:rPr lang="en-US" altLang="en-US" sz="2800" b="1">
                <a:solidFill>
                  <a:schemeClr val="tx1"/>
                </a:solidFill>
                <a:latin typeface="Tahoma" panose="020B0604030504040204" pitchFamily="34" charset="0"/>
                <a:cs typeface="Tahoma" panose="020B0604030504040204" pitchFamily="34" charset="0"/>
                <a:sym typeface="+mn-ea"/>
              </a:rPr>
              <a:t>=</a:t>
            </a:r>
            <a:r>
              <a:rPr lang="en-US" altLang="en-US" sz="2800" b="1">
                <a:solidFill>
                  <a:srgbClr val="002060"/>
                </a:solidFill>
                <a:latin typeface="Tahoma" panose="020B0604030504040204" pitchFamily="34" charset="0"/>
                <a:cs typeface="Tahoma" panose="020B0604030504040204" pitchFamily="34" charset="0"/>
                <a:sym typeface="+mn-ea"/>
              </a:rPr>
              <a:t> </a:t>
            </a:r>
            <a:r>
              <a:rPr lang="en-US" altLang="en-GB" sz="2800" b="1">
                <a:solidFill>
                  <a:srgbClr val="39FF1F"/>
                </a:solidFill>
                <a:latin typeface="Tahoma" panose="020B0604030504040204" pitchFamily="34" charset="0"/>
                <a:sym typeface="+mn-ea"/>
              </a:rPr>
              <a:t>C</a:t>
            </a:r>
            <a:r>
              <a:rPr lang="en-US" altLang="en-GB" sz="2800" b="1">
                <a:solidFill>
                  <a:srgbClr val="02045E"/>
                </a:solidFill>
                <a:latin typeface="Tahoma" panose="020B0604030504040204" pitchFamily="34" charset="0"/>
                <a:sym typeface="+mn-ea"/>
              </a:rPr>
              <a:t>V </a:t>
            </a:r>
            <a:endParaRPr lang="en-US" altLang="en-GB" sz="2800" b="1">
              <a:solidFill>
                <a:srgbClr val="02045E"/>
              </a:solidFill>
              <a:latin typeface="Tahoma" panose="020B0604030504040204" pitchFamily="34" charset="0"/>
              <a:sym typeface="+mn-ea"/>
            </a:endParaRPr>
          </a:p>
          <a:p>
            <a:pPr algn="l" eaLnBrk="1" hangingPunct="1">
              <a:spcBef>
                <a:spcPct val="0"/>
              </a:spcBef>
              <a:buFontTx/>
              <a:buNone/>
            </a:pPr>
            <a:endParaRPr lang="en-US" altLang="en-GB" sz="2800" b="1">
              <a:solidFill>
                <a:srgbClr val="02045E"/>
              </a:solidFill>
              <a:latin typeface="Tahoma" panose="020B0604030504040204" pitchFamily="34" charset="0"/>
              <a:sym typeface="+mn-ea"/>
            </a:endParaRPr>
          </a:p>
          <a:p>
            <a:pPr algn="l" eaLnBrk="1" hangingPunct="1">
              <a:spcBef>
                <a:spcPct val="0"/>
              </a:spcBef>
              <a:buFontTx/>
              <a:buNone/>
            </a:pPr>
            <a:r>
              <a:rPr lang="en-US" altLang="en-US" sz="2800">
                <a:solidFill>
                  <a:schemeClr val="tx1"/>
                </a:solidFill>
                <a:latin typeface="Tahoma" panose="020B0604030504040204" pitchFamily="34" charset="0"/>
                <a:sym typeface="+mn-ea"/>
              </a:rPr>
              <a:t>because </a:t>
            </a:r>
            <a:r>
              <a:rPr lang="en-US" altLang="en-US" sz="2800" b="1">
                <a:solidFill>
                  <a:srgbClr val="FF0000"/>
                </a:solidFill>
                <a:latin typeface="Tahoma" panose="020B0604030504040204" pitchFamily="34" charset="0"/>
                <a:sym typeface="+mn-ea"/>
              </a:rPr>
              <a:t>n</a:t>
            </a:r>
            <a:r>
              <a:rPr lang="en-US" altLang="en-US" sz="2800">
                <a:solidFill>
                  <a:schemeClr val="tx1"/>
                </a:solidFill>
                <a:latin typeface="Tahoma" panose="020B0604030504040204" pitchFamily="34" charset="0"/>
                <a:sym typeface="+mn-ea"/>
              </a:rPr>
              <a:t> </a:t>
            </a:r>
            <a:r>
              <a:rPr lang="en-US" altLang="en-US" sz="2800" b="1">
                <a:solidFill>
                  <a:schemeClr val="tx1"/>
                </a:solidFill>
                <a:latin typeface="Tahoma" panose="020B0604030504040204" pitchFamily="34" charset="0"/>
                <a:sym typeface="+mn-ea"/>
              </a:rPr>
              <a:t>= </a:t>
            </a:r>
            <a:r>
              <a:rPr lang="en-US" altLang="en-US" sz="2800" b="1">
                <a:solidFill>
                  <a:srgbClr val="FF0000"/>
                </a:solidFill>
                <a:latin typeface="Tahoma" panose="020B0604030504040204" pitchFamily="34" charset="0"/>
                <a:sym typeface="+mn-ea"/>
              </a:rPr>
              <a:t>n </a:t>
            </a:r>
            <a:r>
              <a:rPr lang="en-US" altLang="en-US" sz="2800">
                <a:solidFill>
                  <a:schemeClr val="tx1"/>
                </a:solidFill>
                <a:latin typeface="Tahoma" panose="020B0604030504040204" pitchFamily="34" charset="0"/>
                <a:sym typeface="+mn-ea"/>
              </a:rPr>
              <a:t>for any closed system</a:t>
            </a:r>
            <a:endParaRPr lang="en-US" altLang="en-US" sz="2800" b="1">
              <a:solidFill>
                <a:srgbClr val="002060"/>
              </a:solidFill>
              <a:latin typeface="Tahoma" panose="020B0604030504040204" pitchFamily="34" charset="0"/>
              <a:cs typeface="Tahoma" panose="020B0604030504040204" pitchFamily="34" charset="0"/>
              <a:sym typeface="+mn-ea"/>
            </a:endParaRPr>
          </a:p>
          <a:p>
            <a:pPr algn="l" eaLnBrk="1" hangingPunct="1">
              <a:spcBef>
                <a:spcPct val="0"/>
              </a:spcBef>
              <a:buFontTx/>
              <a:buNone/>
            </a:pPr>
            <a:endParaRPr lang="en-GB" altLang="en-US" sz="2800" b="1">
              <a:solidFill>
                <a:srgbClr val="FF0000"/>
              </a:solidFill>
              <a:latin typeface="Tahoma" panose="020B0604030504040204" pitchFamily="34" charset="0"/>
              <a:sym typeface="+mn-ea"/>
            </a:endParaRPr>
          </a:p>
          <a:p>
            <a:pPr algn="l" eaLnBrk="1" hangingPunct="1">
              <a:spcBef>
                <a:spcPct val="0"/>
              </a:spcBef>
              <a:buFontTx/>
              <a:buNone/>
            </a:pPr>
            <a:r>
              <a:rPr lang="en-GB" altLang="en-US" sz="2800" b="1">
                <a:solidFill>
                  <a:srgbClr val="FF0000"/>
                </a:solidFill>
                <a:latin typeface="Tahoma" panose="020B0604030504040204" pitchFamily="34" charset="0"/>
                <a:sym typeface="+mn-ea"/>
              </a:rPr>
              <a:t>n</a:t>
            </a:r>
            <a:r>
              <a:rPr lang="en-GB" altLang="en-US" sz="2800" b="1">
                <a:latin typeface="Tahoma" panose="020B0604030504040204" pitchFamily="34" charset="0"/>
                <a:sym typeface="+mn-ea"/>
              </a:rPr>
              <a:t>= </a:t>
            </a:r>
            <a:r>
              <a:rPr lang="en-GB" altLang="en-US" sz="2800" b="1" u="sng">
                <a:solidFill>
                  <a:srgbClr val="DEA900"/>
                </a:solidFill>
                <a:latin typeface="Tahoma" panose="020B0604030504040204" pitchFamily="34" charset="0"/>
                <a:sym typeface="+mn-ea"/>
              </a:rPr>
              <a:t>N </a:t>
            </a:r>
            <a:r>
              <a:rPr lang="en-GB" altLang="en-US" sz="2800" b="1">
                <a:latin typeface="Tahoma" panose="020B0604030504040204" pitchFamily="34" charset="0"/>
                <a:sym typeface="+mn-ea"/>
              </a:rPr>
              <a:t>= </a:t>
            </a:r>
            <a:r>
              <a:rPr lang="en-GB" altLang="en-US" sz="2800" b="1" u="sng">
                <a:solidFill>
                  <a:srgbClr val="0070C0"/>
                </a:solidFill>
                <a:latin typeface="Tahoma" panose="020B0604030504040204" pitchFamily="34" charset="0"/>
                <a:sym typeface="+mn-ea"/>
              </a:rPr>
              <a:t>m</a:t>
            </a:r>
            <a:r>
              <a:rPr lang="en-GB" altLang="en-US" sz="2800" b="1">
                <a:latin typeface="Tahoma" panose="020B0604030504040204" pitchFamily="34" charset="0"/>
                <a:sym typeface="+mn-ea"/>
              </a:rPr>
              <a:t> </a:t>
            </a:r>
            <a:r>
              <a:rPr lang="en-US" altLang="en-GB" sz="2800" b="1">
                <a:latin typeface="Tahoma" panose="020B0604030504040204" pitchFamily="34" charset="0"/>
                <a:sym typeface="+mn-ea"/>
              </a:rPr>
              <a:t>=  </a:t>
            </a:r>
            <a:r>
              <a:rPr lang="en-US" altLang="en-GB" sz="2800" b="1" u="sng">
                <a:solidFill>
                  <a:srgbClr val="002060"/>
                </a:solidFill>
                <a:latin typeface="Tahoma" panose="020B0604030504040204" pitchFamily="34" charset="0"/>
                <a:cs typeface="Tahoma" panose="020B0604030504040204" pitchFamily="34" charset="0"/>
                <a:sym typeface="+mn-ea"/>
              </a:rPr>
              <a:t>V</a:t>
            </a:r>
            <a:r>
              <a:rPr lang="en-US" altLang="en-GB" sz="2800" b="1">
                <a:solidFill>
                  <a:srgbClr val="002060"/>
                </a:solidFill>
                <a:latin typeface="Tahoma" panose="020B0604030504040204" pitchFamily="34" charset="0"/>
                <a:cs typeface="Tahoma" panose="020B0604030504040204" pitchFamily="34" charset="0"/>
                <a:sym typeface="+mn-ea"/>
              </a:rPr>
              <a:t>  </a:t>
            </a:r>
            <a:r>
              <a:rPr lang="en-US" altLang="en-US" sz="2800" b="1">
                <a:solidFill>
                  <a:schemeClr val="tx1"/>
                </a:solidFill>
                <a:latin typeface="Tahoma" panose="020B0604030504040204" pitchFamily="34" charset="0"/>
                <a:cs typeface="Tahoma" panose="020B0604030504040204" pitchFamily="34" charset="0"/>
                <a:sym typeface="+mn-ea"/>
              </a:rPr>
              <a:t>=</a:t>
            </a:r>
            <a:r>
              <a:rPr lang="en-US" altLang="en-US" sz="2800" b="1">
                <a:solidFill>
                  <a:srgbClr val="002060"/>
                </a:solidFill>
                <a:latin typeface="Tahoma" panose="020B0604030504040204" pitchFamily="34" charset="0"/>
                <a:cs typeface="Tahoma" panose="020B0604030504040204" pitchFamily="34" charset="0"/>
                <a:sym typeface="+mn-ea"/>
              </a:rPr>
              <a:t> </a:t>
            </a:r>
            <a:r>
              <a:rPr lang="en-US" altLang="en-GB" sz="2800" b="1">
                <a:solidFill>
                  <a:srgbClr val="39FF1F"/>
                </a:solidFill>
                <a:latin typeface="Tahoma" panose="020B0604030504040204" pitchFamily="34" charset="0"/>
                <a:sym typeface="+mn-ea"/>
              </a:rPr>
              <a:t>C</a:t>
            </a:r>
            <a:r>
              <a:rPr lang="en-US" altLang="en-GB" sz="2800" b="1">
                <a:solidFill>
                  <a:srgbClr val="02045E"/>
                </a:solidFill>
                <a:latin typeface="Tahoma" panose="020B0604030504040204" pitchFamily="34" charset="0"/>
                <a:sym typeface="+mn-ea"/>
              </a:rPr>
              <a:t>V </a:t>
            </a:r>
            <a:endParaRPr lang="en-US" altLang="en-US" sz="2800" b="1">
              <a:solidFill>
                <a:srgbClr val="002060"/>
              </a:solidFill>
              <a:latin typeface="Tahoma" panose="020B0604030504040204" pitchFamily="34" charset="0"/>
              <a:cs typeface="Tahoma" panose="020B0604030504040204" pitchFamily="34" charset="0"/>
              <a:sym typeface="+mn-ea"/>
            </a:endParaRPr>
          </a:p>
          <a:p>
            <a:pPr algn="l" eaLnBrk="1" hangingPunct="1">
              <a:spcBef>
                <a:spcPct val="0"/>
              </a:spcBef>
              <a:buFontTx/>
              <a:buNone/>
            </a:pPr>
            <a:r>
              <a:rPr lang="en-GB" altLang="en-US" sz="2800" b="1">
                <a:solidFill>
                  <a:srgbClr val="00B050"/>
                </a:solidFill>
                <a:latin typeface="Tahoma" panose="020B0604030504040204" pitchFamily="34" charset="0"/>
                <a:sym typeface="+mn-ea"/>
              </a:rPr>
              <a:t>      N</a:t>
            </a:r>
            <a:r>
              <a:rPr lang="en-GB" altLang="en-US" sz="2800" b="1" baseline="-25000">
                <a:solidFill>
                  <a:srgbClr val="00B050"/>
                </a:solidFill>
                <a:latin typeface="Tahoma" panose="020B0604030504040204" pitchFamily="34" charset="0"/>
                <a:sym typeface="+mn-ea"/>
              </a:rPr>
              <a:t>A</a:t>
            </a:r>
            <a:r>
              <a:rPr lang="en-GB" altLang="en-US" sz="2800" b="1" baseline="-25000">
                <a:latin typeface="Tahoma" panose="020B0604030504040204" pitchFamily="34" charset="0"/>
                <a:sym typeface="+mn-ea"/>
              </a:rPr>
              <a:t>     </a:t>
            </a:r>
            <a:r>
              <a:rPr lang="en-GB" altLang="en-US" sz="2800" b="1">
                <a:solidFill>
                  <a:srgbClr val="7030A0"/>
                </a:solidFill>
                <a:latin typeface="Tahoma" panose="020B0604030504040204" pitchFamily="34" charset="0"/>
                <a:sym typeface="+mn-ea"/>
              </a:rPr>
              <a:t>M</a:t>
            </a:r>
            <a:r>
              <a:rPr lang="en-GB" altLang="en-US" sz="2800" b="1" baseline="-25000">
                <a:solidFill>
                  <a:srgbClr val="7030A0"/>
                </a:solidFill>
                <a:latin typeface="Tahoma" panose="020B0604030504040204" pitchFamily="34" charset="0"/>
                <a:sym typeface="+mn-ea"/>
              </a:rPr>
              <a:t>r      </a:t>
            </a:r>
            <a:r>
              <a:rPr lang="en-US" altLang="en-GB" sz="2800" b="1">
                <a:latin typeface="Tahoma" panose="020B0604030504040204" pitchFamily="34" charset="0"/>
                <a:cs typeface="Tahoma" panose="020B0604030504040204" pitchFamily="34" charset="0"/>
                <a:sym typeface="+mn-ea"/>
              </a:rPr>
              <a:t>24</a:t>
            </a:r>
            <a:endParaRPr lang="en-US" altLang="zh-TW" sz="2800" b="1" i="1" dirty="0">
              <a:latin typeface="Tahoma" panose="020B0604030504040204" pitchFamily="34" charset="0"/>
              <a:ea typeface="DFKai-SB" panose="03000509000000000000" pitchFamily="65" charset="-128"/>
              <a:cs typeface="Tahoma" panose="020B0604030504040204" pitchFamily="34" charset="0"/>
            </a:endParaRPr>
          </a:p>
        </p:txBody>
      </p:sp>
      <p:sp>
        <p:nvSpPr>
          <p:cNvPr id="35844" name="Text Box 3"/>
          <p:cNvSpPr txBox="1">
            <a:spLocks noChangeArrowheads="1"/>
          </p:cNvSpPr>
          <p:nvPr/>
        </p:nvSpPr>
        <p:spPr bwMode="auto">
          <a:xfrm>
            <a:off x="0" y="0"/>
            <a:ext cx="9144000" cy="72199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US" altLang="en-US" b="1" dirty="0"/>
              <a:t>The Equations so far...</a:t>
            </a:r>
            <a:endParaRPr lang="en-US" altLang="en-US" sz="1000" b="1" baseline="30000" dirty="0">
              <a:latin typeface="Tahoma" panose="020B0604030504040204" pitchFamily="34" charset="0"/>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029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0299">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0299">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0299">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0299">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0299">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0299">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0299">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9" name="Rectangle 11"/>
          <p:cNvSpPr>
            <a:spLocks noChangeArrowheads="1"/>
          </p:cNvSpPr>
          <p:nvPr/>
        </p:nvSpPr>
        <p:spPr bwMode="auto">
          <a:xfrm>
            <a:off x="0" y="721995"/>
            <a:ext cx="9144000" cy="5569585"/>
          </a:xfrm>
          <a:prstGeom prst="rect">
            <a:avLst/>
          </a:prstGeom>
          <a:solidFill>
            <a:schemeClr val="bg1"/>
          </a:solidFill>
          <a:ln>
            <a:noFill/>
          </a:ln>
          <a:effectLst/>
        </p:spPr>
        <p:txBody>
          <a:bodyPr wrap="square">
            <a:spAutoFit/>
          </a:bodyPr>
          <a:lstStyle>
            <a:lvl1pPr>
              <a:spcBef>
                <a:spcPct val="0"/>
              </a:spcBef>
              <a:defRPr kumimoji="1" sz="2400">
                <a:solidFill>
                  <a:schemeClr val="tx1"/>
                </a:solidFill>
                <a:latin typeface="Times New Roman" panose="02020603050405020304" pitchFamily="18" charset="0"/>
                <a:ea typeface="PMingLiU" panose="02020500000000000000" pitchFamily="18" charset="-120"/>
              </a:defRPr>
            </a:lvl1pPr>
            <a:lvl2pPr marL="1222375" indent="-457200">
              <a:spcBef>
                <a:spcPct val="0"/>
              </a:spcBef>
              <a:defRPr kumimoji="1" sz="2400">
                <a:solidFill>
                  <a:schemeClr val="tx1"/>
                </a:solidFill>
                <a:latin typeface="Times New Roman" panose="02020603050405020304" pitchFamily="18" charset="0"/>
                <a:ea typeface="PMingLiU" panose="02020500000000000000" pitchFamily="18" charset="-120"/>
              </a:defRPr>
            </a:lvl2pPr>
            <a:lvl3pPr marL="1870075" indent="-457200">
              <a:spcBef>
                <a:spcPct val="0"/>
              </a:spcBef>
              <a:defRPr kumimoji="1" sz="2400">
                <a:solidFill>
                  <a:schemeClr val="tx1"/>
                </a:solidFill>
                <a:latin typeface="Times New Roman" panose="02020603050405020304" pitchFamily="18" charset="0"/>
                <a:ea typeface="PMingLiU" panose="02020500000000000000" pitchFamily="18" charset="-120"/>
              </a:defRPr>
            </a:lvl3pPr>
            <a:lvl4pPr marL="2517775" indent="-457200">
              <a:spcBef>
                <a:spcPct val="0"/>
              </a:spcBef>
              <a:defRPr kumimoji="1" sz="2400">
                <a:solidFill>
                  <a:schemeClr val="tx1"/>
                </a:solidFill>
                <a:latin typeface="Times New Roman" panose="02020603050405020304" pitchFamily="18" charset="0"/>
                <a:ea typeface="PMingLiU" panose="02020500000000000000" pitchFamily="18" charset="-120"/>
              </a:defRPr>
            </a:lvl4pPr>
            <a:lvl5pPr marL="3165475" indent="-457200">
              <a:spcBef>
                <a:spcPct val="0"/>
              </a:spcBef>
              <a:defRPr kumimoji="1" sz="2400">
                <a:solidFill>
                  <a:schemeClr val="tx1"/>
                </a:solidFill>
                <a:latin typeface="Times New Roman" panose="02020603050405020304" pitchFamily="18" charset="0"/>
                <a:ea typeface="PMingLiU" panose="02020500000000000000" pitchFamily="18" charset="-120"/>
              </a:defRPr>
            </a:lvl5pPr>
            <a:lvl6pPr marL="36226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40798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45370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49942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algn="l" eaLnBrk="1" hangingPunct="1">
              <a:spcBef>
                <a:spcPct val="0"/>
              </a:spcBef>
              <a:buFontTx/>
              <a:buNone/>
            </a:pPr>
            <a:r>
              <a:rPr lang="en-US" altLang="en-US" dirty="0">
                <a:latin typeface="Tahoma" panose="020B0604030504040204" pitchFamily="34" charset="0"/>
                <a:ea typeface="DFKai-SB" panose="03000509000000000000" pitchFamily="65" charset="-128"/>
                <a:cs typeface="Tahoma" panose="020B0604030504040204" pitchFamily="34" charset="0"/>
              </a:rPr>
              <a:t>Equations must balance, if you make a change to one side of the equation, make the same change to the other side</a:t>
            </a:r>
            <a:endParaRPr lang="en-US" altLang="en-US" dirty="0">
              <a:latin typeface="Tahoma" panose="020B0604030504040204" pitchFamily="34" charset="0"/>
              <a:ea typeface="DFKai-SB" panose="03000509000000000000" pitchFamily="65" charset="-128"/>
              <a:cs typeface="Tahoma" panose="020B0604030504040204" pitchFamily="34" charset="0"/>
            </a:endParaRPr>
          </a:p>
          <a:p>
            <a:pPr marL="457200" lvl="1" indent="0" algn="ctr" eaLnBrk="1" hangingPunct="1">
              <a:spcBef>
                <a:spcPct val="0"/>
              </a:spcBef>
              <a:buNone/>
            </a:pPr>
            <a:r>
              <a:rPr lang="en-US" altLang="en-US" sz="2800" b="1" dirty="0">
                <a:solidFill>
                  <a:srgbClr val="00B050"/>
                </a:solidFill>
                <a:latin typeface="Tahoma" panose="020B0604030504040204" pitchFamily="34" charset="0"/>
                <a:ea typeface="DFKai-SB" panose="03000509000000000000" pitchFamily="65" charset="-128"/>
                <a:cs typeface="Tahoma" panose="020B0604030504040204" pitchFamily="34" charset="0"/>
              </a:rPr>
              <a:t>3 </a:t>
            </a:r>
            <a:r>
              <a:rPr lang="en-US" altLang="en-US" sz="2800" b="1" dirty="0">
                <a:solidFill>
                  <a:schemeClr val="tx1"/>
                </a:solidFill>
                <a:latin typeface="Tahoma" panose="020B0604030504040204" pitchFamily="34" charset="0"/>
                <a:ea typeface="DFKai-SB" panose="03000509000000000000" pitchFamily="65" charset="-128"/>
                <a:cs typeface="Tahoma" panose="020B0604030504040204" pitchFamily="34" charset="0"/>
              </a:rPr>
              <a:t>=</a:t>
            </a:r>
            <a:r>
              <a:rPr lang="en-US" altLang="en-US" sz="2800" b="1" dirty="0">
                <a:solidFill>
                  <a:srgbClr val="00B050"/>
                </a:solidFill>
                <a:latin typeface="Tahoma" panose="020B0604030504040204" pitchFamily="34" charset="0"/>
                <a:ea typeface="DFKai-SB" panose="03000509000000000000" pitchFamily="65" charset="-128"/>
                <a:cs typeface="Tahoma" panose="020B0604030504040204" pitchFamily="34" charset="0"/>
              </a:rPr>
              <a:t> 3</a:t>
            </a:r>
            <a:endParaRPr lang="en-US" altLang="en-US" sz="2800" b="1" dirty="0">
              <a:solidFill>
                <a:srgbClr val="00B050"/>
              </a:solidFill>
              <a:latin typeface="Tahoma" panose="020B0604030504040204" pitchFamily="34" charset="0"/>
              <a:ea typeface="DFKai-SB" panose="03000509000000000000" pitchFamily="65" charset="-128"/>
              <a:cs typeface="Tahoma" panose="020B0604030504040204" pitchFamily="34" charset="0"/>
            </a:endParaRPr>
          </a:p>
          <a:p>
            <a:pPr marL="457200" lvl="1" indent="0" algn="ctr" eaLnBrk="1" hangingPunct="1">
              <a:spcBef>
                <a:spcPct val="0"/>
              </a:spcBef>
              <a:buNone/>
            </a:pPr>
            <a:endParaRPr lang="en-US" altLang="en-US" sz="2800" b="1" i="1" dirty="0">
              <a:solidFill>
                <a:srgbClr val="00B050"/>
              </a:solidFill>
              <a:latin typeface="Tahoma" panose="020B0604030504040204" pitchFamily="34" charset="0"/>
              <a:ea typeface="DFKai-SB" panose="03000509000000000000" pitchFamily="65" charset="-128"/>
              <a:cs typeface="Tahoma" panose="020B0604030504040204" pitchFamily="34" charset="0"/>
            </a:endParaRPr>
          </a:p>
          <a:p>
            <a:pPr marL="457200" lvl="1" indent="0" algn="ctr" eaLnBrk="1" hangingPunct="1">
              <a:spcBef>
                <a:spcPct val="0"/>
              </a:spcBef>
              <a:buNone/>
            </a:pPr>
            <a:endParaRPr lang="en-US" altLang="en-US" sz="2800" b="1" i="1" dirty="0">
              <a:solidFill>
                <a:srgbClr val="00B050"/>
              </a:solidFill>
              <a:latin typeface="Tahoma" panose="020B0604030504040204" pitchFamily="34" charset="0"/>
              <a:ea typeface="DFKai-SB" panose="03000509000000000000" pitchFamily="65" charset="-128"/>
              <a:cs typeface="Tahoma" panose="020B0604030504040204" pitchFamily="34" charset="0"/>
            </a:endParaRPr>
          </a:p>
          <a:p>
            <a:pPr marL="457200" lvl="1" indent="0" algn="ctr" eaLnBrk="1" hangingPunct="1">
              <a:spcBef>
                <a:spcPct val="0"/>
              </a:spcBef>
              <a:buNone/>
            </a:pPr>
            <a:endParaRPr lang="en-US" altLang="en-US" sz="2800" b="1" i="1" dirty="0">
              <a:solidFill>
                <a:srgbClr val="00B050"/>
              </a:solidFill>
              <a:latin typeface="Tahoma" panose="020B0604030504040204" pitchFamily="34" charset="0"/>
              <a:ea typeface="DFKai-SB" panose="03000509000000000000" pitchFamily="65" charset="-128"/>
              <a:cs typeface="Tahoma" panose="020B0604030504040204" pitchFamily="34" charset="0"/>
            </a:endParaRPr>
          </a:p>
          <a:p>
            <a:pPr marL="457200" lvl="1" indent="0" algn="ctr" eaLnBrk="1" hangingPunct="1">
              <a:spcBef>
                <a:spcPct val="0"/>
              </a:spcBef>
              <a:buNone/>
            </a:pPr>
            <a:r>
              <a:rPr lang="en-US" altLang="en-US" sz="2800" b="1" dirty="0">
                <a:solidFill>
                  <a:srgbClr val="00B050"/>
                </a:solidFill>
                <a:latin typeface="Tahoma" panose="020B0604030504040204" pitchFamily="34" charset="0"/>
                <a:ea typeface="DFKai-SB" panose="03000509000000000000" pitchFamily="65" charset="-128"/>
                <a:cs typeface="Tahoma" panose="020B0604030504040204" pitchFamily="34" charset="0"/>
              </a:rPr>
              <a:t>3</a:t>
            </a:r>
            <a:r>
              <a:rPr lang="en-US" altLang="en-US" sz="2800" b="1" dirty="0">
                <a:solidFill>
                  <a:srgbClr val="FF0000"/>
                </a:solidFill>
                <a:latin typeface="Tahoma" panose="020B0604030504040204" pitchFamily="34" charset="0"/>
                <a:ea typeface="DFKai-SB" panose="03000509000000000000" pitchFamily="65" charset="-128"/>
                <a:cs typeface="Tahoma" panose="020B0604030504040204" pitchFamily="34" charset="0"/>
              </a:rPr>
              <a:t>+1</a:t>
            </a:r>
            <a:r>
              <a:rPr lang="en-US" altLang="en-US" sz="2800" b="1" dirty="0">
                <a:solidFill>
                  <a:srgbClr val="00B050"/>
                </a:solidFill>
                <a:latin typeface="Tahoma" panose="020B0604030504040204" pitchFamily="34" charset="0"/>
                <a:ea typeface="DFKai-SB" panose="03000509000000000000" pitchFamily="65" charset="-128"/>
                <a:cs typeface="Tahoma" panose="020B0604030504040204" pitchFamily="34" charset="0"/>
              </a:rPr>
              <a:t> </a:t>
            </a:r>
            <a:r>
              <a:rPr lang="en-US" altLang="en-US" sz="2800" b="1" dirty="0">
                <a:solidFill>
                  <a:schemeClr val="tx1"/>
                </a:solidFill>
                <a:latin typeface="Tahoma" panose="020B0604030504040204" pitchFamily="34" charset="0"/>
                <a:ea typeface="DFKai-SB" panose="03000509000000000000" pitchFamily="65" charset="-128"/>
                <a:cs typeface="Tahoma" panose="020B0604030504040204" pitchFamily="34" charset="0"/>
              </a:rPr>
              <a:t>= </a:t>
            </a:r>
            <a:r>
              <a:rPr lang="en-US" altLang="en-US" sz="2800" b="1" dirty="0">
                <a:solidFill>
                  <a:srgbClr val="00B050"/>
                </a:solidFill>
                <a:latin typeface="Tahoma" panose="020B0604030504040204" pitchFamily="34" charset="0"/>
                <a:ea typeface="DFKai-SB" panose="03000509000000000000" pitchFamily="65" charset="-128"/>
                <a:cs typeface="Tahoma" panose="020B0604030504040204" pitchFamily="34" charset="0"/>
              </a:rPr>
              <a:t>3</a:t>
            </a:r>
            <a:r>
              <a:rPr lang="en-US" altLang="en-US" sz="2800" b="1" dirty="0">
                <a:solidFill>
                  <a:srgbClr val="FF0000"/>
                </a:solidFill>
                <a:latin typeface="Tahoma" panose="020B0604030504040204" pitchFamily="34" charset="0"/>
                <a:ea typeface="DFKai-SB" panose="03000509000000000000" pitchFamily="65" charset="-128"/>
                <a:cs typeface="Tahoma" panose="020B0604030504040204" pitchFamily="34" charset="0"/>
              </a:rPr>
              <a:t>+1</a:t>
            </a:r>
            <a:endParaRPr lang="en-US" altLang="en-US" sz="2800" i="1" dirty="0">
              <a:latin typeface="Tahoma" panose="020B0604030504040204" pitchFamily="34" charset="0"/>
              <a:ea typeface="DFKai-SB" panose="03000509000000000000" pitchFamily="65" charset="-128"/>
              <a:cs typeface="Tahoma" panose="020B0604030504040204" pitchFamily="34" charset="0"/>
            </a:endParaRPr>
          </a:p>
          <a:p>
            <a:pPr marL="457200" lvl="1" indent="0" algn="l" eaLnBrk="1" hangingPunct="1">
              <a:spcBef>
                <a:spcPct val="0"/>
              </a:spcBef>
              <a:buNone/>
            </a:pPr>
            <a:endParaRPr lang="en-US" altLang="en-US" sz="2800" i="1" dirty="0">
              <a:latin typeface="Tahoma" panose="020B0604030504040204" pitchFamily="34" charset="0"/>
              <a:ea typeface="DFKai-SB" panose="03000509000000000000" pitchFamily="65" charset="-128"/>
              <a:cs typeface="Tahoma" panose="020B0604030504040204" pitchFamily="34" charset="0"/>
            </a:endParaRPr>
          </a:p>
          <a:p>
            <a:pPr marL="457200" lvl="1" indent="0" algn="l" eaLnBrk="1" hangingPunct="1">
              <a:spcBef>
                <a:spcPct val="0"/>
              </a:spcBef>
              <a:buNone/>
            </a:pPr>
            <a:endParaRPr lang="en-US" altLang="en-US" sz="2800" i="1" dirty="0">
              <a:latin typeface="Tahoma" panose="020B0604030504040204" pitchFamily="34" charset="0"/>
              <a:ea typeface="DFKai-SB" panose="03000509000000000000" pitchFamily="65" charset="-128"/>
              <a:cs typeface="Tahoma" panose="020B0604030504040204" pitchFamily="34" charset="0"/>
            </a:endParaRPr>
          </a:p>
          <a:p>
            <a:pPr marL="457200" lvl="1" indent="0" algn="l" eaLnBrk="1" hangingPunct="1">
              <a:spcBef>
                <a:spcPct val="0"/>
              </a:spcBef>
              <a:buNone/>
            </a:pPr>
            <a:endParaRPr lang="en-US" altLang="en-US" sz="2800" i="1" dirty="0">
              <a:latin typeface="Tahoma" panose="020B0604030504040204" pitchFamily="34" charset="0"/>
              <a:ea typeface="DFKai-SB" panose="03000509000000000000" pitchFamily="65" charset="-128"/>
              <a:cs typeface="Tahoma" panose="020B0604030504040204" pitchFamily="34" charset="0"/>
            </a:endParaRPr>
          </a:p>
          <a:p>
            <a:pPr marL="457200" lvl="1" indent="0" algn="ctr" eaLnBrk="1" hangingPunct="1">
              <a:spcBef>
                <a:spcPct val="0"/>
              </a:spcBef>
              <a:buNone/>
            </a:pPr>
            <a:r>
              <a:rPr lang="en-US" altLang="en-US" sz="2800" b="1" dirty="0">
                <a:solidFill>
                  <a:srgbClr val="00B050"/>
                </a:solidFill>
                <a:latin typeface="Tahoma" panose="020B0604030504040204" pitchFamily="34" charset="0"/>
                <a:ea typeface="DFKai-SB" panose="03000509000000000000" pitchFamily="65" charset="-128"/>
                <a:cs typeface="Tahoma" panose="020B0604030504040204" pitchFamily="34" charset="0"/>
                <a:sym typeface="+mn-ea"/>
              </a:rPr>
              <a:t>3</a:t>
            </a:r>
            <a:r>
              <a:rPr lang="en-US" altLang="en-US" sz="2800" b="1" dirty="0">
                <a:solidFill>
                  <a:srgbClr val="FF0000"/>
                </a:solidFill>
                <a:latin typeface="Tahoma" panose="020B0604030504040204" pitchFamily="34" charset="0"/>
                <a:ea typeface="DFKai-SB" panose="03000509000000000000" pitchFamily="65" charset="-128"/>
                <a:cs typeface="Tahoma" panose="020B0604030504040204" pitchFamily="34" charset="0"/>
                <a:sym typeface="+mn-ea"/>
              </a:rPr>
              <a:t>+1</a:t>
            </a:r>
            <a:r>
              <a:rPr lang="en-US" altLang="en-US" sz="2800" b="1" dirty="0">
                <a:solidFill>
                  <a:srgbClr val="00B050"/>
                </a:solidFill>
                <a:latin typeface="Tahoma" panose="020B0604030504040204" pitchFamily="34" charset="0"/>
                <a:ea typeface="DFKai-SB" panose="03000509000000000000" pitchFamily="65" charset="-128"/>
                <a:cs typeface="Tahoma" panose="020B0604030504040204" pitchFamily="34" charset="0"/>
                <a:sym typeface="+mn-ea"/>
              </a:rPr>
              <a:t> </a:t>
            </a:r>
            <a:r>
              <a:rPr lang="en-US" altLang="en-US" sz="2800" b="1" dirty="0">
                <a:solidFill>
                  <a:schemeClr val="tx1"/>
                </a:solidFill>
                <a:latin typeface="Tahoma" panose="020B0604030504040204" pitchFamily="34" charset="0"/>
                <a:ea typeface="DFKai-SB" panose="03000509000000000000" pitchFamily="65" charset="-128"/>
                <a:cs typeface="Tahoma" panose="020B0604030504040204" pitchFamily="34" charset="0"/>
                <a:sym typeface="+mn-ea"/>
              </a:rPr>
              <a:t>≠</a:t>
            </a:r>
            <a:r>
              <a:rPr lang="en-US" altLang="en-US" sz="2800" b="1" dirty="0">
                <a:solidFill>
                  <a:srgbClr val="00B050"/>
                </a:solidFill>
                <a:latin typeface="Tahoma" panose="020B0604030504040204" pitchFamily="34" charset="0"/>
                <a:ea typeface="DFKai-SB" panose="03000509000000000000" pitchFamily="65" charset="-128"/>
                <a:cs typeface="Tahoma" panose="020B0604030504040204" pitchFamily="34" charset="0"/>
                <a:sym typeface="+mn-ea"/>
              </a:rPr>
              <a:t> 3</a:t>
            </a:r>
            <a:endParaRPr lang="en-US" altLang="en-US" sz="2800" dirty="0">
              <a:latin typeface="Tahoma" panose="020B0604030504040204" pitchFamily="34" charset="0"/>
              <a:ea typeface="DFKai-SB" panose="03000509000000000000" pitchFamily="65" charset="-128"/>
              <a:cs typeface="Tahoma" panose="020B0604030504040204" pitchFamily="34" charset="0"/>
            </a:endParaRPr>
          </a:p>
          <a:p>
            <a:pPr marL="342900" indent="-342900" algn="l" eaLnBrk="1" hangingPunct="1">
              <a:spcBef>
                <a:spcPct val="0"/>
              </a:spcBef>
              <a:buFont typeface="Arial" panose="020B0604020202020204" pitchFamily="34" charset="0"/>
              <a:buChar char="•"/>
            </a:pPr>
            <a:endParaRPr lang="en-US" altLang="en-US" sz="2800" b="1" dirty="0">
              <a:latin typeface="Tahoma" panose="020B0604030504040204" pitchFamily="34" charset="0"/>
              <a:ea typeface="DFKai-SB" panose="03000509000000000000" pitchFamily="65" charset="-128"/>
              <a:cs typeface="Tahoma" panose="020B0604030504040204" pitchFamily="34" charset="0"/>
            </a:endParaRPr>
          </a:p>
          <a:p>
            <a:pPr algn="l" eaLnBrk="1" hangingPunct="1">
              <a:spcBef>
                <a:spcPct val="0"/>
              </a:spcBef>
              <a:buFontTx/>
              <a:buNone/>
            </a:pPr>
            <a:endParaRPr lang="en-US" altLang="en-US" sz="2800" b="1" dirty="0">
              <a:latin typeface="Tahoma" panose="020B0604030504040204" pitchFamily="34" charset="0"/>
              <a:ea typeface="DFKai-SB" panose="03000509000000000000" pitchFamily="65" charset="-128"/>
              <a:cs typeface="Tahoma" panose="020B0604030504040204" pitchFamily="34" charset="0"/>
            </a:endParaRPr>
          </a:p>
        </p:txBody>
      </p:sp>
      <p:sp>
        <p:nvSpPr>
          <p:cNvPr id="35844" name="Text Box 3"/>
          <p:cNvSpPr txBox="1">
            <a:spLocks noChangeArrowheads="1"/>
          </p:cNvSpPr>
          <p:nvPr/>
        </p:nvSpPr>
        <p:spPr bwMode="auto">
          <a:xfrm>
            <a:off x="0" y="0"/>
            <a:ext cx="9144000" cy="72199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US" altLang="en-US" b="1" dirty="0"/>
              <a:t>Rearranging Equations Rules</a:t>
            </a:r>
            <a:endParaRPr lang="en-US" altLang="en-US" sz="1000" b="1" baseline="30000" dirty="0">
              <a:latin typeface="Tahoma" panose="020B0604030504040204" pitchFamily="34" charset="0"/>
            </a:endParaRPr>
          </a:p>
        </p:txBody>
      </p:sp>
      <p:pic>
        <p:nvPicPr>
          <p:cNvPr id="8" name="Picture 7"/>
          <p:cNvPicPr>
            <a:picLocks noChangeAspect="1"/>
          </p:cNvPicPr>
          <p:nvPr/>
        </p:nvPicPr>
        <p:blipFill>
          <a:blip r:embed="rId1"/>
          <a:stretch>
            <a:fillRect/>
          </a:stretch>
        </p:blipFill>
        <p:spPr>
          <a:xfrm>
            <a:off x="3507105" y="3708400"/>
            <a:ext cx="2533650" cy="1095375"/>
          </a:xfrm>
          <a:prstGeom prst="rect">
            <a:avLst/>
          </a:prstGeom>
        </p:spPr>
      </p:pic>
      <p:pic>
        <p:nvPicPr>
          <p:cNvPr id="9" name="Picture 8"/>
          <p:cNvPicPr>
            <a:picLocks noChangeAspect="1"/>
          </p:cNvPicPr>
          <p:nvPr/>
        </p:nvPicPr>
        <p:blipFill>
          <a:blip r:embed="rId2"/>
          <a:stretch>
            <a:fillRect/>
          </a:stretch>
        </p:blipFill>
        <p:spPr>
          <a:xfrm>
            <a:off x="3430905" y="1990090"/>
            <a:ext cx="2609850" cy="1228725"/>
          </a:xfrm>
          <a:prstGeom prst="rect">
            <a:avLst/>
          </a:prstGeom>
        </p:spPr>
      </p:pic>
      <p:pic>
        <p:nvPicPr>
          <p:cNvPr id="10" name="Picture 9"/>
          <p:cNvPicPr>
            <a:picLocks noChangeAspect="1"/>
          </p:cNvPicPr>
          <p:nvPr/>
        </p:nvPicPr>
        <p:blipFill>
          <a:blip r:embed="rId3"/>
          <a:stretch>
            <a:fillRect/>
          </a:stretch>
        </p:blipFill>
        <p:spPr>
          <a:xfrm>
            <a:off x="3521710" y="5515610"/>
            <a:ext cx="2505075" cy="1228725"/>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029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0299">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40299">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9" name="Rectangle 11"/>
          <p:cNvSpPr>
            <a:spLocks noChangeArrowheads="1"/>
          </p:cNvSpPr>
          <p:nvPr/>
        </p:nvSpPr>
        <p:spPr bwMode="auto">
          <a:xfrm>
            <a:off x="0" y="721995"/>
            <a:ext cx="9144000" cy="6369685"/>
          </a:xfrm>
          <a:prstGeom prst="rect">
            <a:avLst/>
          </a:prstGeom>
          <a:solidFill>
            <a:schemeClr val="bg1"/>
          </a:solidFill>
          <a:ln>
            <a:noFill/>
          </a:ln>
          <a:effectLst/>
        </p:spPr>
        <p:txBody>
          <a:bodyPr wrap="square">
            <a:spAutoFit/>
          </a:bodyPr>
          <a:lstStyle>
            <a:lvl1pPr>
              <a:spcBef>
                <a:spcPct val="0"/>
              </a:spcBef>
              <a:defRPr kumimoji="1" sz="2400">
                <a:solidFill>
                  <a:schemeClr val="tx1"/>
                </a:solidFill>
                <a:latin typeface="Times New Roman" panose="02020603050405020304" pitchFamily="18" charset="0"/>
                <a:ea typeface="PMingLiU" panose="02020500000000000000" pitchFamily="18" charset="-120"/>
              </a:defRPr>
            </a:lvl1pPr>
            <a:lvl2pPr marL="1222375" indent="-457200">
              <a:spcBef>
                <a:spcPct val="0"/>
              </a:spcBef>
              <a:defRPr kumimoji="1" sz="2400">
                <a:solidFill>
                  <a:schemeClr val="tx1"/>
                </a:solidFill>
                <a:latin typeface="Times New Roman" panose="02020603050405020304" pitchFamily="18" charset="0"/>
                <a:ea typeface="PMingLiU" panose="02020500000000000000" pitchFamily="18" charset="-120"/>
              </a:defRPr>
            </a:lvl2pPr>
            <a:lvl3pPr marL="1870075" indent="-457200">
              <a:spcBef>
                <a:spcPct val="0"/>
              </a:spcBef>
              <a:defRPr kumimoji="1" sz="2400">
                <a:solidFill>
                  <a:schemeClr val="tx1"/>
                </a:solidFill>
                <a:latin typeface="Times New Roman" panose="02020603050405020304" pitchFamily="18" charset="0"/>
                <a:ea typeface="PMingLiU" panose="02020500000000000000" pitchFamily="18" charset="-120"/>
              </a:defRPr>
            </a:lvl3pPr>
            <a:lvl4pPr marL="2517775" indent="-457200">
              <a:spcBef>
                <a:spcPct val="0"/>
              </a:spcBef>
              <a:defRPr kumimoji="1" sz="2400">
                <a:solidFill>
                  <a:schemeClr val="tx1"/>
                </a:solidFill>
                <a:latin typeface="Times New Roman" panose="02020603050405020304" pitchFamily="18" charset="0"/>
                <a:ea typeface="PMingLiU" panose="02020500000000000000" pitchFamily="18" charset="-120"/>
              </a:defRPr>
            </a:lvl4pPr>
            <a:lvl5pPr marL="3165475" indent="-457200">
              <a:spcBef>
                <a:spcPct val="0"/>
              </a:spcBef>
              <a:defRPr kumimoji="1" sz="2400">
                <a:solidFill>
                  <a:schemeClr val="tx1"/>
                </a:solidFill>
                <a:latin typeface="Times New Roman" panose="02020603050405020304" pitchFamily="18" charset="0"/>
                <a:ea typeface="PMingLiU" panose="02020500000000000000" pitchFamily="18" charset="-120"/>
              </a:defRPr>
            </a:lvl5pPr>
            <a:lvl6pPr marL="36226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40798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45370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49942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algn="l" eaLnBrk="1" hangingPunct="1">
              <a:spcBef>
                <a:spcPct val="0"/>
              </a:spcBef>
              <a:buFontTx/>
              <a:buNone/>
            </a:pPr>
            <a:r>
              <a:rPr lang="en-US" altLang="en-US" dirty="0">
                <a:latin typeface="Tahoma" panose="020B0604030504040204" pitchFamily="34" charset="0"/>
                <a:ea typeface="DFKai-SB" panose="03000509000000000000" pitchFamily="65" charset="-128"/>
                <a:cs typeface="Tahoma" panose="020B0604030504040204" pitchFamily="34" charset="0"/>
              </a:rPr>
              <a:t>Remove terms by performing the opposite operation...</a:t>
            </a:r>
            <a:endParaRPr lang="en-US" altLang="en-US" dirty="0">
              <a:latin typeface="Tahoma" panose="020B0604030504040204" pitchFamily="34" charset="0"/>
              <a:ea typeface="DFKai-SB" panose="03000509000000000000" pitchFamily="65" charset="-128"/>
              <a:cs typeface="Tahoma" panose="020B0604030504040204" pitchFamily="34" charset="0"/>
            </a:endParaRPr>
          </a:p>
          <a:p>
            <a:pPr algn="l" eaLnBrk="1" hangingPunct="1">
              <a:spcBef>
                <a:spcPct val="0"/>
              </a:spcBef>
              <a:buFontTx/>
              <a:buNone/>
            </a:pPr>
            <a:endParaRPr lang="en-US" altLang="en-US" dirty="0">
              <a:latin typeface="Tahoma" panose="020B0604030504040204" pitchFamily="34" charset="0"/>
              <a:ea typeface="DFKai-SB" panose="03000509000000000000" pitchFamily="65" charset="-128"/>
              <a:cs typeface="Tahoma" panose="020B0604030504040204" pitchFamily="34" charset="0"/>
            </a:endParaRPr>
          </a:p>
          <a:p>
            <a:pPr algn="ctr" eaLnBrk="1" hangingPunct="1">
              <a:spcBef>
                <a:spcPct val="0"/>
              </a:spcBef>
              <a:buFontTx/>
              <a:buNone/>
            </a:pPr>
            <a:r>
              <a:rPr lang="en-US" altLang="en-US" dirty="0">
                <a:latin typeface="Tahoma" panose="020B0604030504040204" pitchFamily="34" charset="0"/>
                <a:ea typeface="DFKai-SB" panose="03000509000000000000" pitchFamily="65" charset="-128"/>
                <a:cs typeface="Tahoma" panose="020B0604030504040204" pitchFamily="34" charset="0"/>
                <a:sym typeface="+mn-ea"/>
              </a:rPr>
              <a:t>remove </a:t>
            </a:r>
            <a:r>
              <a:rPr lang="en-US" altLang="en-US" b="1" dirty="0">
                <a:latin typeface="Tahoma" panose="020B0604030504040204" pitchFamily="34" charset="0"/>
                <a:ea typeface="DFKai-SB" panose="03000509000000000000" pitchFamily="65" charset="-128"/>
                <a:cs typeface="Tahoma" panose="020B0604030504040204" pitchFamily="34" charset="0"/>
                <a:sym typeface="+mn-ea"/>
              </a:rPr>
              <a:t>+ x</a:t>
            </a:r>
            <a:r>
              <a:rPr lang="en-US" altLang="en-US" dirty="0">
                <a:latin typeface="Tahoma" panose="020B0604030504040204" pitchFamily="34" charset="0"/>
                <a:ea typeface="DFKai-SB" panose="03000509000000000000" pitchFamily="65" charset="-128"/>
                <a:cs typeface="Tahoma" panose="020B0604030504040204" pitchFamily="34" charset="0"/>
                <a:sym typeface="+mn-ea"/>
              </a:rPr>
              <a:t> by performing the opposite operation; subtraction</a:t>
            </a:r>
            <a:endParaRPr lang="en-US" altLang="en-US" dirty="0">
              <a:latin typeface="Tahoma" panose="020B0604030504040204" pitchFamily="34" charset="0"/>
              <a:ea typeface="DFKai-SB" panose="03000509000000000000" pitchFamily="65" charset="-128"/>
              <a:cs typeface="Tahoma" panose="020B0604030504040204" pitchFamily="34" charset="0"/>
            </a:endParaRPr>
          </a:p>
          <a:p>
            <a:pPr algn="ctr" eaLnBrk="1" hangingPunct="1">
              <a:spcBef>
                <a:spcPct val="0"/>
              </a:spcBef>
              <a:buFontTx/>
              <a:buNone/>
            </a:pPr>
            <a:r>
              <a:rPr lang="en-US" altLang="en-US" b="1" dirty="0">
                <a:latin typeface="Tahoma" panose="020B0604030504040204" pitchFamily="34" charset="0"/>
                <a:ea typeface="DFKai-SB" panose="03000509000000000000" pitchFamily="65" charset="-128"/>
                <a:cs typeface="Tahoma" panose="020B0604030504040204" pitchFamily="34" charset="0"/>
              </a:rPr>
              <a:t>y + x = 9</a:t>
            </a:r>
            <a:endParaRPr lang="en-US" altLang="en-US" b="1" dirty="0">
              <a:latin typeface="Tahoma" panose="020B0604030504040204" pitchFamily="34" charset="0"/>
              <a:ea typeface="DFKai-SB" panose="03000509000000000000" pitchFamily="65" charset="-128"/>
              <a:cs typeface="Tahoma" panose="020B0604030504040204" pitchFamily="34" charset="0"/>
            </a:endParaRPr>
          </a:p>
          <a:p>
            <a:pPr algn="ctr" eaLnBrk="1" hangingPunct="1">
              <a:spcBef>
                <a:spcPct val="0"/>
              </a:spcBef>
              <a:buFontTx/>
              <a:buNone/>
            </a:pPr>
            <a:r>
              <a:rPr lang="en-US" altLang="en-US" b="1" dirty="0">
                <a:latin typeface="Tahoma" panose="020B0604030504040204" pitchFamily="34" charset="0"/>
                <a:ea typeface="DFKai-SB" panose="03000509000000000000" pitchFamily="65" charset="-128"/>
                <a:cs typeface="Tahoma" panose="020B0604030504040204" pitchFamily="34" charset="0"/>
              </a:rPr>
              <a:t>y + x </a:t>
            </a:r>
            <a:r>
              <a:rPr lang="en-US" altLang="en-US" b="1" dirty="0">
                <a:solidFill>
                  <a:srgbClr val="FF0000"/>
                </a:solidFill>
                <a:latin typeface="Tahoma" panose="020B0604030504040204" pitchFamily="34" charset="0"/>
                <a:ea typeface="DFKai-SB" panose="03000509000000000000" pitchFamily="65" charset="-128"/>
                <a:cs typeface="Tahoma" panose="020B0604030504040204" pitchFamily="34" charset="0"/>
              </a:rPr>
              <a:t>- x</a:t>
            </a:r>
            <a:r>
              <a:rPr lang="en-US" altLang="en-US" b="1" dirty="0">
                <a:latin typeface="Tahoma" panose="020B0604030504040204" pitchFamily="34" charset="0"/>
                <a:ea typeface="DFKai-SB" panose="03000509000000000000" pitchFamily="65" charset="-128"/>
                <a:cs typeface="Tahoma" panose="020B0604030504040204" pitchFamily="34" charset="0"/>
              </a:rPr>
              <a:t> = 9 </a:t>
            </a:r>
            <a:r>
              <a:rPr lang="en-US" altLang="en-US" b="1" dirty="0">
                <a:solidFill>
                  <a:srgbClr val="FF0000"/>
                </a:solidFill>
                <a:latin typeface="Tahoma" panose="020B0604030504040204" pitchFamily="34" charset="0"/>
                <a:ea typeface="DFKai-SB" panose="03000509000000000000" pitchFamily="65" charset="-128"/>
                <a:cs typeface="Tahoma" panose="020B0604030504040204" pitchFamily="34" charset="0"/>
              </a:rPr>
              <a:t>- x</a:t>
            </a:r>
            <a:endParaRPr lang="en-US" altLang="en-US" b="1" dirty="0">
              <a:latin typeface="Tahoma" panose="020B0604030504040204" pitchFamily="34" charset="0"/>
              <a:ea typeface="DFKai-SB" panose="03000509000000000000" pitchFamily="65" charset="-128"/>
              <a:cs typeface="Tahoma" panose="020B0604030504040204" pitchFamily="34" charset="0"/>
            </a:endParaRPr>
          </a:p>
          <a:p>
            <a:pPr algn="ctr" eaLnBrk="1" hangingPunct="1">
              <a:spcBef>
                <a:spcPct val="0"/>
              </a:spcBef>
              <a:buFontTx/>
              <a:buNone/>
            </a:pPr>
            <a:r>
              <a:rPr lang="en-US" altLang="en-US" b="1" dirty="0">
                <a:latin typeface="Tahoma" panose="020B0604030504040204" pitchFamily="34" charset="0"/>
                <a:ea typeface="DFKai-SB" panose="03000509000000000000" pitchFamily="65" charset="-128"/>
                <a:cs typeface="Tahoma" panose="020B0604030504040204" pitchFamily="34" charset="0"/>
                <a:sym typeface="+mn-ea"/>
              </a:rPr>
              <a:t>y = 9 </a:t>
            </a:r>
            <a:r>
              <a:rPr lang="en-US" altLang="en-US" b="1" dirty="0">
                <a:solidFill>
                  <a:srgbClr val="FF0000"/>
                </a:solidFill>
                <a:latin typeface="Tahoma" panose="020B0604030504040204" pitchFamily="34" charset="0"/>
                <a:ea typeface="DFKai-SB" panose="03000509000000000000" pitchFamily="65" charset="-128"/>
                <a:cs typeface="Tahoma" panose="020B0604030504040204" pitchFamily="34" charset="0"/>
                <a:sym typeface="+mn-ea"/>
              </a:rPr>
              <a:t>- x</a:t>
            </a:r>
            <a:endParaRPr lang="en-US" altLang="en-US" b="1" dirty="0">
              <a:latin typeface="Tahoma" panose="020B0604030504040204" pitchFamily="34" charset="0"/>
              <a:ea typeface="DFKai-SB" panose="03000509000000000000" pitchFamily="65" charset="-128"/>
              <a:cs typeface="Tahoma" panose="020B0604030504040204" pitchFamily="34" charset="0"/>
            </a:endParaRPr>
          </a:p>
          <a:p>
            <a:pPr algn="ctr" eaLnBrk="1" hangingPunct="1">
              <a:spcBef>
                <a:spcPct val="0"/>
              </a:spcBef>
              <a:buFontTx/>
              <a:buNone/>
            </a:pPr>
            <a:endParaRPr lang="en-US" altLang="en-US" dirty="0">
              <a:latin typeface="Tahoma" panose="020B0604030504040204" pitchFamily="34" charset="0"/>
              <a:ea typeface="DFKai-SB" panose="03000509000000000000" pitchFamily="65" charset="-128"/>
              <a:cs typeface="Tahoma" panose="020B0604030504040204" pitchFamily="34" charset="0"/>
            </a:endParaRPr>
          </a:p>
          <a:p>
            <a:pPr algn="ctr" eaLnBrk="1" hangingPunct="1">
              <a:spcBef>
                <a:spcPct val="0"/>
              </a:spcBef>
              <a:buFontTx/>
              <a:buNone/>
            </a:pPr>
            <a:r>
              <a:rPr lang="en-US" altLang="en-US" dirty="0">
                <a:latin typeface="Tahoma" panose="020B0604030504040204" pitchFamily="34" charset="0"/>
                <a:ea typeface="DFKai-SB" panose="03000509000000000000" pitchFamily="65" charset="-128"/>
                <a:cs typeface="Tahoma" panose="020B0604030504040204" pitchFamily="34" charset="0"/>
              </a:rPr>
              <a:t>remove multiplied terms by dividing </a:t>
            </a:r>
            <a:endParaRPr lang="en-US" altLang="en-US" dirty="0">
              <a:latin typeface="Tahoma" panose="020B0604030504040204" pitchFamily="34" charset="0"/>
              <a:ea typeface="DFKai-SB" panose="03000509000000000000" pitchFamily="65" charset="-128"/>
              <a:cs typeface="Tahoma" panose="020B0604030504040204" pitchFamily="34" charset="0"/>
            </a:endParaRPr>
          </a:p>
          <a:p>
            <a:pPr algn="ctr" eaLnBrk="1" hangingPunct="1">
              <a:spcBef>
                <a:spcPct val="0"/>
              </a:spcBef>
              <a:buFontTx/>
              <a:buNone/>
            </a:pPr>
            <a:r>
              <a:rPr lang="en-US" altLang="en-US" b="1" dirty="0">
                <a:latin typeface="Tahoma" panose="020B0604030504040204" pitchFamily="34" charset="0"/>
                <a:ea typeface="DFKai-SB" panose="03000509000000000000" pitchFamily="65" charset="-128"/>
                <a:cs typeface="Tahoma" panose="020B0604030504040204" pitchFamily="34" charset="0"/>
              </a:rPr>
              <a:t>y × x = 9</a:t>
            </a:r>
            <a:endParaRPr lang="en-US" altLang="en-US" b="1" dirty="0">
              <a:latin typeface="Tahoma" panose="020B0604030504040204" pitchFamily="34" charset="0"/>
              <a:ea typeface="DFKai-SB" panose="03000509000000000000" pitchFamily="65" charset="-128"/>
              <a:cs typeface="Tahoma" panose="020B0604030504040204" pitchFamily="34" charset="0"/>
            </a:endParaRPr>
          </a:p>
          <a:p>
            <a:pPr algn="ctr" eaLnBrk="1" hangingPunct="1">
              <a:spcBef>
                <a:spcPct val="0"/>
              </a:spcBef>
              <a:buFontTx/>
              <a:buNone/>
            </a:pPr>
            <a:r>
              <a:rPr lang="en-US" altLang="en-US" b="1" dirty="0">
                <a:latin typeface="Tahoma" panose="020B0604030504040204" pitchFamily="34" charset="0"/>
                <a:ea typeface="DFKai-SB" panose="03000509000000000000" pitchFamily="65" charset="-128"/>
                <a:cs typeface="Tahoma" panose="020B0604030504040204" pitchFamily="34" charset="0"/>
                <a:sym typeface="+mn-ea"/>
              </a:rPr>
              <a:t>y </a:t>
            </a:r>
            <a:r>
              <a:rPr lang="en-US" altLang="en-US" b="1" u="sng" dirty="0">
                <a:latin typeface="Tahoma" panose="020B0604030504040204" pitchFamily="34" charset="0"/>
                <a:ea typeface="DFKai-SB" panose="03000509000000000000" pitchFamily="65" charset="-128"/>
                <a:cs typeface="Tahoma" panose="020B0604030504040204" pitchFamily="34" charset="0"/>
                <a:sym typeface="+mn-ea"/>
              </a:rPr>
              <a:t>× x</a:t>
            </a:r>
            <a:r>
              <a:rPr lang="en-US" altLang="en-US" b="1" dirty="0">
                <a:latin typeface="Tahoma" panose="020B0604030504040204" pitchFamily="34" charset="0"/>
                <a:ea typeface="DFKai-SB" panose="03000509000000000000" pitchFamily="65" charset="-128"/>
                <a:cs typeface="Tahoma" panose="020B0604030504040204" pitchFamily="34" charset="0"/>
                <a:sym typeface="+mn-ea"/>
              </a:rPr>
              <a:t> = </a:t>
            </a:r>
            <a:r>
              <a:rPr lang="en-US" altLang="en-US" b="1" u="sng" dirty="0">
                <a:latin typeface="Tahoma" panose="020B0604030504040204" pitchFamily="34" charset="0"/>
                <a:ea typeface="DFKai-SB" panose="03000509000000000000" pitchFamily="65" charset="-128"/>
                <a:cs typeface="Tahoma" panose="020B0604030504040204" pitchFamily="34" charset="0"/>
                <a:sym typeface="+mn-ea"/>
              </a:rPr>
              <a:t>9</a:t>
            </a:r>
            <a:endParaRPr lang="en-US" altLang="en-US" b="1" u="sng" dirty="0">
              <a:latin typeface="Tahoma" panose="020B0604030504040204" pitchFamily="34" charset="0"/>
              <a:ea typeface="DFKai-SB" panose="03000509000000000000" pitchFamily="65" charset="-128"/>
              <a:cs typeface="Tahoma" panose="020B0604030504040204" pitchFamily="34" charset="0"/>
              <a:sym typeface="+mn-ea"/>
            </a:endParaRPr>
          </a:p>
          <a:p>
            <a:pPr algn="ctr" eaLnBrk="1" hangingPunct="1">
              <a:spcBef>
                <a:spcPct val="0"/>
              </a:spcBef>
              <a:buFontTx/>
              <a:buNone/>
            </a:pPr>
            <a:r>
              <a:rPr lang="en-US" altLang="en-US" b="1" dirty="0">
                <a:latin typeface="Tahoma" panose="020B0604030504040204" pitchFamily="34" charset="0"/>
                <a:ea typeface="DFKai-SB" panose="03000509000000000000" pitchFamily="65" charset="-128"/>
                <a:cs typeface="Tahoma" panose="020B0604030504040204" pitchFamily="34" charset="0"/>
              </a:rPr>
              <a:t>    </a:t>
            </a:r>
            <a:r>
              <a:rPr lang="en-US" altLang="en-US" b="1" dirty="0">
                <a:solidFill>
                  <a:srgbClr val="FF0000"/>
                </a:solidFill>
                <a:latin typeface="Tahoma" panose="020B0604030504040204" pitchFamily="34" charset="0"/>
                <a:ea typeface="DFKai-SB" panose="03000509000000000000" pitchFamily="65" charset="-128"/>
                <a:cs typeface="Tahoma" panose="020B0604030504040204" pitchFamily="34" charset="0"/>
              </a:rPr>
              <a:t> x </a:t>
            </a:r>
            <a:r>
              <a:rPr lang="en-US" altLang="en-US" b="1" dirty="0">
                <a:latin typeface="Tahoma" panose="020B0604030504040204" pitchFamily="34" charset="0"/>
                <a:ea typeface="DFKai-SB" panose="03000509000000000000" pitchFamily="65" charset="-128"/>
                <a:cs typeface="Tahoma" panose="020B0604030504040204" pitchFamily="34" charset="0"/>
              </a:rPr>
              <a:t>    </a:t>
            </a:r>
            <a:r>
              <a:rPr lang="en-US" altLang="en-US" b="1" dirty="0">
                <a:solidFill>
                  <a:srgbClr val="FF0000"/>
                </a:solidFill>
                <a:latin typeface="Tahoma" panose="020B0604030504040204" pitchFamily="34" charset="0"/>
                <a:ea typeface="DFKai-SB" panose="03000509000000000000" pitchFamily="65" charset="-128"/>
                <a:cs typeface="Tahoma" panose="020B0604030504040204" pitchFamily="34" charset="0"/>
              </a:rPr>
              <a:t>x</a:t>
            </a:r>
            <a:endParaRPr lang="en-US" altLang="en-US" b="1" dirty="0">
              <a:latin typeface="Tahoma" panose="020B0604030504040204" pitchFamily="34" charset="0"/>
              <a:ea typeface="DFKai-SB" panose="03000509000000000000" pitchFamily="65" charset="-128"/>
              <a:cs typeface="Tahoma" panose="020B0604030504040204" pitchFamily="34" charset="0"/>
            </a:endParaRPr>
          </a:p>
          <a:p>
            <a:pPr algn="ctr" eaLnBrk="1" hangingPunct="1">
              <a:spcBef>
                <a:spcPct val="0"/>
              </a:spcBef>
              <a:buFontTx/>
              <a:buNone/>
            </a:pPr>
            <a:r>
              <a:rPr lang="en-US" altLang="en-US" b="1" dirty="0">
                <a:latin typeface="Tahoma" panose="020B0604030504040204" pitchFamily="34" charset="0"/>
                <a:ea typeface="DFKai-SB" panose="03000509000000000000" pitchFamily="65" charset="-128"/>
                <a:cs typeface="Tahoma" panose="020B0604030504040204" pitchFamily="34" charset="0"/>
                <a:sym typeface="+mn-ea"/>
              </a:rPr>
              <a:t>y = </a:t>
            </a:r>
            <a:r>
              <a:rPr lang="en-US" altLang="en-US" b="1" u="sng" dirty="0">
                <a:latin typeface="Tahoma" panose="020B0604030504040204" pitchFamily="34" charset="0"/>
                <a:ea typeface="DFKai-SB" panose="03000509000000000000" pitchFamily="65" charset="-128"/>
                <a:cs typeface="Tahoma" panose="020B0604030504040204" pitchFamily="34" charset="0"/>
                <a:sym typeface="+mn-ea"/>
              </a:rPr>
              <a:t>9</a:t>
            </a:r>
            <a:endParaRPr lang="en-US" altLang="en-US" b="1" u="sng" dirty="0">
              <a:latin typeface="Tahoma" panose="020B0604030504040204" pitchFamily="34" charset="0"/>
              <a:ea typeface="DFKai-SB" panose="03000509000000000000" pitchFamily="65" charset="-128"/>
              <a:cs typeface="Tahoma" panose="020B0604030504040204" pitchFamily="34" charset="0"/>
              <a:sym typeface="+mn-ea"/>
            </a:endParaRPr>
          </a:p>
          <a:p>
            <a:pPr algn="ctr" eaLnBrk="1" hangingPunct="1">
              <a:spcBef>
                <a:spcPct val="0"/>
              </a:spcBef>
              <a:buFontTx/>
              <a:buNone/>
            </a:pPr>
            <a:r>
              <a:rPr lang="en-US" altLang="en-US" b="1" dirty="0">
                <a:latin typeface="Tahoma" panose="020B0604030504040204" pitchFamily="34" charset="0"/>
                <a:ea typeface="DFKai-SB" panose="03000509000000000000" pitchFamily="65" charset="-128"/>
                <a:cs typeface="Tahoma" panose="020B0604030504040204" pitchFamily="34" charset="0"/>
                <a:sym typeface="+mn-ea"/>
              </a:rPr>
              <a:t>       x</a:t>
            </a:r>
            <a:endParaRPr lang="en-US" altLang="en-US" b="1" dirty="0">
              <a:latin typeface="Tahoma" panose="020B0604030504040204" pitchFamily="34" charset="0"/>
              <a:ea typeface="DFKai-SB" panose="03000509000000000000" pitchFamily="65" charset="-128"/>
              <a:cs typeface="Tahoma" panose="020B0604030504040204" pitchFamily="34" charset="0"/>
            </a:endParaRPr>
          </a:p>
          <a:p>
            <a:pPr algn="ctr" eaLnBrk="1" hangingPunct="1">
              <a:spcBef>
                <a:spcPct val="0"/>
              </a:spcBef>
              <a:buFontTx/>
              <a:buNone/>
            </a:pPr>
            <a:endParaRPr lang="en-US" altLang="en-US" b="1" dirty="0">
              <a:latin typeface="Tahoma" panose="020B0604030504040204" pitchFamily="34" charset="0"/>
              <a:ea typeface="DFKai-SB" panose="03000509000000000000" pitchFamily="65" charset="-128"/>
              <a:cs typeface="Tahoma" panose="020B0604030504040204" pitchFamily="34" charset="0"/>
            </a:endParaRPr>
          </a:p>
          <a:p>
            <a:pPr algn="ctr" eaLnBrk="1" hangingPunct="1">
              <a:spcBef>
                <a:spcPct val="0"/>
              </a:spcBef>
              <a:buFontTx/>
              <a:buNone/>
            </a:pPr>
            <a:r>
              <a:rPr lang="en-US" altLang="en-US" u="sng" dirty="0">
                <a:latin typeface="Tahoma" panose="020B0604030504040204" pitchFamily="34" charset="0"/>
                <a:ea typeface="DFKai-SB" panose="03000509000000000000" pitchFamily="65" charset="-128"/>
                <a:cs typeface="Tahoma" panose="020B0604030504040204" pitchFamily="34" charset="0"/>
                <a:sym typeface="+mn-ea"/>
              </a:rPr>
              <a:t>REMEMBER</a:t>
            </a:r>
            <a:r>
              <a:rPr lang="en-US" altLang="en-US" dirty="0">
                <a:latin typeface="Tahoma" panose="020B0604030504040204" pitchFamily="34" charset="0"/>
                <a:ea typeface="DFKai-SB" panose="03000509000000000000" pitchFamily="65" charset="-128"/>
                <a:cs typeface="Tahoma" panose="020B0604030504040204" pitchFamily="34" charset="0"/>
                <a:sym typeface="+mn-ea"/>
              </a:rPr>
              <a:t>: changes made to the left hand side of the equation, must be made on the right hand side of the equation</a:t>
            </a:r>
            <a:endParaRPr lang="en-US" altLang="en-US" dirty="0">
              <a:latin typeface="Tahoma" panose="020B0604030504040204" pitchFamily="34" charset="0"/>
              <a:ea typeface="DFKai-SB" panose="03000509000000000000" pitchFamily="65" charset="-128"/>
              <a:cs typeface="Tahoma" panose="020B0604030504040204" pitchFamily="34" charset="0"/>
              <a:sym typeface="+mn-ea"/>
            </a:endParaRPr>
          </a:p>
          <a:p>
            <a:pPr algn="ctr" eaLnBrk="1" hangingPunct="1">
              <a:spcBef>
                <a:spcPct val="0"/>
              </a:spcBef>
              <a:buFontTx/>
              <a:buNone/>
            </a:pPr>
            <a:endParaRPr lang="en-US" altLang="en-US" dirty="0">
              <a:latin typeface="Tahoma" panose="020B0604030504040204" pitchFamily="34" charset="0"/>
              <a:ea typeface="DFKai-SB" panose="03000509000000000000" pitchFamily="65" charset="-128"/>
              <a:cs typeface="Tahoma" panose="020B0604030504040204" pitchFamily="34" charset="0"/>
              <a:sym typeface="+mn-ea"/>
            </a:endParaRPr>
          </a:p>
        </p:txBody>
      </p:sp>
      <p:sp>
        <p:nvSpPr>
          <p:cNvPr id="35844" name="Text Box 3"/>
          <p:cNvSpPr txBox="1">
            <a:spLocks noChangeArrowheads="1"/>
          </p:cNvSpPr>
          <p:nvPr/>
        </p:nvSpPr>
        <p:spPr bwMode="auto">
          <a:xfrm>
            <a:off x="0" y="0"/>
            <a:ext cx="9144000" cy="72199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US" altLang="en-US" b="1" dirty="0"/>
              <a:t>Rearranging Equations Rules</a:t>
            </a:r>
            <a:endParaRPr lang="en-US" altLang="en-US" sz="1000" b="1" baseline="30000" dirty="0">
              <a:latin typeface="Tahoma" panose="020B0604030504040204" pitchFamily="34" charset="0"/>
            </a:endParaRPr>
          </a:p>
        </p:txBody>
      </p:sp>
      <p:grpSp>
        <p:nvGrpSpPr>
          <p:cNvPr id="6" name="Group 5"/>
          <p:cNvGrpSpPr/>
          <p:nvPr/>
        </p:nvGrpSpPr>
        <p:grpSpPr>
          <a:xfrm>
            <a:off x="3893820" y="2289810"/>
            <a:ext cx="822960" cy="360680"/>
            <a:chOff x="6132" y="3583"/>
            <a:chExt cx="1296" cy="568"/>
          </a:xfrm>
        </p:grpSpPr>
        <p:cxnSp>
          <p:nvCxnSpPr>
            <p:cNvPr id="4" name="Straight Connector 3"/>
            <p:cNvCxnSpPr/>
            <p:nvPr/>
          </p:nvCxnSpPr>
          <p:spPr>
            <a:xfrm>
              <a:off x="6132" y="3583"/>
              <a:ext cx="456" cy="569"/>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6972" y="3583"/>
              <a:ext cx="456" cy="569"/>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9" name="Group 8"/>
          <p:cNvGrpSpPr/>
          <p:nvPr/>
        </p:nvGrpSpPr>
        <p:grpSpPr>
          <a:xfrm>
            <a:off x="4323715" y="4090670"/>
            <a:ext cx="289560" cy="721995"/>
            <a:chOff x="6809" y="6442"/>
            <a:chExt cx="456" cy="1137"/>
          </a:xfrm>
        </p:grpSpPr>
        <p:cxnSp>
          <p:nvCxnSpPr>
            <p:cNvPr id="7" name="Straight Connector 6"/>
            <p:cNvCxnSpPr/>
            <p:nvPr/>
          </p:nvCxnSpPr>
          <p:spPr>
            <a:xfrm>
              <a:off x="6809" y="7011"/>
              <a:ext cx="456" cy="569"/>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6809" y="6442"/>
              <a:ext cx="456" cy="569"/>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029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0299">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029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0299">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0299">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0299">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0299">
                                            <p:txEl>
                                              <p:pRg st="9" end="9"/>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40299">
                                            <p:txEl>
                                              <p:pRg st="10" end="1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40299">
                                            <p:txEl>
                                              <p:pRg st="11" end="11"/>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40299">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40299">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9" name="Rectangle 11"/>
          <p:cNvSpPr>
            <a:spLocks noChangeArrowheads="1"/>
          </p:cNvSpPr>
          <p:nvPr/>
        </p:nvSpPr>
        <p:spPr bwMode="auto">
          <a:xfrm>
            <a:off x="0" y="721995"/>
            <a:ext cx="9144000" cy="5262245"/>
          </a:xfrm>
          <a:prstGeom prst="rect">
            <a:avLst/>
          </a:prstGeom>
          <a:solidFill>
            <a:schemeClr val="bg1"/>
          </a:solidFill>
          <a:ln>
            <a:noFill/>
          </a:ln>
          <a:effectLst/>
        </p:spPr>
        <p:txBody>
          <a:bodyPr wrap="square">
            <a:spAutoFit/>
          </a:bodyPr>
          <a:lstStyle>
            <a:lvl1pPr>
              <a:spcBef>
                <a:spcPct val="0"/>
              </a:spcBef>
              <a:defRPr kumimoji="1" sz="2400">
                <a:solidFill>
                  <a:schemeClr val="tx1"/>
                </a:solidFill>
                <a:latin typeface="Times New Roman" panose="02020603050405020304" pitchFamily="18" charset="0"/>
                <a:ea typeface="PMingLiU" panose="02020500000000000000" pitchFamily="18" charset="-120"/>
              </a:defRPr>
            </a:lvl1pPr>
            <a:lvl2pPr marL="1222375" indent="-457200">
              <a:spcBef>
                <a:spcPct val="0"/>
              </a:spcBef>
              <a:defRPr kumimoji="1" sz="2400">
                <a:solidFill>
                  <a:schemeClr val="tx1"/>
                </a:solidFill>
                <a:latin typeface="Times New Roman" panose="02020603050405020304" pitchFamily="18" charset="0"/>
                <a:ea typeface="PMingLiU" panose="02020500000000000000" pitchFamily="18" charset="-120"/>
              </a:defRPr>
            </a:lvl2pPr>
            <a:lvl3pPr marL="1870075" indent="-457200">
              <a:spcBef>
                <a:spcPct val="0"/>
              </a:spcBef>
              <a:defRPr kumimoji="1" sz="2400">
                <a:solidFill>
                  <a:schemeClr val="tx1"/>
                </a:solidFill>
                <a:latin typeface="Times New Roman" panose="02020603050405020304" pitchFamily="18" charset="0"/>
                <a:ea typeface="PMingLiU" panose="02020500000000000000" pitchFamily="18" charset="-120"/>
              </a:defRPr>
            </a:lvl3pPr>
            <a:lvl4pPr marL="2517775" indent="-457200">
              <a:spcBef>
                <a:spcPct val="0"/>
              </a:spcBef>
              <a:defRPr kumimoji="1" sz="2400">
                <a:solidFill>
                  <a:schemeClr val="tx1"/>
                </a:solidFill>
                <a:latin typeface="Times New Roman" panose="02020603050405020304" pitchFamily="18" charset="0"/>
                <a:ea typeface="PMingLiU" panose="02020500000000000000" pitchFamily="18" charset="-120"/>
              </a:defRPr>
            </a:lvl4pPr>
            <a:lvl5pPr marL="3165475" indent="-457200">
              <a:spcBef>
                <a:spcPct val="0"/>
              </a:spcBef>
              <a:defRPr kumimoji="1" sz="2400">
                <a:solidFill>
                  <a:schemeClr val="tx1"/>
                </a:solidFill>
                <a:latin typeface="Times New Roman" panose="02020603050405020304" pitchFamily="18" charset="0"/>
                <a:ea typeface="PMingLiU" panose="02020500000000000000" pitchFamily="18" charset="-120"/>
              </a:defRPr>
            </a:lvl5pPr>
            <a:lvl6pPr marL="36226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40798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45370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49942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algn="ctr" eaLnBrk="1" hangingPunct="1">
              <a:spcBef>
                <a:spcPct val="0"/>
              </a:spcBef>
              <a:buFontTx/>
              <a:buNone/>
            </a:pPr>
            <a:r>
              <a:rPr lang="en-US" altLang="en-US" dirty="0">
                <a:latin typeface="Tahoma" panose="020B0604030504040204" pitchFamily="34" charset="0"/>
                <a:ea typeface="DFKai-SB" panose="03000509000000000000" pitchFamily="65" charset="-128"/>
                <a:cs typeface="Tahoma" panose="020B0604030504040204" pitchFamily="34" charset="0"/>
                <a:sym typeface="+mn-ea"/>
              </a:rPr>
              <a:t>remove divided terms by multiplying </a:t>
            </a:r>
            <a:endParaRPr lang="en-US" altLang="en-US" dirty="0">
              <a:latin typeface="Tahoma" panose="020B0604030504040204" pitchFamily="34" charset="0"/>
              <a:ea typeface="DFKai-SB" panose="03000509000000000000" pitchFamily="65" charset="-128"/>
              <a:cs typeface="Tahoma" panose="020B0604030504040204" pitchFamily="34" charset="0"/>
              <a:sym typeface="+mn-ea"/>
            </a:endParaRPr>
          </a:p>
          <a:p>
            <a:pPr algn="l" eaLnBrk="1" hangingPunct="1">
              <a:spcBef>
                <a:spcPct val="0"/>
              </a:spcBef>
              <a:buFontTx/>
              <a:buNone/>
            </a:pPr>
            <a:r>
              <a:rPr lang="en-US" altLang="en-US" dirty="0">
                <a:latin typeface="Tahoma" panose="020B0604030504040204" pitchFamily="34" charset="0"/>
                <a:ea typeface="DFKai-SB" panose="03000509000000000000" pitchFamily="65" charset="-128"/>
                <a:cs typeface="Tahoma" panose="020B0604030504040204" pitchFamily="34" charset="0"/>
                <a:sym typeface="+mn-ea"/>
              </a:rPr>
              <a:t>  				   </a:t>
            </a:r>
            <a:r>
              <a:rPr lang="en-US" altLang="en-US" b="1" dirty="0">
                <a:latin typeface="Tahoma" panose="020B0604030504040204" pitchFamily="34" charset="0"/>
                <a:ea typeface="DFKai-SB" panose="03000509000000000000" pitchFamily="65" charset="-128"/>
                <a:cs typeface="Tahoma" panose="020B0604030504040204" pitchFamily="34" charset="0"/>
                <a:sym typeface="+mn-ea"/>
              </a:rPr>
              <a:t> </a:t>
            </a:r>
            <a:r>
              <a:rPr lang="en-US" altLang="en-US" b="1" u="sng" dirty="0">
                <a:latin typeface="Tahoma" panose="020B0604030504040204" pitchFamily="34" charset="0"/>
                <a:ea typeface="DFKai-SB" panose="03000509000000000000" pitchFamily="65" charset="-128"/>
                <a:cs typeface="Tahoma" panose="020B0604030504040204" pitchFamily="34" charset="0"/>
                <a:sym typeface="+mn-ea"/>
              </a:rPr>
              <a:t>y</a:t>
            </a:r>
            <a:r>
              <a:rPr lang="en-US" altLang="en-US" b="1" dirty="0">
                <a:latin typeface="Tahoma" panose="020B0604030504040204" pitchFamily="34" charset="0"/>
                <a:ea typeface="DFKai-SB" panose="03000509000000000000" pitchFamily="65" charset="-128"/>
                <a:cs typeface="Tahoma" panose="020B0604030504040204" pitchFamily="34" charset="0"/>
                <a:sym typeface="+mn-ea"/>
              </a:rPr>
              <a:t> = 9</a:t>
            </a:r>
            <a:endParaRPr lang="en-US" altLang="en-US" b="1" dirty="0">
              <a:latin typeface="Tahoma" panose="020B0604030504040204" pitchFamily="34" charset="0"/>
              <a:ea typeface="DFKai-SB" panose="03000509000000000000" pitchFamily="65" charset="-128"/>
              <a:cs typeface="Tahoma" panose="020B0604030504040204" pitchFamily="34" charset="0"/>
              <a:sym typeface="+mn-ea"/>
            </a:endParaRPr>
          </a:p>
          <a:p>
            <a:pPr algn="l" eaLnBrk="1" hangingPunct="1">
              <a:spcBef>
                <a:spcPct val="0"/>
              </a:spcBef>
              <a:buFontTx/>
              <a:buNone/>
            </a:pPr>
            <a:r>
              <a:rPr lang="en-US" altLang="en-US" b="1" dirty="0">
                <a:latin typeface="Tahoma" panose="020B0604030504040204" pitchFamily="34" charset="0"/>
                <a:ea typeface="DFKai-SB" panose="03000509000000000000" pitchFamily="65" charset="-128"/>
                <a:cs typeface="Tahoma" panose="020B0604030504040204" pitchFamily="34" charset="0"/>
                <a:sym typeface="+mn-ea"/>
              </a:rPr>
              <a:t>				    x   </a:t>
            </a:r>
            <a:endParaRPr lang="en-US" altLang="en-US" b="1" dirty="0">
              <a:latin typeface="Tahoma" panose="020B0604030504040204" pitchFamily="34" charset="0"/>
              <a:ea typeface="DFKai-SB" panose="03000509000000000000" pitchFamily="65" charset="-128"/>
              <a:cs typeface="Tahoma" panose="020B0604030504040204" pitchFamily="34" charset="0"/>
              <a:sym typeface="+mn-ea"/>
            </a:endParaRPr>
          </a:p>
          <a:p>
            <a:pPr algn="l" eaLnBrk="1" hangingPunct="1">
              <a:spcBef>
                <a:spcPct val="0"/>
              </a:spcBef>
              <a:buFontTx/>
              <a:buNone/>
            </a:pPr>
            <a:r>
              <a:rPr lang="en-US" altLang="en-US" b="1" dirty="0">
                <a:latin typeface="Tahoma" panose="020B0604030504040204" pitchFamily="34" charset="0"/>
                <a:ea typeface="DFKai-SB" panose="03000509000000000000" pitchFamily="65" charset="-128"/>
                <a:cs typeface="Tahoma" panose="020B0604030504040204" pitchFamily="34" charset="0"/>
                <a:sym typeface="+mn-ea"/>
              </a:rPr>
              <a:t>				    </a:t>
            </a:r>
            <a:r>
              <a:rPr lang="en-US" altLang="en-US" b="1" u="sng" dirty="0">
                <a:latin typeface="Tahoma" panose="020B0604030504040204" pitchFamily="34" charset="0"/>
                <a:ea typeface="DFKai-SB" panose="03000509000000000000" pitchFamily="65" charset="-128"/>
                <a:cs typeface="Tahoma" panose="020B0604030504040204" pitchFamily="34" charset="0"/>
                <a:sym typeface="+mn-ea"/>
              </a:rPr>
              <a:t>y</a:t>
            </a:r>
            <a:r>
              <a:rPr lang="en-US" altLang="en-US" b="1" u="sng" dirty="0">
                <a:solidFill>
                  <a:srgbClr val="FF0000"/>
                </a:solidFill>
                <a:latin typeface="Tahoma" panose="020B0604030504040204" pitchFamily="34" charset="0"/>
                <a:ea typeface="DFKai-SB" panose="03000509000000000000" pitchFamily="65" charset="-128"/>
                <a:cs typeface="Tahoma" panose="020B0604030504040204" pitchFamily="34" charset="0"/>
                <a:sym typeface="+mn-ea"/>
              </a:rPr>
              <a:t>x</a:t>
            </a:r>
            <a:r>
              <a:rPr lang="en-US" altLang="en-US" b="1" dirty="0">
                <a:solidFill>
                  <a:srgbClr val="FF0000"/>
                </a:solidFill>
                <a:latin typeface="Tahoma" panose="020B0604030504040204" pitchFamily="34" charset="0"/>
                <a:ea typeface="DFKai-SB" panose="03000509000000000000" pitchFamily="65" charset="-128"/>
                <a:cs typeface="Tahoma" panose="020B0604030504040204" pitchFamily="34" charset="0"/>
                <a:sym typeface="+mn-ea"/>
              </a:rPr>
              <a:t> </a:t>
            </a:r>
            <a:r>
              <a:rPr lang="en-US" altLang="en-US" b="1" dirty="0">
                <a:latin typeface="Tahoma" panose="020B0604030504040204" pitchFamily="34" charset="0"/>
                <a:ea typeface="DFKai-SB" panose="03000509000000000000" pitchFamily="65" charset="-128"/>
                <a:cs typeface="Tahoma" panose="020B0604030504040204" pitchFamily="34" charset="0"/>
                <a:sym typeface="+mn-ea"/>
              </a:rPr>
              <a:t>= 9</a:t>
            </a:r>
            <a:r>
              <a:rPr lang="en-US" altLang="en-US" b="1" dirty="0">
                <a:solidFill>
                  <a:srgbClr val="FF0000"/>
                </a:solidFill>
                <a:latin typeface="Tahoma" panose="020B0604030504040204" pitchFamily="34" charset="0"/>
                <a:ea typeface="DFKai-SB" panose="03000509000000000000" pitchFamily="65" charset="-128"/>
                <a:cs typeface="Tahoma" panose="020B0604030504040204" pitchFamily="34" charset="0"/>
                <a:sym typeface="+mn-ea"/>
              </a:rPr>
              <a:t>x</a:t>
            </a:r>
            <a:endParaRPr lang="en-US" altLang="en-US" b="1" dirty="0">
              <a:latin typeface="Tahoma" panose="020B0604030504040204" pitchFamily="34" charset="0"/>
              <a:ea typeface="DFKai-SB" panose="03000509000000000000" pitchFamily="65" charset="-128"/>
              <a:cs typeface="Tahoma" panose="020B0604030504040204" pitchFamily="34" charset="0"/>
              <a:sym typeface="+mn-ea"/>
            </a:endParaRPr>
          </a:p>
          <a:p>
            <a:pPr algn="l" eaLnBrk="1" hangingPunct="1">
              <a:spcBef>
                <a:spcPct val="0"/>
              </a:spcBef>
              <a:buFontTx/>
              <a:buNone/>
            </a:pPr>
            <a:r>
              <a:rPr lang="en-US" altLang="en-US" b="1" dirty="0">
                <a:latin typeface="Tahoma" panose="020B0604030504040204" pitchFamily="34" charset="0"/>
                <a:ea typeface="DFKai-SB" panose="03000509000000000000" pitchFamily="65" charset="-128"/>
                <a:cs typeface="Tahoma" panose="020B0604030504040204" pitchFamily="34" charset="0"/>
                <a:sym typeface="+mn-ea"/>
              </a:rPr>
              <a:t>				    x   </a:t>
            </a:r>
            <a:endParaRPr lang="en-US" altLang="en-US" b="1" dirty="0">
              <a:latin typeface="Tahoma" panose="020B0604030504040204" pitchFamily="34" charset="0"/>
              <a:ea typeface="DFKai-SB" panose="03000509000000000000" pitchFamily="65" charset="-128"/>
              <a:cs typeface="Tahoma" panose="020B0604030504040204" pitchFamily="34" charset="0"/>
              <a:sym typeface="+mn-ea"/>
            </a:endParaRPr>
          </a:p>
          <a:p>
            <a:pPr algn="ctr" eaLnBrk="1" hangingPunct="1">
              <a:spcBef>
                <a:spcPct val="0"/>
              </a:spcBef>
              <a:buFontTx/>
              <a:buNone/>
            </a:pPr>
            <a:endParaRPr lang="en-US" altLang="en-US" dirty="0">
              <a:latin typeface="Tahoma" panose="020B0604030504040204" pitchFamily="34" charset="0"/>
              <a:ea typeface="DFKai-SB" panose="03000509000000000000" pitchFamily="65" charset="-128"/>
              <a:cs typeface="Tahoma" panose="020B0604030504040204" pitchFamily="34" charset="0"/>
              <a:sym typeface="+mn-ea"/>
            </a:endParaRPr>
          </a:p>
          <a:p>
            <a:pPr algn="ctr" eaLnBrk="1" hangingPunct="1">
              <a:spcBef>
                <a:spcPct val="0"/>
              </a:spcBef>
              <a:buFontTx/>
              <a:buNone/>
            </a:pPr>
            <a:r>
              <a:rPr lang="en-US" altLang="en-US" dirty="0">
                <a:latin typeface="Tahoma" panose="020B0604030504040204" pitchFamily="34" charset="0"/>
                <a:ea typeface="DFKai-SB" panose="03000509000000000000" pitchFamily="65" charset="-128"/>
                <a:cs typeface="Tahoma" panose="020B0604030504040204" pitchFamily="34" charset="0"/>
                <a:sym typeface="+mn-ea"/>
              </a:rPr>
              <a:t>remove squared terms by square rooting</a:t>
            </a:r>
            <a:endParaRPr lang="en-US" altLang="en-US" dirty="0">
              <a:latin typeface="Tahoma" panose="020B0604030504040204" pitchFamily="34" charset="0"/>
              <a:ea typeface="DFKai-SB" panose="03000509000000000000" pitchFamily="65" charset="-128"/>
              <a:cs typeface="Tahoma" panose="020B0604030504040204" pitchFamily="34" charset="0"/>
              <a:sym typeface="+mn-ea"/>
            </a:endParaRPr>
          </a:p>
          <a:p>
            <a:pPr algn="ctr" eaLnBrk="1" hangingPunct="1">
              <a:spcBef>
                <a:spcPct val="0"/>
              </a:spcBef>
              <a:buFontTx/>
              <a:buNone/>
            </a:pPr>
            <a:r>
              <a:rPr lang="en-US" altLang="en-US" b="1" dirty="0">
                <a:latin typeface="Tahoma" panose="020B0604030504040204" pitchFamily="34" charset="0"/>
                <a:ea typeface="DFKai-SB" panose="03000509000000000000" pitchFamily="65" charset="-128"/>
                <a:cs typeface="Tahoma" panose="020B0604030504040204" pitchFamily="34" charset="0"/>
                <a:sym typeface="+mn-ea"/>
              </a:rPr>
              <a:t>y</a:t>
            </a:r>
            <a:r>
              <a:rPr lang="en-US" altLang="en-US" b="1" baseline="30000" dirty="0">
                <a:latin typeface="Tahoma" panose="020B0604030504040204" pitchFamily="34" charset="0"/>
                <a:ea typeface="DFKai-SB" panose="03000509000000000000" pitchFamily="65" charset="-128"/>
                <a:cs typeface="Tahoma" panose="020B0604030504040204" pitchFamily="34" charset="0"/>
                <a:sym typeface="+mn-ea"/>
              </a:rPr>
              <a:t>2</a:t>
            </a:r>
            <a:r>
              <a:rPr lang="en-US" altLang="en-US" b="1" dirty="0">
                <a:latin typeface="Tahoma" panose="020B0604030504040204" pitchFamily="34" charset="0"/>
                <a:ea typeface="DFKai-SB" panose="03000509000000000000" pitchFamily="65" charset="-128"/>
                <a:cs typeface="Tahoma" panose="020B0604030504040204" pitchFamily="34" charset="0"/>
                <a:sym typeface="+mn-ea"/>
              </a:rPr>
              <a:t> = 9</a:t>
            </a:r>
            <a:endParaRPr lang="en-US" altLang="en-US" b="1" dirty="0">
              <a:latin typeface="Tahoma" panose="020B0604030504040204" pitchFamily="34" charset="0"/>
              <a:ea typeface="DFKai-SB" panose="03000509000000000000" pitchFamily="65" charset="-128"/>
              <a:cs typeface="Tahoma" panose="020B0604030504040204" pitchFamily="34" charset="0"/>
              <a:sym typeface="+mn-ea"/>
            </a:endParaRPr>
          </a:p>
          <a:p>
            <a:pPr algn="ctr" eaLnBrk="1" hangingPunct="1">
              <a:spcBef>
                <a:spcPct val="0"/>
              </a:spcBef>
              <a:buFontTx/>
              <a:buNone/>
            </a:pPr>
            <a:r>
              <a:rPr lang="en-US" altLang="en-US" b="1" dirty="0">
                <a:latin typeface="Tahoma" panose="020B0604030504040204" pitchFamily="34" charset="0"/>
                <a:ea typeface="DFKai-SB" panose="03000509000000000000" pitchFamily="65" charset="-128"/>
                <a:cs typeface="Tahoma" panose="020B0604030504040204" pitchFamily="34" charset="0"/>
                <a:sym typeface="+mn-ea"/>
              </a:rPr>
              <a:t>√(y</a:t>
            </a:r>
            <a:r>
              <a:rPr lang="en-US" altLang="en-US" b="1" baseline="30000" dirty="0">
                <a:latin typeface="Tahoma" panose="020B0604030504040204" pitchFamily="34" charset="0"/>
                <a:ea typeface="DFKai-SB" panose="03000509000000000000" pitchFamily="65" charset="-128"/>
                <a:cs typeface="Tahoma" panose="020B0604030504040204" pitchFamily="34" charset="0"/>
                <a:sym typeface="+mn-ea"/>
              </a:rPr>
              <a:t>2</a:t>
            </a:r>
            <a:r>
              <a:rPr lang="en-US" altLang="en-US" b="1" dirty="0">
                <a:latin typeface="Tahoma" panose="020B0604030504040204" pitchFamily="34" charset="0"/>
                <a:ea typeface="DFKai-SB" panose="03000509000000000000" pitchFamily="65" charset="-128"/>
                <a:cs typeface="Tahoma" panose="020B0604030504040204" pitchFamily="34" charset="0"/>
                <a:sym typeface="+mn-ea"/>
              </a:rPr>
              <a:t>) = √(9)</a:t>
            </a:r>
            <a:endParaRPr lang="en-US" altLang="en-US" b="1" dirty="0">
              <a:latin typeface="Tahoma" panose="020B0604030504040204" pitchFamily="34" charset="0"/>
              <a:ea typeface="DFKai-SB" panose="03000509000000000000" pitchFamily="65" charset="-128"/>
              <a:cs typeface="Tahoma" panose="020B0604030504040204" pitchFamily="34" charset="0"/>
              <a:sym typeface="+mn-ea"/>
            </a:endParaRPr>
          </a:p>
          <a:p>
            <a:pPr algn="ctr" eaLnBrk="1" hangingPunct="1">
              <a:spcBef>
                <a:spcPct val="0"/>
              </a:spcBef>
              <a:buFontTx/>
              <a:buNone/>
            </a:pPr>
            <a:r>
              <a:rPr lang="en-US" altLang="en-US" b="1" dirty="0">
                <a:latin typeface="Tahoma" panose="020B0604030504040204" pitchFamily="34" charset="0"/>
                <a:ea typeface="DFKai-SB" panose="03000509000000000000" pitchFamily="65" charset="-128"/>
                <a:cs typeface="Tahoma" panose="020B0604030504040204" pitchFamily="34" charset="0"/>
                <a:sym typeface="+mn-ea"/>
              </a:rPr>
              <a:t>y = 3</a:t>
            </a:r>
            <a:endParaRPr lang="en-US" altLang="en-US" b="1" dirty="0">
              <a:latin typeface="Tahoma" panose="020B0604030504040204" pitchFamily="34" charset="0"/>
              <a:ea typeface="DFKai-SB" panose="03000509000000000000" pitchFamily="65" charset="-128"/>
              <a:cs typeface="Tahoma" panose="020B0604030504040204" pitchFamily="34" charset="0"/>
              <a:sym typeface="+mn-ea"/>
            </a:endParaRPr>
          </a:p>
          <a:p>
            <a:pPr algn="ctr" eaLnBrk="1" hangingPunct="1">
              <a:spcBef>
                <a:spcPct val="0"/>
              </a:spcBef>
              <a:buFontTx/>
              <a:buNone/>
            </a:pPr>
            <a:endParaRPr lang="en-US" altLang="en-US" dirty="0">
              <a:latin typeface="Tahoma" panose="020B0604030504040204" pitchFamily="34" charset="0"/>
              <a:ea typeface="DFKai-SB" panose="03000509000000000000" pitchFamily="65" charset="-128"/>
              <a:cs typeface="Tahoma" panose="020B0604030504040204" pitchFamily="34" charset="0"/>
              <a:sym typeface="+mn-ea"/>
            </a:endParaRPr>
          </a:p>
          <a:p>
            <a:pPr algn="ctr" eaLnBrk="1" hangingPunct="1">
              <a:spcBef>
                <a:spcPct val="0"/>
              </a:spcBef>
              <a:buFontTx/>
              <a:buNone/>
            </a:pPr>
            <a:endParaRPr lang="en-US" altLang="en-US" u="sng" dirty="0">
              <a:latin typeface="Tahoma" panose="020B0604030504040204" pitchFamily="34" charset="0"/>
              <a:ea typeface="DFKai-SB" panose="03000509000000000000" pitchFamily="65" charset="-128"/>
              <a:cs typeface="Tahoma" panose="020B0604030504040204" pitchFamily="34" charset="0"/>
              <a:sym typeface="+mn-ea"/>
            </a:endParaRPr>
          </a:p>
          <a:p>
            <a:pPr algn="ctr" eaLnBrk="1" hangingPunct="1">
              <a:spcBef>
                <a:spcPct val="0"/>
              </a:spcBef>
              <a:buFontTx/>
              <a:buNone/>
            </a:pPr>
            <a:r>
              <a:rPr lang="en-US" altLang="en-US" u="sng" dirty="0">
                <a:latin typeface="Tahoma" panose="020B0604030504040204" pitchFamily="34" charset="0"/>
                <a:ea typeface="DFKai-SB" panose="03000509000000000000" pitchFamily="65" charset="-128"/>
                <a:cs typeface="Tahoma" panose="020B0604030504040204" pitchFamily="34" charset="0"/>
                <a:sym typeface="+mn-ea"/>
              </a:rPr>
              <a:t>REMEMBER</a:t>
            </a:r>
            <a:r>
              <a:rPr lang="en-US" altLang="en-US" dirty="0">
                <a:latin typeface="Tahoma" panose="020B0604030504040204" pitchFamily="34" charset="0"/>
                <a:ea typeface="DFKai-SB" panose="03000509000000000000" pitchFamily="65" charset="-128"/>
                <a:cs typeface="Tahoma" panose="020B0604030504040204" pitchFamily="34" charset="0"/>
                <a:sym typeface="+mn-ea"/>
              </a:rPr>
              <a:t>: changes made to the left hand side of the equation, must be made on the right hand side of the equation</a:t>
            </a:r>
            <a:endParaRPr lang="en-US" altLang="en-US" dirty="0">
              <a:latin typeface="Tahoma" panose="020B0604030504040204" pitchFamily="34" charset="0"/>
              <a:ea typeface="DFKai-SB" panose="03000509000000000000" pitchFamily="65" charset="-128"/>
              <a:cs typeface="Tahoma" panose="020B0604030504040204" pitchFamily="34" charset="0"/>
              <a:sym typeface="+mn-ea"/>
            </a:endParaRPr>
          </a:p>
        </p:txBody>
      </p:sp>
      <p:sp>
        <p:nvSpPr>
          <p:cNvPr id="35844" name="Text Box 3"/>
          <p:cNvSpPr txBox="1">
            <a:spLocks noChangeArrowheads="1"/>
          </p:cNvSpPr>
          <p:nvPr/>
        </p:nvSpPr>
        <p:spPr bwMode="auto">
          <a:xfrm>
            <a:off x="0" y="0"/>
            <a:ext cx="9144000" cy="72199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US" altLang="en-US" b="1" dirty="0"/>
              <a:t>Rearranging Equations Rules</a:t>
            </a:r>
            <a:endParaRPr lang="en-US" altLang="en-US" sz="1000" b="1" baseline="30000" dirty="0">
              <a:latin typeface="Tahoma" panose="020B0604030504040204" pitchFamily="34" charset="0"/>
            </a:endParaRPr>
          </a:p>
        </p:txBody>
      </p:sp>
      <p:grpSp>
        <p:nvGrpSpPr>
          <p:cNvPr id="9" name="Group 8"/>
          <p:cNvGrpSpPr/>
          <p:nvPr/>
        </p:nvGrpSpPr>
        <p:grpSpPr>
          <a:xfrm>
            <a:off x="4069715" y="1906270"/>
            <a:ext cx="441960" cy="722630"/>
            <a:chOff x="6569" y="6442"/>
            <a:chExt cx="696" cy="1138"/>
          </a:xfrm>
        </p:grpSpPr>
        <p:cxnSp>
          <p:nvCxnSpPr>
            <p:cNvPr id="7" name="Straight Connector 6"/>
            <p:cNvCxnSpPr/>
            <p:nvPr/>
          </p:nvCxnSpPr>
          <p:spPr>
            <a:xfrm>
              <a:off x="6569" y="7011"/>
              <a:ext cx="456" cy="569"/>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6809" y="6442"/>
              <a:ext cx="456" cy="569"/>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0299">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0299">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0299">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029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0299">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0299">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0299">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0299">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0299">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9" name="Rectangle 11"/>
          <p:cNvSpPr>
            <a:spLocks noChangeArrowheads="1"/>
          </p:cNvSpPr>
          <p:nvPr/>
        </p:nvSpPr>
        <p:spPr bwMode="auto">
          <a:xfrm>
            <a:off x="0" y="721995"/>
            <a:ext cx="9144000" cy="460375"/>
          </a:xfrm>
          <a:prstGeom prst="rect">
            <a:avLst/>
          </a:prstGeom>
          <a:solidFill>
            <a:schemeClr val="bg1"/>
          </a:solidFill>
          <a:ln>
            <a:noFill/>
          </a:ln>
          <a:effectLst/>
        </p:spPr>
        <p:txBody>
          <a:bodyPr wrap="square">
            <a:spAutoFit/>
          </a:bodyPr>
          <a:lstStyle>
            <a:lvl1pPr>
              <a:spcBef>
                <a:spcPct val="0"/>
              </a:spcBef>
              <a:defRPr kumimoji="1" sz="2400">
                <a:solidFill>
                  <a:schemeClr val="tx1"/>
                </a:solidFill>
                <a:latin typeface="Times New Roman" panose="02020603050405020304" pitchFamily="18" charset="0"/>
                <a:ea typeface="PMingLiU" panose="02020500000000000000" pitchFamily="18" charset="-120"/>
              </a:defRPr>
            </a:lvl1pPr>
            <a:lvl2pPr marL="1222375" indent="-457200">
              <a:spcBef>
                <a:spcPct val="0"/>
              </a:spcBef>
              <a:defRPr kumimoji="1" sz="2400">
                <a:solidFill>
                  <a:schemeClr val="tx1"/>
                </a:solidFill>
                <a:latin typeface="Times New Roman" panose="02020603050405020304" pitchFamily="18" charset="0"/>
                <a:ea typeface="PMingLiU" panose="02020500000000000000" pitchFamily="18" charset="-120"/>
              </a:defRPr>
            </a:lvl2pPr>
            <a:lvl3pPr marL="1870075" indent="-457200">
              <a:spcBef>
                <a:spcPct val="0"/>
              </a:spcBef>
              <a:defRPr kumimoji="1" sz="2400">
                <a:solidFill>
                  <a:schemeClr val="tx1"/>
                </a:solidFill>
                <a:latin typeface="Times New Roman" panose="02020603050405020304" pitchFamily="18" charset="0"/>
                <a:ea typeface="PMingLiU" panose="02020500000000000000" pitchFamily="18" charset="-120"/>
              </a:defRPr>
            </a:lvl3pPr>
            <a:lvl4pPr marL="2517775" indent="-457200">
              <a:spcBef>
                <a:spcPct val="0"/>
              </a:spcBef>
              <a:defRPr kumimoji="1" sz="2400">
                <a:solidFill>
                  <a:schemeClr val="tx1"/>
                </a:solidFill>
                <a:latin typeface="Times New Roman" panose="02020603050405020304" pitchFamily="18" charset="0"/>
                <a:ea typeface="PMingLiU" panose="02020500000000000000" pitchFamily="18" charset="-120"/>
              </a:defRPr>
            </a:lvl4pPr>
            <a:lvl5pPr marL="3165475" indent="-457200">
              <a:spcBef>
                <a:spcPct val="0"/>
              </a:spcBef>
              <a:defRPr kumimoji="1" sz="2400">
                <a:solidFill>
                  <a:schemeClr val="tx1"/>
                </a:solidFill>
                <a:latin typeface="Times New Roman" panose="02020603050405020304" pitchFamily="18" charset="0"/>
                <a:ea typeface="PMingLiU" panose="02020500000000000000" pitchFamily="18" charset="-120"/>
              </a:defRPr>
            </a:lvl5pPr>
            <a:lvl6pPr marL="36226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40798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45370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49942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algn="ctr" eaLnBrk="1" hangingPunct="1">
              <a:spcBef>
                <a:spcPct val="0"/>
              </a:spcBef>
              <a:buFontTx/>
              <a:buNone/>
            </a:pPr>
            <a:endParaRPr lang="en-US" altLang="en-US" dirty="0">
              <a:latin typeface="Tahoma" panose="020B0604030504040204" pitchFamily="34" charset="0"/>
              <a:ea typeface="DFKai-SB" panose="03000509000000000000" pitchFamily="65" charset="-128"/>
              <a:cs typeface="Tahoma" panose="020B0604030504040204" pitchFamily="34" charset="0"/>
              <a:sym typeface="+mn-ea"/>
            </a:endParaRPr>
          </a:p>
        </p:txBody>
      </p:sp>
      <p:sp>
        <p:nvSpPr>
          <p:cNvPr id="35844" name="Text Box 3"/>
          <p:cNvSpPr txBox="1">
            <a:spLocks noChangeArrowheads="1"/>
          </p:cNvSpPr>
          <p:nvPr/>
        </p:nvSpPr>
        <p:spPr bwMode="auto">
          <a:xfrm>
            <a:off x="0" y="0"/>
            <a:ext cx="9144000" cy="72199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US" altLang="en-US" b="1" dirty="0"/>
              <a:t>BIDMAS</a:t>
            </a:r>
            <a:endParaRPr lang="en-US" altLang="en-US" sz="1000" b="1" baseline="30000" dirty="0">
              <a:latin typeface="Tahoma" panose="020B0604030504040204" pitchFamily="34" charset="0"/>
            </a:endParaRPr>
          </a:p>
        </p:txBody>
      </p:sp>
      <p:graphicFrame>
        <p:nvGraphicFramePr>
          <p:cNvPr id="2" name="Table 1"/>
          <p:cNvGraphicFramePr/>
          <p:nvPr/>
        </p:nvGraphicFramePr>
        <p:xfrm>
          <a:off x="244793" y="979170"/>
          <a:ext cx="8654415" cy="5715000"/>
        </p:xfrm>
        <a:graphic>
          <a:graphicData uri="http://schemas.openxmlformats.org/drawingml/2006/table">
            <a:tbl>
              <a:tblPr firstCol="1">
                <a:tableStyleId>{5C22544A-7EE6-4342-B048-85BDC9FD1C3A}</a:tableStyleId>
              </a:tblPr>
              <a:tblGrid>
                <a:gridCol w="540385"/>
                <a:gridCol w="2580005"/>
                <a:gridCol w="5534025"/>
              </a:tblGrid>
              <a:tr h="952500">
                <a:tc>
                  <a:txBody>
                    <a:bodyPr/>
                    <a:p>
                      <a:pPr>
                        <a:buNone/>
                      </a:pPr>
                      <a:r>
                        <a:rPr lang="en-US" altLang="en-US" sz="3600" b="1">
                          <a:solidFill>
                            <a:srgbClr val="D06700"/>
                          </a:solidFill>
                        </a:rPr>
                        <a:t>B</a:t>
                      </a:r>
                      <a:endParaRPr lang="en-US" altLang="en-US" sz="3600" b="1">
                        <a:solidFill>
                          <a:srgbClr val="D06700"/>
                        </a:solidFill>
                      </a:endParaRPr>
                    </a:p>
                  </a:txBody>
                  <a:tcPr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p>
                      <a:pPr>
                        <a:buNone/>
                      </a:pPr>
                      <a:r>
                        <a:rPr lang="en-US" altLang="en-US" sz="2800" b="1">
                          <a:solidFill>
                            <a:srgbClr val="D06700"/>
                          </a:solidFill>
                        </a:rPr>
                        <a:t>Brackets</a:t>
                      </a:r>
                      <a:endParaRPr lang="en-US" altLang="en-US" sz="2800" b="1">
                        <a:solidFill>
                          <a:srgbClr val="D06700"/>
                        </a:solidFill>
                      </a:endParaRPr>
                    </a:p>
                  </a:txBody>
                  <a:tcPr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p>
                      <a:pPr>
                        <a:buNone/>
                      </a:pPr>
                      <a:r>
                        <a:rPr lang="en-US" altLang="en-US" sz="2800" b="1">
                          <a:solidFill>
                            <a:schemeClr val="tx1"/>
                          </a:solidFill>
                        </a:rPr>
                        <a:t>10 × </a:t>
                      </a:r>
                      <a:r>
                        <a:rPr lang="en-US" altLang="en-US" sz="2800" b="1">
                          <a:solidFill>
                            <a:srgbClr val="D06700"/>
                          </a:solidFill>
                        </a:rPr>
                        <a:t>(4 + 2)</a:t>
                      </a:r>
                      <a:r>
                        <a:rPr lang="en-US" altLang="en-US" sz="2800" b="1">
                          <a:solidFill>
                            <a:schemeClr val="tx1"/>
                          </a:solidFill>
                        </a:rPr>
                        <a:t> = 10 × </a:t>
                      </a:r>
                      <a:r>
                        <a:rPr lang="en-US" altLang="en-US" sz="2800" b="1">
                          <a:solidFill>
                            <a:srgbClr val="D06700"/>
                          </a:solidFill>
                        </a:rPr>
                        <a:t>6</a:t>
                      </a:r>
                      <a:r>
                        <a:rPr lang="en-US" altLang="en-US" sz="2800" b="1">
                          <a:solidFill>
                            <a:schemeClr val="tx1"/>
                          </a:solidFill>
                        </a:rPr>
                        <a:t> = 60</a:t>
                      </a:r>
                      <a:endParaRPr lang="en-US" altLang="en-US" sz="2800" b="1">
                        <a:solidFill>
                          <a:schemeClr val="tx1"/>
                        </a:solidFill>
                      </a:endParaRPr>
                    </a:p>
                  </a:txBody>
                  <a:tcPr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r>
              <a:tr h="952500">
                <a:tc>
                  <a:txBody>
                    <a:bodyPr/>
                    <a:p>
                      <a:pPr>
                        <a:buNone/>
                      </a:pPr>
                      <a:r>
                        <a:rPr lang="en-US" altLang="en-US" sz="3600" b="1">
                          <a:solidFill>
                            <a:srgbClr val="0070C0"/>
                          </a:solidFill>
                        </a:rPr>
                        <a:t>I</a:t>
                      </a:r>
                      <a:endParaRPr lang="en-US" altLang="en-US" sz="3600" b="1">
                        <a:solidFill>
                          <a:srgbClr val="0070C0"/>
                        </a:solidFill>
                      </a:endParaRPr>
                    </a:p>
                  </a:txBody>
                  <a:tcPr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p>
                      <a:pPr>
                        <a:buNone/>
                      </a:pPr>
                      <a:r>
                        <a:rPr lang="en-US" altLang="en-US" sz="2800" b="1">
                          <a:solidFill>
                            <a:srgbClr val="0070C0"/>
                          </a:solidFill>
                        </a:rPr>
                        <a:t>Indices</a:t>
                      </a:r>
                      <a:endParaRPr lang="en-US" altLang="en-US" sz="2800" b="1">
                        <a:solidFill>
                          <a:srgbClr val="0070C0"/>
                        </a:solidFill>
                      </a:endParaRPr>
                    </a:p>
                  </a:txBody>
                  <a:tcPr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p>
                      <a:pPr>
                        <a:buNone/>
                      </a:pPr>
                      <a:r>
                        <a:rPr lang="en-US" altLang="en-US" sz="2800" b="1">
                          <a:solidFill>
                            <a:schemeClr val="tx1"/>
                          </a:solidFill>
                        </a:rPr>
                        <a:t>5 + </a:t>
                      </a:r>
                      <a:r>
                        <a:rPr lang="en-US" altLang="en-US" sz="2800" b="1">
                          <a:solidFill>
                            <a:srgbClr val="0070C0"/>
                          </a:solidFill>
                        </a:rPr>
                        <a:t>2</a:t>
                      </a:r>
                      <a:r>
                        <a:rPr lang="en-US" altLang="en-US" sz="2800" b="1" baseline="30000">
                          <a:solidFill>
                            <a:srgbClr val="0070C0"/>
                          </a:solidFill>
                        </a:rPr>
                        <a:t>2</a:t>
                      </a:r>
                      <a:r>
                        <a:rPr lang="en-US" altLang="en-US" sz="2800" b="1">
                          <a:solidFill>
                            <a:schemeClr val="tx1"/>
                          </a:solidFill>
                        </a:rPr>
                        <a:t> = 5 + </a:t>
                      </a:r>
                      <a:r>
                        <a:rPr lang="en-US" altLang="en-US" sz="2800" b="1">
                          <a:solidFill>
                            <a:srgbClr val="0070C0"/>
                          </a:solidFill>
                        </a:rPr>
                        <a:t>4 </a:t>
                      </a:r>
                      <a:r>
                        <a:rPr lang="en-US" altLang="en-US" sz="2800" b="1">
                          <a:solidFill>
                            <a:schemeClr val="tx1"/>
                          </a:solidFill>
                        </a:rPr>
                        <a:t>= 9</a:t>
                      </a:r>
                      <a:endParaRPr lang="en-US" altLang="en-US" sz="2800" b="1">
                        <a:solidFill>
                          <a:schemeClr val="tx1"/>
                        </a:solidFill>
                      </a:endParaRPr>
                    </a:p>
                  </a:txBody>
                  <a:tcPr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r>
              <a:tr h="952500">
                <a:tc>
                  <a:txBody>
                    <a:bodyPr/>
                    <a:p>
                      <a:pPr>
                        <a:buNone/>
                      </a:pPr>
                      <a:r>
                        <a:rPr lang="en-US" altLang="en-US" sz="3600" b="1">
                          <a:solidFill>
                            <a:srgbClr val="7030A0"/>
                          </a:solidFill>
                        </a:rPr>
                        <a:t>D</a:t>
                      </a:r>
                      <a:endParaRPr lang="en-US" altLang="en-US" sz="3600" b="1">
                        <a:solidFill>
                          <a:srgbClr val="7030A0"/>
                        </a:solidFill>
                      </a:endParaRPr>
                    </a:p>
                  </a:txBody>
                  <a:tcPr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p>
                      <a:pPr>
                        <a:buNone/>
                      </a:pPr>
                      <a:r>
                        <a:rPr lang="en-US" altLang="en-US" sz="2800" b="1">
                          <a:solidFill>
                            <a:srgbClr val="7030A0"/>
                          </a:solidFill>
                        </a:rPr>
                        <a:t>Division</a:t>
                      </a:r>
                      <a:endParaRPr lang="en-US" altLang="en-US" sz="2800" b="1">
                        <a:solidFill>
                          <a:srgbClr val="7030A0"/>
                        </a:solidFill>
                      </a:endParaRPr>
                    </a:p>
                  </a:txBody>
                  <a:tcPr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p>
                      <a:pPr>
                        <a:buNone/>
                      </a:pPr>
                      <a:r>
                        <a:rPr lang="en-US" altLang="en-US" sz="2800" b="1">
                          <a:solidFill>
                            <a:schemeClr val="tx1"/>
                          </a:solidFill>
                        </a:rPr>
                        <a:t>10 + </a:t>
                      </a:r>
                      <a:r>
                        <a:rPr lang="en-US" altLang="en-US" sz="2800" b="1">
                          <a:solidFill>
                            <a:srgbClr val="7030A0"/>
                          </a:solidFill>
                        </a:rPr>
                        <a:t>6 ÷ 2</a:t>
                      </a:r>
                      <a:r>
                        <a:rPr lang="en-US" altLang="en-US" sz="2800" b="1">
                          <a:solidFill>
                            <a:schemeClr val="tx1"/>
                          </a:solidFill>
                        </a:rPr>
                        <a:t> = 10 + </a:t>
                      </a:r>
                      <a:r>
                        <a:rPr lang="en-US" altLang="en-US" sz="2800" b="1">
                          <a:solidFill>
                            <a:srgbClr val="7030A0"/>
                          </a:solidFill>
                        </a:rPr>
                        <a:t>3</a:t>
                      </a:r>
                      <a:r>
                        <a:rPr lang="en-US" altLang="en-US" sz="2800" b="1">
                          <a:solidFill>
                            <a:schemeClr val="tx1"/>
                          </a:solidFill>
                        </a:rPr>
                        <a:t> = 13</a:t>
                      </a:r>
                      <a:endParaRPr lang="en-US" altLang="en-US" sz="2800" b="1">
                        <a:solidFill>
                          <a:schemeClr val="tx1"/>
                        </a:solidFill>
                      </a:endParaRPr>
                    </a:p>
                  </a:txBody>
                  <a:tcPr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r>
              <a:tr h="952500">
                <a:tc>
                  <a:txBody>
                    <a:bodyPr/>
                    <a:p>
                      <a:pPr>
                        <a:buNone/>
                      </a:pPr>
                      <a:r>
                        <a:rPr lang="en-US" altLang="en-US" sz="3600" b="1">
                          <a:solidFill>
                            <a:srgbClr val="7030A0"/>
                          </a:solidFill>
                        </a:rPr>
                        <a:t>M</a:t>
                      </a:r>
                      <a:endParaRPr lang="en-US" altLang="en-US" sz="3600" b="1">
                        <a:solidFill>
                          <a:srgbClr val="7030A0"/>
                        </a:solidFill>
                      </a:endParaRPr>
                    </a:p>
                  </a:txBody>
                  <a:tcPr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p>
                      <a:pPr>
                        <a:buNone/>
                      </a:pPr>
                      <a:r>
                        <a:rPr lang="en-US" altLang="en-US" sz="2800" b="1">
                          <a:solidFill>
                            <a:srgbClr val="7030A0"/>
                          </a:solidFill>
                        </a:rPr>
                        <a:t>Multiplication</a:t>
                      </a:r>
                      <a:endParaRPr lang="en-US" altLang="en-US" sz="2800" b="1">
                        <a:solidFill>
                          <a:srgbClr val="7030A0"/>
                        </a:solidFill>
                      </a:endParaRPr>
                    </a:p>
                  </a:txBody>
                  <a:tcPr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p>
                      <a:pPr>
                        <a:buNone/>
                      </a:pPr>
                      <a:r>
                        <a:rPr lang="en-US" altLang="en-US" sz="2800" b="1">
                          <a:solidFill>
                            <a:schemeClr val="tx1"/>
                          </a:solidFill>
                        </a:rPr>
                        <a:t>10 - </a:t>
                      </a:r>
                      <a:r>
                        <a:rPr lang="en-US" altLang="en-US" sz="2800" b="1">
                          <a:solidFill>
                            <a:srgbClr val="7030A0"/>
                          </a:solidFill>
                        </a:rPr>
                        <a:t>4 × 2</a:t>
                      </a:r>
                      <a:r>
                        <a:rPr lang="en-US" altLang="en-US" sz="2800" b="1">
                          <a:solidFill>
                            <a:schemeClr val="tx1"/>
                          </a:solidFill>
                        </a:rPr>
                        <a:t> = 10 - </a:t>
                      </a:r>
                      <a:r>
                        <a:rPr lang="en-US" altLang="en-US" sz="2800" b="1">
                          <a:solidFill>
                            <a:srgbClr val="7030A0"/>
                          </a:solidFill>
                        </a:rPr>
                        <a:t>8</a:t>
                      </a:r>
                      <a:r>
                        <a:rPr lang="en-US" altLang="en-US" sz="2800" b="1">
                          <a:solidFill>
                            <a:schemeClr val="tx1"/>
                          </a:solidFill>
                        </a:rPr>
                        <a:t> = 2</a:t>
                      </a:r>
                      <a:endParaRPr lang="en-US" altLang="en-US" sz="2800" b="1">
                        <a:solidFill>
                          <a:schemeClr val="tx1"/>
                        </a:solidFill>
                      </a:endParaRPr>
                    </a:p>
                  </a:txBody>
                  <a:tcPr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r>
              <a:tr h="952500">
                <a:tc>
                  <a:txBody>
                    <a:bodyPr/>
                    <a:p>
                      <a:pPr>
                        <a:buNone/>
                      </a:pPr>
                      <a:r>
                        <a:rPr lang="en-US" altLang="en-US" sz="3600" b="1">
                          <a:solidFill>
                            <a:srgbClr val="00B050"/>
                          </a:solidFill>
                        </a:rPr>
                        <a:t>A</a:t>
                      </a:r>
                      <a:endParaRPr lang="en-US" altLang="en-US" sz="3600" b="1">
                        <a:solidFill>
                          <a:srgbClr val="00B050"/>
                        </a:solidFill>
                      </a:endParaRPr>
                    </a:p>
                  </a:txBody>
                  <a:tcPr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p>
                      <a:pPr>
                        <a:buNone/>
                      </a:pPr>
                      <a:r>
                        <a:rPr lang="en-US" altLang="en-US" sz="2800" b="1">
                          <a:solidFill>
                            <a:srgbClr val="00B050"/>
                          </a:solidFill>
                        </a:rPr>
                        <a:t>Addition</a:t>
                      </a:r>
                      <a:endParaRPr lang="en-US" altLang="en-US" sz="2800" b="1">
                        <a:solidFill>
                          <a:srgbClr val="00B050"/>
                        </a:solidFill>
                      </a:endParaRPr>
                    </a:p>
                  </a:txBody>
                  <a:tcPr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p>
                      <a:pPr>
                        <a:buNone/>
                      </a:pPr>
                      <a:r>
                        <a:rPr lang="en-US" altLang="en-US" sz="2800" b="1">
                          <a:solidFill>
                            <a:srgbClr val="7030A0"/>
                          </a:solidFill>
                        </a:rPr>
                        <a:t>10 × 4</a:t>
                      </a:r>
                      <a:r>
                        <a:rPr lang="en-US" altLang="en-US" sz="2800" b="1">
                          <a:solidFill>
                            <a:schemeClr val="tx1"/>
                          </a:solidFill>
                        </a:rPr>
                        <a:t> </a:t>
                      </a:r>
                      <a:r>
                        <a:rPr lang="en-US" altLang="en-US" sz="2800" b="1">
                          <a:solidFill>
                            <a:srgbClr val="00B050"/>
                          </a:solidFill>
                        </a:rPr>
                        <a:t>+ 7</a:t>
                      </a:r>
                      <a:r>
                        <a:rPr lang="en-US" altLang="en-US" sz="2800" b="1">
                          <a:solidFill>
                            <a:schemeClr val="tx1"/>
                          </a:solidFill>
                        </a:rPr>
                        <a:t> = </a:t>
                      </a:r>
                      <a:r>
                        <a:rPr lang="en-US" altLang="en-US" sz="2800" b="1">
                          <a:solidFill>
                            <a:srgbClr val="7030A0"/>
                          </a:solidFill>
                        </a:rPr>
                        <a:t>40 </a:t>
                      </a:r>
                      <a:r>
                        <a:rPr lang="en-US" altLang="en-US" sz="2800" b="1">
                          <a:solidFill>
                            <a:srgbClr val="00B050"/>
                          </a:solidFill>
                        </a:rPr>
                        <a:t>+ 7</a:t>
                      </a:r>
                      <a:r>
                        <a:rPr lang="en-US" altLang="en-US" sz="2800" b="1">
                          <a:solidFill>
                            <a:schemeClr val="tx1"/>
                          </a:solidFill>
                        </a:rPr>
                        <a:t> = 47</a:t>
                      </a:r>
                      <a:endParaRPr lang="en-US" altLang="en-US" sz="2800" b="1">
                        <a:solidFill>
                          <a:schemeClr val="tx1"/>
                        </a:solidFill>
                      </a:endParaRPr>
                    </a:p>
                  </a:txBody>
                  <a:tcPr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r>
              <a:tr h="952500">
                <a:tc>
                  <a:txBody>
                    <a:bodyPr/>
                    <a:p>
                      <a:pPr>
                        <a:buNone/>
                      </a:pPr>
                      <a:r>
                        <a:rPr lang="en-US" altLang="en-US" sz="3600" b="1">
                          <a:solidFill>
                            <a:srgbClr val="00B050"/>
                          </a:solidFill>
                        </a:rPr>
                        <a:t>S</a:t>
                      </a:r>
                      <a:endParaRPr lang="en-US" altLang="en-US" sz="3600" b="1">
                        <a:solidFill>
                          <a:srgbClr val="00B050"/>
                        </a:solidFill>
                      </a:endParaRPr>
                    </a:p>
                  </a:txBody>
                  <a:tcPr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p>
                      <a:pPr>
                        <a:buNone/>
                      </a:pPr>
                      <a:r>
                        <a:rPr lang="en-US" altLang="en-US" sz="2800" b="1">
                          <a:solidFill>
                            <a:srgbClr val="00B050"/>
                          </a:solidFill>
                        </a:rPr>
                        <a:t>Subtraction</a:t>
                      </a:r>
                      <a:endParaRPr lang="en-US" altLang="en-US" sz="2800" b="1">
                        <a:solidFill>
                          <a:srgbClr val="00B050"/>
                        </a:solidFill>
                      </a:endParaRPr>
                    </a:p>
                  </a:txBody>
                  <a:tcPr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c>
                  <a:txBody>
                    <a:bodyPr/>
                    <a:p>
                      <a:pPr>
                        <a:buNone/>
                      </a:pPr>
                      <a:r>
                        <a:rPr lang="en-US" altLang="en-US" sz="2800" b="1">
                          <a:solidFill>
                            <a:srgbClr val="7030A0"/>
                          </a:solidFill>
                        </a:rPr>
                        <a:t>10 + 2</a:t>
                      </a:r>
                      <a:r>
                        <a:rPr lang="en-US" altLang="en-US" sz="2800" b="1">
                          <a:solidFill>
                            <a:srgbClr val="00B050"/>
                          </a:solidFill>
                        </a:rPr>
                        <a:t> - 3</a:t>
                      </a:r>
                      <a:r>
                        <a:rPr lang="en-US" altLang="en-US" sz="2800" b="1">
                          <a:solidFill>
                            <a:schemeClr val="tx1"/>
                          </a:solidFill>
                        </a:rPr>
                        <a:t>  = </a:t>
                      </a:r>
                      <a:r>
                        <a:rPr lang="en-US" altLang="en-US" sz="2800" b="1">
                          <a:solidFill>
                            <a:srgbClr val="7030A0"/>
                          </a:solidFill>
                        </a:rPr>
                        <a:t>5 </a:t>
                      </a:r>
                      <a:r>
                        <a:rPr lang="en-US" altLang="en-US" sz="2800" b="1">
                          <a:solidFill>
                            <a:srgbClr val="00B050"/>
                          </a:solidFill>
                        </a:rPr>
                        <a:t>- 3</a:t>
                      </a:r>
                      <a:r>
                        <a:rPr lang="en-US" altLang="en-US" sz="2800" b="1">
                          <a:solidFill>
                            <a:schemeClr val="tx1"/>
                          </a:solidFill>
                        </a:rPr>
                        <a:t> = 2</a:t>
                      </a:r>
                      <a:endParaRPr lang="en-US" altLang="en-US" sz="2800" b="1">
                        <a:solidFill>
                          <a:schemeClr val="tx1"/>
                        </a:solidFill>
                      </a:endParaRPr>
                    </a:p>
                  </a:txBody>
                  <a:tcPr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noFill/>
                  </a:tcPr>
                </a:tc>
              </a:tr>
            </a:tbl>
          </a:graphicData>
        </a:graphic>
      </p:graphicFrame>
    </p:spTree>
  </p:cSld>
  <p:clrMapOvr>
    <a:masterClrMapping/>
  </p:clrMapOvr>
  <p:transition spd="slow">
    <p:random/>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Text Box 3"/>
          <p:cNvSpPr txBox="1">
            <a:spLocks noChangeArrowheads="1"/>
          </p:cNvSpPr>
          <p:nvPr/>
        </p:nvSpPr>
        <p:spPr bwMode="auto">
          <a:xfrm>
            <a:off x="0" y="0"/>
            <a:ext cx="9144000" cy="72199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US" b="1" dirty="0">
                <a:latin typeface="Tahoma" panose="020B0604030504040204" pitchFamily="34" charset="0"/>
                <a:sym typeface="+mn-ea"/>
              </a:rPr>
              <a:t>Invisible Brackets</a:t>
            </a:r>
            <a:endParaRPr lang="en-US" altLang="en-US" sz="1000" b="1" baseline="30000" dirty="0">
              <a:latin typeface="Tahoma" panose="020B0604030504040204" pitchFamily="34" charset="0"/>
            </a:endParaRPr>
          </a:p>
        </p:txBody>
      </p:sp>
      <p:sp>
        <p:nvSpPr>
          <p:cNvPr id="5" name="Text Box 4"/>
          <p:cNvSpPr txBox="1"/>
          <p:nvPr/>
        </p:nvSpPr>
        <p:spPr>
          <a:xfrm>
            <a:off x="346075" y="1892300"/>
            <a:ext cx="5426075" cy="521970"/>
          </a:xfrm>
          <a:prstGeom prst="rect">
            <a:avLst/>
          </a:prstGeom>
          <a:noFill/>
        </p:spPr>
        <p:txBody>
          <a:bodyPr wrap="square" rtlCol="0">
            <a:spAutoFit/>
          </a:bodyPr>
          <a:p>
            <a:r>
              <a:rPr lang="en-US" altLang="en-US" sz="2800" b="1"/>
              <a:t>2</a:t>
            </a:r>
            <a:r>
              <a:rPr lang="en-US" altLang="en-US" sz="2800" b="1" baseline="30000"/>
              <a:t>3+2</a:t>
            </a:r>
            <a:r>
              <a:rPr lang="en-US" altLang="en-US" sz="2800" b="1"/>
              <a:t> = </a:t>
            </a:r>
            <a:r>
              <a:rPr lang="en-US" altLang="en-US" sz="2800" b="1">
                <a:sym typeface="+mn-ea"/>
              </a:rPr>
              <a:t>2</a:t>
            </a:r>
            <a:r>
              <a:rPr lang="en-US" altLang="en-US" sz="2800" b="1" baseline="30000">
                <a:solidFill>
                  <a:srgbClr val="FF0000"/>
                </a:solidFill>
                <a:sym typeface="+mn-ea"/>
              </a:rPr>
              <a:t>(</a:t>
            </a:r>
            <a:r>
              <a:rPr lang="en-US" altLang="en-US" sz="2800" b="1" baseline="30000">
                <a:sym typeface="+mn-ea"/>
              </a:rPr>
              <a:t>3+2</a:t>
            </a:r>
            <a:r>
              <a:rPr lang="en-US" altLang="en-US" sz="2800" b="1" baseline="30000">
                <a:solidFill>
                  <a:srgbClr val="FF0000"/>
                </a:solidFill>
                <a:sym typeface="+mn-ea"/>
              </a:rPr>
              <a:t>)</a:t>
            </a:r>
            <a:r>
              <a:rPr lang="en-US" altLang="en-US" sz="2800" b="1">
                <a:sym typeface="+mn-ea"/>
              </a:rPr>
              <a:t> = 2</a:t>
            </a:r>
            <a:r>
              <a:rPr lang="en-US" altLang="en-US" sz="2800" b="1" baseline="30000">
                <a:sym typeface="+mn-ea"/>
              </a:rPr>
              <a:t>5</a:t>
            </a:r>
            <a:r>
              <a:rPr lang="en-US" altLang="en-US" sz="2800" b="1">
                <a:sym typeface="+mn-ea"/>
              </a:rPr>
              <a:t> = 32</a:t>
            </a:r>
            <a:endParaRPr lang="en-US" altLang="en-US" sz="2800" b="1">
              <a:sym typeface="+mn-ea"/>
            </a:endParaRPr>
          </a:p>
        </p:txBody>
      </p:sp>
      <p:sp>
        <p:nvSpPr>
          <p:cNvPr id="6" name="Text Box 5"/>
          <p:cNvSpPr txBox="1"/>
          <p:nvPr/>
        </p:nvSpPr>
        <p:spPr>
          <a:xfrm>
            <a:off x="346075" y="2874010"/>
            <a:ext cx="5426075" cy="953135"/>
          </a:xfrm>
          <a:prstGeom prst="rect">
            <a:avLst/>
          </a:prstGeom>
          <a:noFill/>
        </p:spPr>
        <p:txBody>
          <a:bodyPr wrap="square" rtlCol="0">
            <a:spAutoFit/>
          </a:bodyPr>
          <a:p>
            <a:r>
              <a:rPr lang="en-US" altLang="en-US" sz="2800" b="1" u="sng"/>
              <a:t>7 + 5</a:t>
            </a:r>
            <a:r>
              <a:rPr lang="en-US" altLang="en-US" sz="2800" b="1"/>
              <a:t> = </a:t>
            </a:r>
            <a:r>
              <a:rPr lang="en-US" altLang="en-US" sz="2800" b="1">
                <a:solidFill>
                  <a:srgbClr val="FF0000"/>
                </a:solidFill>
              </a:rPr>
              <a:t>( </a:t>
            </a:r>
            <a:r>
              <a:rPr lang="en-US" altLang="en-US" sz="2800" b="1" u="sng">
                <a:solidFill>
                  <a:schemeClr val="tx1"/>
                </a:solidFill>
              </a:rPr>
              <a:t>7 + 5</a:t>
            </a:r>
            <a:r>
              <a:rPr lang="en-US" altLang="en-US" sz="2800" b="1">
                <a:solidFill>
                  <a:schemeClr val="tx1"/>
                </a:solidFill>
              </a:rPr>
              <a:t> </a:t>
            </a:r>
            <a:r>
              <a:rPr lang="en-US" altLang="en-US" sz="2800" b="1">
                <a:solidFill>
                  <a:srgbClr val="FF0000"/>
                </a:solidFill>
              </a:rPr>
              <a:t>) </a:t>
            </a:r>
            <a:r>
              <a:rPr lang="en-US" altLang="en-US" sz="2800" b="1">
                <a:solidFill>
                  <a:schemeClr val="tx1"/>
                </a:solidFill>
              </a:rPr>
              <a:t>= </a:t>
            </a:r>
            <a:r>
              <a:rPr lang="en-US" altLang="en-US" sz="2800" b="1" u="sng">
                <a:solidFill>
                  <a:schemeClr val="tx1"/>
                </a:solidFill>
              </a:rPr>
              <a:t>12</a:t>
            </a:r>
            <a:r>
              <a:rPr lang="en-US" altLang="en-US" sz="2800" b="1">
                <a:solidFill>
                  <a:schemeClr val="tx1"/>
                </a:solidFill>
              </a:rPr>
              <a:t> = 2</a:t>
            </a:r>
            <a:endParaRPr lang="en-US" altLang="en-US" sz="2800" b="1">
              <a:solidFill>
                <a:schemeClr val="tx1"/>
              </a:solidFill>
            </a:endParaRPr>
          </a:p>
          <a:p>
            <a:r>
              <a:rPr lang="en-US" altLang="en-US" sz="2800" b="1">
                <a:solidFill>
                  <a:schemeClr val="tx1"/>
                </a:solidFill>
                <a:sym typeface="+mn-ea"/>
              </a:rPr>
              <a:t>2 + 4    </a:t>
            </a:r>
            <a:r>
              <a:rPr lang="en-US" altLang="en-US" sz="2800" b="1">
                <a:solidFill>
                  <a:srgbClr val="FF0000"/>
                </a:solidFill>
                <a:sym typeface="+mn-ea"/>
              </a:rPr>
              <a:t>(</a:t>
            </a:r>
            <a:r>
              <a:rPr lang="en-US" altLang="en-US" sz="2800" b="1">
                <a:solidFill>
                  <a:schemeClr val="tx1"/>
                </a:solidFill>
                <a:sym typeface="+mn-ea"/>
              </a:rPr>
              <a:t> 2 + 4 </a:t>
            </a:r>
            <a:r>
              <a:rPr lang="en-US" altLang="en-US" sz="2800" b="1">
                <a:solidFill>
                  <a:srgbClr val="FF0000"/>
                </a:solidFill>
                <a:sym typeface="+mn-ea"/>
              </a:rPr>
              <a:t>)</a:t>
            </a:r>
            <a:r>
              <a:rPr lang="en-US" altLang="en-US" sz="2800" b="1">
                <a:solidFill>
                  <a:schemeClr val="tx1"/>
                </a:solidFill>
                <a:sym typeface="+mn-ea"/>
              </a:rPr>
              <a:t>    6</a:t>
            </a:r>
            <a:endParaRPr lang="en-US" altLang="en-US" sz="2800" b="1">
              <a:solidFill>
                <a:schemeClr val="tx1"/>
              </a:solidFill>
              <a:sym typeface="+mn-ea"/>
            </a:endParaRPr>
          </a:p>
        </p:txBody>
      </p:sp>
      <p:sp>
        <p:nvSpPr>
          <p:cNvPr id="7" name="Text Box 6"/>
          <p:cNvSpPr txBox="1"/>
          <p:nvPr/>
        </p:nvSpPr>
        <p:spPr>
          <a:xfrm>
            <a:off x="420370" y="4091305"/>
            <a:ext cx="5426075" cy="953135"/>
          </a:xfrm>
          <a:prstGeom prst="rect">
            <a:avLst/>
          </a:prstGeom>
          <a:noFill/>
        </p:spPr>
        <p:txBody>
          <a:bodyPr wrap="square" rtlCol="0">
            <a:spAutoFit/>
          </a:bodyPr>
          <a:p>
            <a:r>
              <a:rPr lang="en-US" altLang="en-US" sz="2800" b="1" u="sng">
                <a:sym typeface="+mn-ea"/>
              </a:rPr>
              <a:t>‌‌ </a:t>
            </a:r>
            <a:r>
              <a:rPr lang="en-US" altLang="en-US" sz="2800" b="1" u="sng"/>
              <a:t>x‌‌ </a:t>
            </a:r>
            <a:r>
              <a:rPr lang="en-US" altLang="en-US" sz="2800" b="1"/>
              <a:t> = </a:t>
            </a:r>
            <a:r>
              <a:rPr lang="en-US" altLang="en-US" sz="2800" b="1">
                <a:solidFill>
                  <a:srgbClr val="FF0000"/>
                </a:solidFill>
              </a:rPr>
              <a:t>( </a:t>
            </a:r>
            <a:r>
              <a:rPr lang="en-US" altLang="en-US" sz="2800" b="1" u="sng">
                <a:sym typeface="+mn-ea"/>
              </a:rPr>
              <a:t>‌‌ x‌‌ </a:t>
            </a:r>
            <a:r>
              <a:rPr lang="en-US" altLang="en-US" sz="2800" b="1">
                <a:solidFill>
                  <a:schemeClr val="tx1"/>
                </a:solidFill>
              </a:rPr>
              <a:t> </a:t>
            </a:r>
            <a:r>
              <a:rPr lang="en-US" altLang="en-US" sz="2800" b="1">
                <a:solidFill>
                  <a:srgbClr val="FF0000"/>
                </a:solidFill>
              </a:rPr>
              <a:t>) </a:t>
            </a:r>
            <a:r>
              <a:rPr lang="en-US" altLang="en-US" sz="2800" b="1">
                <a:solidFill>
                  <a:schemeClr val="tx1"/>
                </a:solidFill>
              </a:rPr>
              <a:t>=  </a:t>
            </a:r>
            <a:r>
              <a:rPr lang="en-US" altLang="en-US" sz="2800" b="1" u="sng">
                <a:solidFill>
                  <a:schemeClr val="tx1"/>
                </a:solidFill>
              </a:rPr>
              <a:t>x</a:t>
            </a:r>
            <a:endParaRPr lang="en-US" altLang="en-US" sz="2800" b="1" u="sng">
              <a:solidFill>
                <a:schemeClr val="tx1"/>
              </a:solidFill>
            </a:endParaRPr>
          </a:p>
          <a:p>
            <a:r>
              <a:rPr lang="en-US" altLang="en-US" sz="2800" b="1">
                <a:solidFill>
                  <a:schemeClr val="tx1"/>
                </a:solidFill>
                <a:sym typeface="+mn-ea"/>
              </a:rPr>
              <a:t>5 + 3    </a:t>
            </a:r>
            <a:r>
              <a:rPr lang="en-US" altLang="en-US" sz="2800" b="1">
                <a:solidFill>
                  <a:srgbClr val="FF0000"/>
                </a:solidFill>
                <a:sym typeface="+mn-ea"/>
              </a:rPr>
              <a:t>(</a:t>
            </a:r>
            <a:r>
              <a:rPr lang="en-US" altLang="en-US" sz="2800" b="1">
                <a:solidFill>
                  <a:schemeClr val="tx1"/>
                </a:solidFill>
                <a:sym typeface="+mn-ea"/>
              </a:rPr>
              <a:t> 5 + 3 </a:t>
            </a:r>
            <a:r>
              <a:rPr lang="en-US" altLang="en-US" sz="2800" b="1">
                <a:solidFill>
                  <a:srgbClr val="FF0000"/>
                </a:solidFill>
                <a:sym typeface="+mn-ea"/>
              </a:rPr>
              <a:t>)</a:t>
            </a:r>
            <a:r>
              <a:rPr lang="en-US" altLang="en-US" sz="2800" b="1">
                <a:solidFill>
                  <a:schemeClr val="tx1"/>
                </a:solidFill>
                <a:sym typeface="+mn-ea"/>
              </a:rPr>
              <a:t>     8</a:t>
            </a:r>
            <a:endParaRPr lang="en-US" altLang="en-US" sz="2800" b="1">
              <a:solidFill>
                <a:schemeClr val="tx1"/>
              </a:solidFill>
              <a:sym typeface="+mn-ea"/>
            </a:endParaRPr>
          </a:p>
        </p:txBody>
      </p:sp>
      <p:sp>
        <p:nvSpPr>
          <p:cNvPr id="8" name="Text Box 7"/>
          <p:cNvSpPr txBox="1"/>
          <p:nvPr/>
        </p:nvSpPr>
        <p:spPr>
          <a:xfrm>
            <a:off x="222250" y="901065"/>
            <a:ext cx="8526145" cy="460375"/>
          </a:xfrm>
          <a:prstGeom prst="rect">
            <a:avLst/>
          </a:prstGeom>
          <a:noFill/>
        </p:spPr>
        <p:txBody>
          <a:bodyPr wrap="square" rtlCol="0">
            <a:spAutoFit/>
          </a:bodyPr>
          <a:p>
            <a:r>
              <a:rPr lang="en-US" altLang="en-US" sz="2400" b="1"/>
              <a:t>Can you spot the implied/invisible brackets?</a:t>
            </a:r>
            <a:endParaRPr lang="en-US" altLang="en-US" sz="2400" b="1"/>
          </a:p>
        </p:txBody>
      </p:sp>
      <p:sp>
        <p:nvSpPr>
          <p:cNvPr id="9" name="Rectangle 8"/>
          <p:cNvSpPr/>
          <p:nvPr/>
        </p:nvSpPr>
        <p:spPr>
          <a:xfrm>
            <a:off x="1131570" y="1864995"/>
            <a:ext cx="2736215" cy="5759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0" name="Rectangle 9"/>
          <p:cNvSpPr/>
          <p:nvPr/>
        </p:nvSpPr>
        <p:spPr>
          <a:xfrm>
            <a:off x="1258570" y="2820035"/>
            <a:ext cx="3070860" cy="10071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1" name="Rectangle 10"/>
          <p:cNvSpPr/>
          <p:nvPr/>
        </p:nvSpPr>
        <p:spPr>
          <a:xfrm>
            <a:off x="1394460" y="4197985"/>
            <a:ext cx="2799080" cy="8464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12" name="Text Box 11"/>
          <p:cNvSpPr txBox="1"/>
          <p:nvPr/>
        </p:nvSpPr>
        <p:spPr>
          <a:xfrm>
            <a:off x="222250" y="5286375"/>
            <a:ext cx="8388985" cy="1198880"/>
          </a:xfrm>
          <a:prstGeom prst="rect">
            <a:avLst/>
          </a:prstGeom>
          <a:noFill/>
        </p:spPr>
        <p:txBody>
          <a:bodyPr wrap="square" rtlCol="0">
            <a:spAutoFit/>
          </a:bodyPr>
          <a:p>
            <a:r>
              <a:rPr lang="en-US" altLang="en-US" sz="2400" b="1"/>
              <a:t>When you rearrange equations use BIDMAS in reverse</a:t>
            </a:r>
            <a:endParaRPr lang="en-US" altLang="en-US" sz="2400" b="1"/>
          </a:p>
          <a:p>
            <a:r>
              <a:rPr lang="en-US" altLang="en-US" sz="2400" b="1"/>
              <a:t>Remove additions and subtractions 1st</a:t>
            </a:r>
            <a:endParaRPr lang="en-US" altLang="en-US" sz="2400" b="1"/>
          </a:p>
          <a:p>
            <a:pPr marL="342900" indent="-342900">
              <a:buFont typeface="Arial" panose="020B0604020202020204" pitchFamily="34" charset="0"/>
              <a:buChar char="•"/>
            </a:pPr>
            <a:r>
              <a:rPr lang="en-US" altLang="en-US" sz="2400" b="1"/>
              <a:t>unless they’re in a hidden bracket...</a:t>
            </a:r>
            <a:endParaRPr lang="en-US" altLang="en-US" sz="2400" b="1"/>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9" name="Rectangle 11"/>
          <p:cNvSpPr>
            <a:spLocks noChangeArrowheads="1"/>
          </p:cNvSpPr>
          <p:nvPr/>
        </p:nvSpPr>
        <p:spPr bwMode="auto">
          <a:xfrm>
            <a:off x="153035" y="929005"/>
            <a:ext cx="8990965" cy="5631180"/>
          </a:xfrm>
          <a:prstGeom prst="rect">
            <a:avLst/>
          </a:prstGeom>
          <a:solidFill>
            <a:schemeClr val="bg1"/>
          </a:solidFill>
          <a:ln>
            <a:noFill/>
          </a:ln>
          <a:effectLst/>
        </p:spPr>
        <p:txBody>
          <a:bodyPr wrap="square">
            <a:spAutoFit/>
          </a:bodyPr>
          <a:lstStyle>
            <a:lvl1pPr>
              <a:spcBef>
                <a:spcPct val="0"/>
              </a:spcBef>
              <a:defRPr kumimoji="1" sz="2400">
                <a:solidFill>
                  <a:schemeClr val="tx1"/>
                </a:solidFill>
                <a:latin typeface="Times New Roman" panose="02020603050405020304" pitchFamily="18" charset="0"/>
                <a:ea typeface="PMingLiU" panose="02020500000000000000" pitchFamily="18" charset="-120"/>
              </a:defRPr>
            </a:lvl1pPr>
            <a:lvl2pPr marL="1222375" indent="-457200">
              <a:spcBef>
                <a:spcPct val="0"/>
              </a:spcBef>
              <a:defRPr kumimoji="1" sz="2400">
                <a:solidFill>
                  <a:schemeClr val="tx1"/>
                </a:solidFill>
                <a:latin typeface="Times New Roman" panose="02020603050405020304" pitchFamily="18" charset="0"/>
                <a:ea typeface="PMingLiU" panose="02020500000000000000" pitchFamily="18" charset="-120"/>
              </a:defRPr>
            </a:lvl2pPr>
            <a:lvl3pPr marL="1870075" indent="-457200">
              <a:spcBef>
                <a:spcPct val="0"/>
              </a:spcBef>
              <a:defRPr kumimoji="1" sz="2400">
                <a:solidFill>
                  <a:schemeClr val="tx1"/>
                </a:solidFill>
                <a:latin typeface="Times New Roman" panose="02020603050405020304" pitchFamily="18" charset="0"/>
                <a:ea typeface="PMingLiU" panose="02020500000000000000" pitchFamily="18" charset="-120"/>
              </a:defRPr>
            </a:lvl3pPr>
            <a:lvl4pPr marL="2517775" indent="-457200">
              <a:spcBef>
                <a:spcPct val="0"/>
              </a:spcBef>
              <a:defRPr kumimoji="1" sz="2400">
                <a:solidFill>
                  <a:schemeClr val="tx1"/>
                </a:solidFill>
                <a:latin typeface="Times New Roman" panose="02020603050405020304" pitchFamily="18" charset="0"/>
                <a:ea typeface="PMingLiU" panose="02020500000000000000" pitchFamily="18" charset="-120"/>
              </a:defRPr>
            </a:lvl4pPr>
            <a:lvl5pPr marL="3165475" indent="-457200">
              <a:spcBef>
                <a:spcPct val="0"/>
              </a:spcBef>
              <a:defRPr kumimoji="1" sz="2400">
                <a:solidFill>
                  <a:schemeClr val="tx1"/>
                </a:solidFill>
                <a:latin typeface="Times New Roman" panose="02020603050405020304" pitchFamily="18" charset="0"/>
                <a:ea typeface="PMingLiU" panose="02020500000000000000" pitchFamily="18" charset="-120"/>
              </a:defRPr>
            </a:lvl5pPr>
            <a:lvl6pPr marL="36226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40798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45370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49942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algn="l" eaLnBrk="1" hangingPunct="1">
              <a:spcBef>
                <a:spcPct val="0"/>
              </a:spcBef>
              <a:buFontTx/>
              <a:buNone/>
            </a:pPr>
            <a:r>
              <a:rPr lang="en-GB" altLang="en-US" sz="2800" b="1">
                <a:solidFill>
                  <a:srgbClr val="FF0000"/>
                </a:solidFill>
                <a:latin typeface="Tahoma" panose="020B0604030504040204" pitchFamily="34" charset="0"/>
                <a:sym typeface="+mn-ea"/>
              </a:rPr>
              <a:t>n</a:t>
            </a:r>
            <a:r>
              <a:rPr lang="en-GB" altLang="en-US" sz="2800" b="1">
                <a:latin typeface="Tahoma" panose="020B0604030504040204" pitchFamily="34" charset="0"/>
                <a:sym typeface="+mn-ea"/>
              </a:rPr>
              <a:t>= </a:t>
            </a:r>
            <a:r>
              <a:rPr lang="en-GB" altLang="en-US" sz="2800" b="1" u="sng">
                <a:solidFill>
                  <a:srgbClr val="DEA900"/>
                </a:solidFill>
                <a:latin typeface="Tahoma" panose="020B0604030504040204" pitchFamily="34" charset="0"/>
                <a:sym typeface="+mn-ea"/>
              </a:rPr>
              <a:t>N </a:t>
            </a:r>
            <a:r>
              <a:rPr lang="en-GB" altLang="en-US" sz="2800" b="1">
                <a:latin typeface="Tahoma" panose="020B0604030504040204" pitchFamily="34" charset="0"/>
                <a:sym typeface="+mn-ea"/>
              </a:rPr>
              <a:t>= </a:t>
            </a:r>
            <a:r>
              <a:rPr lang="en-GB" altLang="en-US" sz="2800" b="1" u="sng">
                <a:solidFill>
                  <a:srgbClr val="0070C0"/>
                </a:solidFill>
                <a:latin typeface="Tahoma" panose="020B0604030504040204" pitchFamily="34" charset="0"/>
                <a:sym typeface="+mn-ea"/>
              </a:rPr>
              <a:t>m</a:t>
            </a:r>
            <a:r>
              <a:rPr lang="en-GB" altLang="en-US" sz="2800" b="1">
                <a:latin typeface="Tahoma" panose="020B0604030504040204" pitchFamily="34" charset="0"/>
                <a:sym typeface="+mn-ea"/>
              </a:rPr>
              <a:t> </a:t>
            </a:r>
            <a:r>
              <a:rPr lang="en-US" altLang="en-GB" sz="2800" b="1">
                <a:latin typeface="Tahoma" panose="020B0604030504040204" pitchFamily="34" charset="0"/>
                <a:sym typeface="+mn-ea"/>
              </a:rPr>
              <a:t>=  </a:t>
            </a:r>
            <a:r>
              <a:rPr lang="en-US" altLang="en-GB" sz="2800" b="1" u="sng">
                <a:solidFill>
                  <a:srgbClr val="002060"/>
                </a:solidFill>
                <a:latin typeface="Tahoma" panose="020B0604030504040204" pitchFamily="34" charset="0"/>
                <a:cs typeface="Tahoma" panose="020B0604030504040204" pitchFamily="34" charset="0"/>
                <a:sym typeface="+mn-ea"/>
              </a:rPr>
              <a:t>V</a:t>
            </a:r>
            <a:r>
              <a:rPr lang="en-US" altLang="en-GB" sz="2800" b="1">
                <a:solidFill>
                  <a:srgbClr val="002060"/>
                </a:solidFill>
                <a:latin typeface="Tahoma" panose="020B0604030504040204" pitchFamily="34" charset="0"/>
                <a:cs typeface="Tahoma" panose="020B0604030504040204" pitchFamily="34" charset="0"/>
                <a:sym typeface="+mn-ea"/>
              </a:rPr>
              <a:t>  </a:t>
            </a:r>
            <a:r>
              <a:rPr lang="en-US" altLang="en-US" sz="2800" b="1">
                <a:solidFill>
                  <a:schemeClr val="tx1"/>
                </a:solidFill>
                <a:latin typeface="Tahoma" panose="020B0604030504040204" pitchFamily="34" charset="0"/>
                <a:cs typeface="Tahoma" panose="020B0604030504040204" pitchFamily="34" charset="0"/>
                <a:sym typeface="+mn-ea"/>
              </a:rPr>
              <a:t>=</a:t>
            </a:r>
            <a:r>
              <a:rPr lang="en-US" altLang="en-US" sz="2800" b="1">
                <a:solidFill>
                  <a:srgbClr val="002060"/>
                </a:solidFill>
                <a:latin typeface="Tahoma" panose="020B0604030504040204" pitchFamily="34" charset="0"/>
                <a:cs typeface="Tahoma" panose="020B0604030504040204" pitchFamily="34" charset="0"/>
                <a:sym typeface="+mn-ea"/>
              </a:rPr>
              <a:t> </a:t>
            </a:r>
            <a:r>
              <a:rPr lang="en-US" altLang="en-GB" sz="2800" b="1">
                <a:solidFill>
                  <a:srgbClr val="39FF1F"/>
                </a:solidFill>
                <a:latin typeface="Tahoma" panose="020B0604030504040204" pitchFamily="34" charset="0"/>
                <a:sym typeface="+mn-ea"/>
              </a:rPr>
              <a:t>C</a:t>
            </a:r>
            <a:r>
              <a:rPr lang="en-US" altLang="en-GB" sz="2800" b="1">
                <a:solidFill>
                  <a:srgbClr val="02045E"/>
                </a:solidFill>
                <a:latin typeface="Tahoma" panose="020B0604030504040204" pitchFamily="34" charset="0"/>
                <a:sym typeface="+mn-ea"/>
              </a:rPr>
              <a:t>V </a:t>
            </a:r>
            <a:endParaRPr lang="en-US" altLang="en-US" sz="2800" b="1">
              <a:solidFill>
                <a:srgbClr val="002060"/>
              </a:solidFill>
              <a:latin typeface="Tahoma" panose="020B0604030504040204" pitchFamily="34" charset="0"/>
              <a:cs typeface="Tahoma" panose="020B0604030504040204" pitchFamily="34" charset="0"/>
              <a:sym typeface="+mn-ea"/>
            </a:endParaRPr>
          </a:p>
          <a:p>
            <a:pPr algn="l" eaLnBrk="1" hangingPunct="1">
              <a:spcBef>
                <a:spcPct val="0"/>
              </a:spcBef>
              <a:buFontTx/>
              <a:buNone/>
            </a:pPr>
            <a:r>
              <a:rPr lang="en-GB" altLang="en-US" sz="2800" b="1">
                <a:solidFill>
                  <a:srgbClr val="00B050"/>
                </a:solidFill>
                <a:latin typeface="Tahoma" panose="020B0604030504040204" pitchFamily="34" charset="0"/>
                <a:sym typeface="+mn-ea"/>
              </a:rPr>
              <a:t>      N</a:t>
            </a:r>
            <a:r>
              <a:rPr lang="en-GB" altLang="en-US" sz="2800" b="1" baseline="-25000">
                <a:solidFill>
                  <a:srgbClr val="00B050"/>
                </a:solidFill>
                <a:latin typeface="Tahoma" panose="020B0604030504040204" pitchFamily="34" charset="0"/>
                <a:sym typeface="+mn-ea"/>
              </a:rPr>
              <a:t>A</a:t>
            </a:r>
            <a:r>
              <a:rPr lang="en-GB" altLang="en-US" sz="2800" b="1" baseline="-25000">
                <a:latin typeface="Tahoma" panose="020B0604030504040204" pitchFamily="34" charset="0"/>
                <a:sym typeface="+mn-ea"/>
              </a:rPr>
              <a:t>     </a:t>
            </a:r>
            <a:r>
              <a:rPr lang="en-GB" altLang="en-US" sz="2800" b="1">
                <a:solidFill>
                  <a:srgbClr val="7030A0"/>
                </a:solidFill>
                <a:latin typeface="Tahoma" panose="020B0604030504040204" pitchFamily="34" charset="0"/>
                <a:sym typeface="+mn-ea"/>
              </a:rPr>
              <a:t>M</a:t>
            </a:r>
            <a:r>
              <a:rPr lang="en-GB" altLang="en-US" sz="2800" b="1" baseline="-25000">
                <a:solidFill>
                  <a:srgbClr val="7030A0"/>
                </a:solidFill>
                <a:latin typeface="Tahoma" panose="020B0604030504040204" pitchFamily="34" charset="0"/>
                <a:sym typeface="+mn-ea"/>
              </a:rPr>
              <a:t>r      </a:t>
            </a:r>
            <a:r>
              <a:rPr lang="en-US" altLang="en-GB" sz="2800" b="1">
                <a:latin typeface="Tahoma" panose="020B0604030504040204" pitchFamily="34" charset="0"/>
                <a:cs typeface="Tahoma" panose="020B0604030504040204" pitchFamily="34" charset="0"/>
                <a:sym typeface="+mn-ea"/>
              </a:rPr>
              <a:t>24</a:t>
            </a:r>
            <a:endParaRPr lang="en-US" altLang="en-GB" sz="2800" b="1">
              <a:latin typeface="Tahoma" panose="020B0604030504040204" pitchFamily="34" charset="0"/>
              <a:cs typeface="Tahoma" panose="020B0604030504040204" pitchFamily="34" charset="0"/>
              <a:sym typeface="+mn-ea"/>
            </a:endParaRPr>
          </a:p>
          <a:p>
            <a:pPr algn="l" eaLnBrk="1" hangingPunct="1">
              <a:spcBef>
                <a:spcPct val="0"/>
              </a:spcBef>
              <a:buFontTx/>
              <a:buNone/>
            </a:pPr>
            <a:endParaRPr lang="en-US" altLang="zh-TW" sz="2800" b="1" i="1" dirty="0">
              <a:latin typeface="Tahoma" panose="020B0604030504040204" pitchFamily="34" charset="0"/>
              <a:ea typeface="DFKai-SB" panose="03000509000000000000" pitchFamily="65" charset="-128"/>
              <a:cs typeface="Tahoma" panose="020B0604030504040204" pitchFamily="34" charset="0"/>
            </a:endParaRPr>
          </a:p>
          <a:p>
            <a:pPr algn="l" eaLnBrk="1" hangingPunct="1">
              <a:spcBef>
                <a:spcPct val="0"/>
              </a:spcBef>
              <a:buFontTx/>
              <a:buNone/>
            </a:pPr>
            <a:r>
              <a:rPr lang="en-US" altLang="en-US" sz="2800" b="1" dirty="0">
                <a:latin typeface="Tahoma" panose="020B0604030504040204" pitchFamily="34" charset="0"/>
                <a:ea typeface="DFKai-SB" panose="03000509000000000000" pitchFamily="65" charset="-128"/>
                <a:cs typeface="Tahoma" panose="020B0604030504040204" pitchFamily="34" charset="0"/>
              </a:rPr>
              <a:t>Give a formula for m given C:</a:t>
            </a:r>
            <a:endParaRPr lang="en-US" altLang="en-US" sz="2800" b="1" dirty="0">
              <a:latin typeface="Tahoma" panose="020B0604030504040204" pitchFamily="34" charset="0"/>
              <a:ea typeface="DFKai-SB" panose="03000509000000000000" pitchFamily="65" charset="-128"/>
              <a:cs typeface="Tahoma" panose="020B0604030504040204" pitchFamily="34" charset="0"/>
            </a:endParaRPr>
          </a:p>
          <a:p>
            <a:pPr algn="l" eaLnBrk="1" hangingPunct="1">
              <a:spcBef>
                <a:spcPct val="0"/>
              </a:spcBef>
              <a:buFontTx/>
              <a:buNone/>
            </a:pPr>
            <a:r>
              <a:rPr lang="en-US" altLang="en-US" dirty="0">
                <a:latin typeface="Tahoma" panose="020B0604030504040204" pitchFamily="34" charset="0"/>
                <a:ea typeface="DFKai-SB" panose="03000509000000000000" pitchFamily="65" charset="-128"/>
                <a:cs typeface="Tahoma" panose="020B0604030504040204" pitchFamily="34" charset="0"/>
              </a:rPr>
              <a:t>we must use a formula that contains m and one that contains C</a:t>
            </a:r>
            <a:endParaRPr lang="en-US" altLang="en-US" dirty="0">
              <a:latin typeface="Tahoma" panose="020B0604030504040204" pitchFamily="34" charset="0"/>
              <a:ea typeface="DFKai-SB" panose="03000509000000000000" pitchFamily="65" charset="-128"/>
              <a:cs typeface="Tahoma" panose="020B0604030504040204" pitchFamily="34" charset="0"/>
            </a:endParaRPr>
          </a:p>
          <a:p>
            <a:pPr algn="l" eaLnBrk="1" hangingPunct="1">
              <a:spcBef>
                <a:spcPct val="0"/>
              </a:spcBef>
              <a:buFontTx/>
              <a:buNone/>
            </a:pPr>
            <a:endParaRPr lang="en-US" altLang="en-US" sz="2800" b="1" dirty="0">
              <a:latin typeface="Tahoma" panose="020B0604030504040204" pitchFamily="34" charset="0"/>
              <a:ea typeface="DFKai-SB" panose="03000509000000000000" pitchFamily="65" charset="-128"/>
              <a:cs typeface="Tahoma" panose="020B0604030504040204" pitchFamily="34" charset="0"/>
            </a:endParaRPr>
          </a:p>
          <a:p>
            <a:pPr algn="l" eaLnBrk="1" hangingPunct="1">
              <a:spcBef>
                <a:spcPct val="0"/>
              </a:spcBef>
              <a:buFontTx/>
              <a:buNone/>
            </a:pPr>
            <a:r>
              <a:rPr lang="en-GB" altLang="en-US" sz="2800" b="1" u="sng">
                <a:solidFill>
                  <a:srgbClr val="0070C0"/>
                </a:solidFill>
                <a:latin typeface="Tahoma" panose="020B0604030504040204" pitchFamily="34" charset="0"/>
                <a:sym typeface="+mn-ea"/>
              </a:rPr>
              <a:t>m</a:t>
            </a:r>
            <a:r>
              <a:rPr lang="en-GB" altLang="en-US" sz="2800" b="1">
                <a:latin typeface="Tahoma" panose="020B0604030504040204" pitchFamily="34" charset="0"/>
                <a:sym typeface="+mn-ea"/>
              </a:rPr>
              <a:t> </a:t>
            </a:r>
            <a:r>
              <a:rPr lang="en-US" altLang="en-GB" sz="2800" b="1">
                <a:latin typeface="Tahoma" panose="020B0604030504040204" pitchFamily="34" charset="0"/>
                <a:sym typeface="+mn-ea"/>
              </a:rPr>
              <a:t>=  </a:t>
            </a:r>
            <a:r>
              <a:rPr lang="en-US" altLang="en-GB" sz="2800" b="1">
                <a:solidFill>
                  <a:srgbClr val="39FF1F"/>
                </a:solidFill>
                <a:latin typeface="Tahoma" panose="020B0604030504040204" pitchFamily="34" charset="0"/>
                <a:sym typeface="+mn-ea"/>
              </a:rPr>
              <a:t>C</a:t>
            </a:r>
            <a:r>
              <a:rPr lang="en-US" altLang="en-GB" sz="2800" b="1">
                <a:solidFill>
                  <a:srgbClr val="02045E"/>
                </a:solidFill>
                <a:latin typeface="Tahoma" panose="020B0604030504040204" pitchFamily="34" charset="0"/>
                <a:sym typeface="+mn-ea"/>
              </a:rPr>
              <a:t>V </a:t>
            </a:r>
            <a:r>
              <a:rPr lang="en-US" altLang="en-US" sz="2800" b="1">
                <a:solidFill>
                  <a:srgbClr val="02045E"/>
                </a:solidFill>
                <a:latin typeface="Tahoma" panose="020B0604030504040204" pitchFamily="34" charset="0"/>
                <a:sym typeface="+mn-ea"/>
              </a:rPr>
              <a:t>			</a:t>
            </a:r>
            <a:r>
              <a:rPr lang="en-US" altLang="en-US" sz="2800">
                <a:latin typeface="Tahoma" panose="020B0604030504040204" pitchFamily="34" charset="0"/>
                <a:cs typeface="Tahoma" panose="020B0604030504040204" pitchFamily="34" charset="0"/>
                <a:sym typeface="+mn-ea"/>
              </a:rPr>
              <a:t>multiply both sides by M</a:t>
            </a:r>
            <a:r>
              <a:rPr lang="en-US" altLang="en-US" sz="2800" baseline="-25000">
                <a:latin typeface="Tahoma" panose="020B0604030504040204" pitchFamily="34" charset="0"/>
                <a:cs typeface="Tahoma" panose="020B0604030504040204" pitchFamily="34" charset="0"/>
                <a:sym typeface="+mn-ea"/>
              </a:rPr>
              <a:t>r</a:t>
            </a:r>
            <a:endParaRPr lang="en-US" altLang="en-US" sz="2800" baseline="-25000">
              <a:latin typeface="Tahoma" panose="020B0604030504040204" pitchFamily="34" charset="0"/>
              <a:cs typeface="Tahoma" panose="020B0604030504040204" pitchFamily="34" charset="0"/>
              <a:sym typeface="+mn-ea"/>
            </a:endParaRPr>
          </a:p>
          <a:p>
            <a:pPr algn="l" eaLnBrk="1" hangingPunct="1">
              <a:spcBef>
                <a:spcPct val="0"/>
              </a:spcBef>
              <a:buFontTx/>
              <a:buNone/>
            </a:pPr>
            <a:r>
              <a:rPr lang="en-GB" altLang="en-US" sz="2800" b="1">
                <a:solidFill>
                  <a:srgbClr val="7030A0"/>
                </a:solidFill>
                <a:latin typeface="Tahoma" panose="020B0604030504040204" pitchFamily="34" charset="0"/>
                <a:sym typeface="+mn-ea"/>
              </a:rPr>
              <a:t>M</a:t>
            </a:r>
            <a:r>
              <a:rPr lang="en-GB" altLang="en-US" sz="2800" b="1" baseline="-25000">
                <a:solidFill>
                  <a:srgbClr val="7030A0"/>
                </a:solidFill>
                <a:latin typeface="Tahoma" panose="020B0604030504040204" pitchFamily="34" charset="0"/>
                <a:sym typeface="+mn-ea"/>
              </a:rPr>
              <a:t>r</a:t>
            </a:r>
            <a:endParaRPr lang="en-GB" altLang="en-US" sz="2800" b="1" baseline="-25000">
              <a:solidFill>
                <a:srgbClr val="7030A0"/>
              </a:solidFill>
              <a:latin typeface="Tahoma" panose="020B0604030504040204" pitchFamily="34" charset="0"/>
              <a:sym typeface="+mn-ea"/>
            </a:endParaRPr>
          </a:p>
          <a:p>
            <a:pPr algn="l" eaLnBrk="1" hangingPunct="1">
              <a:spcBef>
                <a:spcPct val="0"/>
              </a:spcBef>
              <a:buFontTx/>
              <a:buNone/>
            </a:pPr>
            <a:endParaRPr lang="en-US" altLang="en-US" sz="2800" b="1" dirty="0">
              <a:latin typeface="Tahoma" panose="020B0604030504040204" pitchFamily="34" charset="0"/>
              <a:ea typeface="DFKai-SB" panose="03000509000000000000" pitchFamily="65" charset="-128"/>
              <a:cs typeface="Tahoma" panose="020B0604030504040204" pitchFamily="34" charset="0"/>
            </a:endParaRPr>
          </a:p>
          <a:p>
            <a:pPr algn="l" eaLnBrk="1" hangingPunct="1">
              <a:spcBef>
                <a:spcPct val="0"/>
              </a:spcBef>
              <a:buFontTx/>
              <a:buNone/>
            </a:pPr>
            <a:r>
              <a:rPr lang="en-GB" altLang="en-US" sz="2800" b="1">
                <a:solidFill>
                  <a:srgbClr val="7030A0"/>
                </a:solidFill>
                <a:latin typeface="Tahoma" panose="020B0604030504040204" pitchFamily="34" charset="0"/>
                <a:sym typeface="+mn-ea"/>
              </a:rPr>
              <a:t>M</a:t>
            </a:r>
            <a:r>
              <a:rPr lang="en-GB" altLang="en-US" sz="2800" b="1" baseline="-25000">
                <a:solidFill>
                  <a:srgbClr val="7030A0"/>
                </a:solidFill>
                <a:latin typeface="Tahoma" panose="020B0604030504040204" pitchFamily="34" charset="0"/>
                <a:sym typeface="+mn-ea"/>
              </a:rPr>
              <a:t>r</a:t>
            </a:r>
            <a:r>
              <a:rPr lang="en-GB" altLang="en-US" sz="2800" b="1" u="sng">
                <a:solidFill>
                  <a:srgbClr val="0070C0"/>
                </a:solidFill>
                <a:latin typeface="Tahoma" panose="020B0604030504040204" pitchFamily="34" charset="0"/>
                <a:sym typeface="+mn-ea"/>
              </a:rPr>
              <a:t>m</a:t>
            </a:r>
            <a:r>
              <a:rPr lang="en-GB" altLang="en-US" sz="2800" b="1">
                <a:latin typeface="Tahoma" panose="020B0604030504040204" pitchFamily="34" charset="0"/>
                <a:sym typeface="+mn-ea"/>
              </a:rPr>
              <a:t> </a:t>
            </a:r>
            <a:r>
              <a:rPr lang="en-US" altLang="en-GB" sz="2800" b="1">
                <a:latin typeface="Tahoma" panose="020B0604030504040204" pitchFamily="34" charset="0"/>
                <a:sym typeface="+mn-ea"/>
              </a:rPr>
              <a:t>=  </a:t>
            </a:r>
            <a:r>
              <a:rPr lang="en-US" altLang="en-GB" sz="2800" b="1">
                <a:solidFill>
                  <a:srgbClr val="39FF1F"/>
                </a:solidFill>
                <a:latin typeface="Tahoma" panose="020B0604030504040204" pitchFamily="34" charset="0"/>
                <a:sym typeface="+mn-ea"/>
              </a:rPr>
              <a:t>C</a:t>
            </a:r>
            <a:r>
              <a:rPr lang="en-US" altLang="en-GB" sz="2800" b="1">
                <a:solidFill>
                  <a:srgbClr val="02045E"/>
                </a:solidFill>
                <a:latin typeface="Tahoma" panose="020B0604030504040204" pitchFamily="34" charset="0"/>
                <a:sym typeface="+mn-ea"/>
              </a:rPr>
              <a:t>V</a:t>
            </a:r>
            <a:r>
              <a:rPr lang="en-GB" altLang="en-US" sz="2800" b="1">
                <a:solidFill>
                  <a:srgbClr val="7030A0"/>
                </a:solidFill>
                <a:latin typeface="Tahoma" panose="020B0604030504040204" pitchFamily="34" charset="0"/>
                <a:sym typeface="+mn-ea"/>
              </a:rPr>
              <a:t>M</a:t>
            </a:r>
            <a:r>
              <a:rPr lang="en-GB" altLang="en-US" sz="2800" b="1" baseline="-25000">
                <a:solidFill>
                  <a:srgbClr val="7030A0"/>
                </a:solidFill>
                <a:latin typeface="Tahoma" panose="020B0604030504040204" pitchFamily="34" charset="0"/>
                <a:sym typeface="+mn-ea"/>
              </a:rPr>
              <a:t>r      </a:t>
            </a:r>
            <a:r>
              <a:rPr lang="en-US" altLang="en-GB" sz="2800" b="1" baseline="-25000">
                <a:solidFill>
                  <a:srgbClr val="7030A0"/>
                </a:solidFill>
                <a:latin typeface="Tahoma" panose="020B0604030504040204" pitchFamily="34" charset="0"/>
                <a:sym typeface="+mn-ea"/>
              </a:rPr>
              <a:t>		</a:t>
            </a:r>
            <a:r>
              <a:rPr lang="en-US" altLang="en-US" sz="2800">
                <a:latin typeface="Tahoma" panose="020B0604030504040204" pitchFamily="34" charset="0"/>
                <a:cs typeface="Tahoma" panose="020B0604030504040204" pitchFamily="34" charset="0"/>
                <a:sym typeface="+mn-ea"/>
              </a:rPr>
              <a:t>M</a:t>
            </a:r>
            <a:r>
              <a:rPr lang="en-US" altLang="en-US" sz="2800" baseline="-25000">
                <a:latin typeface="Tahoma" panose="020B0604030504040204" pitchFamily="34" charset="0"/>
                <a:cs typeface="Tahoma" panose="020B0604030504040204" pitchFamily="34" charset="0"/>
                <a:sym typeface="+mn-ea"/>
              </a:rPr>
              <a:t>r </a:t>
            </a:r>
            <a:r>
              <a:rPr lang="en-US" altLang="en-US" sz="2800">
                <a:latin typeface="Tahoma" panose="020B0604030504040204" pitchFamily="34" charset="0"/>
                <a:cs typeface="Tahoma" panose="020B0604030504040204" pitchFamily="34" charset="0"/>
                <a:sym typeface="+mn-ea"/>
              </a:rPr>
              <a:t>÷ M</a:t>
            </a:r>
            <a:r>
              <a:rPr lang="en-US" altLang="en-US" sz="2800" baseline="-25000">
                <a:latin typeface="Tahoma" panose="020B0604030504040204" pitchFamily="34" charset="0"/>
                <a:cs typeface="Tahoma" panose="020B0604030504040204" pitchFamily="34" charset="0"/>
                <a:sym typeface="+mn-ea"/>
              </a:rPr>
              <a:t>r</a:t>
            </a:r>
            <a:r>
              <a:rPr lang="en-US" altLang="en-US" sz="2800">
                <a:latin typeface="Tahoma" panose="020B0604030504040204" pitchFamily="34" charset="0"/>
                <a:cs typeface="Tahoma" panose="020B0604030504040204" pitchFamily="34" charset="0"/>
                <a:sym typeface="+mn-ea"/>
              </a:rPr>
              <a:t> = 1, they cancel out</a:t>
            </a:r>
            <a:endParaRPr lang="en-GB" altLang="en-US" sz="2800" b="1" baseline="-25000">
              <a:solidFill>
                <a:srgbClr val="7030A0"/>
              </a:solidFill>
              <a:latin typeface="Tahoma" panose="020B0604030504040204" pitchFamily="34" charset="0"/>
              <a:sym typeface="+mn-ea"/>
            </a:endParaRPr>
          </a:p>
          <a:p>
            <a:pPr algn="l" eaLnBrk="1" hangingPunct="1">
              <a:spcBef>
                <a:spcPct val="0"/>
              </a:spcBef>
              <a:buFontTx/>
              <a:buNone/>
            </a:pPr>
            <a:r>
              <a:rPr lang="en-GB" altLang="en-US" sz="2800" b="1">
                <a:solidFill>
                  <a:srgbClr val="7030A0"/>
                </a:solidFill>
                <a:latin typeface="Tahoma" panose="020B0604030504040204" pitchFamily="34" charset="0"/>
                <a:sym typeface="+mn-ea"/>
              </a:rPr>
              <a:t>    M</a:t>
            </a:r>
            <a:r>
              <a:rPr lang="en-GB" altLang="en-US" sz="2800" b="1" baseline="-25000">
                <a:solidFill>
                  <a:srgbClr val="7030A0"/>
                </a:solidFill>
                <a:latin typeface="Tahoma" panose="020B0604030504040204" pitchFamily="34" charset="0"/>
                <a:sym typeface="+mn-ea"/>
              </a:rPr>
              <a:t>r      </a:t>
            </a:r>
            <a:endParaRPr lang="en-GB" altLang="en-US" sz="2800" b="1" baseline="-25000">
              <a:solidFill>
                <a:srgbClr val="7030A0"/>
              </a:solidFill>
              <a:latin typeface="Tahoma" panose="020B0604030504040204" pitchFamily="34" charset="0"/>
              <a:sym typeface="+mn-ea"/>
            </a:endParaRPr>
          </a:p>
          <a:p>
            <a:pPr algn="l" eaLnBrk="1" hangingPunct="1">
              <a:spcBef>
                <a:spcPct val="0"/>
              </a:spcBef>
              <a:buFontTx/>
              <a:buNone/>
            </a:pPr>
            <a:endParaRPr lang="en-US" altLang="en-US" sz="2800" b="1" dirty="0">
              <a:latin typeface="Tahoma" panose="020B0604030504040204" pitchFamily="34" charset="0"/>
              <a:ea typeface="DFKai-SB" panose="03000509000000000000" pitchFamily="65" charset="-128"/>
              <a:cs typeface="Tahoma" panose="020B0604030504040204" pitchFamily="34" charset="0"/>
            </a:endParaRPr>
          </a:p>
          <a:p>
            <a:pPr algn="l" eaLnBrk="1" hangingPunct="1">
              <a:spcBef>
                <a:spcPct val="0"/>
              </a:spcBef>
              <a:buFontTx/>
              <a:buNone/>
            </a:pPr>
            <a:r>
              <a:rPr lang="en-GB" altLang="en-US" sz="2800" b="1">
                <a:solidFill>
                  <a:srgbClr val="0070C0"/>
                </a:solidFill>
                <a:latin typeface="Tahoma" panose="020B0604030504040204" pitchFamily="34" charset="0"/>
                <a:sym typeface="+mn-ea"/>
              </a:rPr>
              <a:t>m</a:t>
            </a:r>
            <a:r>
              <a:rPr lang="en-GB" altLang="en-US" sz="2800" b="1">
                <a:latin typeface="Tahoma" panose="020B0604030504040204" pitchFamily="34" charset="0"/>
                <a:sym typeface="+mn-ea"/>
              </a:rPr>
              <a:t> </a:t>
            </a:r>
            <a:r>
              <a:rPr lang="en-US" altLang="en-GB" sz="2800" b="1">
                <a:latin typeface="Tahoma" panose="020B0604030504040204" pitchFamily="34" charset="0"/>
                <a:sym typeface="+mn-ea"/>
              </a:rPr>
              <a:t>=  </a:t>
            </a:r>
            <a:r>
              <a:rPr lang="en-US" altLang="en-GB" sz="2800" b="1">
                <a:solidFill>
                  <a:srgbClr val="39FF1F"/>
                </a:solidFill>
                <a:latin typeface="Tahoma" panose="020B0604030504040204" pitchFamily="34" charset="0"/>
                <a:sym typeface="+mn-ea"/>
              </a:rPr>
              <a:t>C</a:t>
            </a:r>
            <a:r>
              <a:rPr lang="en-US" altLang="en-GB" sz="2800" b="1">
                <a:solidFill>
                  <a:srgbClr val="02045E"/>
                </a:solidFill>
                <a:latin typeface="Tahoma" panose="020B0604030504040204" pitchFamily="34" charset="0"/>
                <a:sym typeface="+mn-ea"/>
              </a:rPr>
              <a:t>V</a:t>
            </a:r>
            <a:r>
              <a:rPr lang="en-GB" altLang="en-US" sz="2800" b="1">
                <a:solidFill>
                  <a:srgbClr val="7030A0"/>
                </a:solidFill>
                <a:latin typeface="Tahoma" panose="020B0604030504040204" pitchFamily="34" charset="0"/>
                <a:sym typeface="+mn-ea"/>
              </a:rPr>
              <a:t>M</a:t>
            </a:r>
            <a:r>
              <a:rPr lang="en-GB" altLang="en-US" sz="2800" b="1" baseline="-25000">
                <a:solidFill>
                  <a:srgbClr val="7030A0"/>
                </a:solidFill>
                <a:latin typeface="Tahoma" panose="020B0604030504040204" pitchFamily="34" charset="0"/>
                <a:sym typeface="+mn-ea"/>
              </a:rPr>
              <a:t>r      </a:t>
            </a:r>
            <a:endParaRPr lang="en-US" altLang="en-US" sz="2800" b="1" dirty="0">
              <a:latin typeface="Tahoma" panose="020B0604030504040204" pitchFamily="34" charset="0"/>
              <a:ea typeface="DFKai-SB" panose="03000509000000000000" pitchFamily="65" charset="-128"/>
              <a:cs typeface="Tahoma" panose="020B0604030504040204" pitchFamily="34" charset="0"/>
            </a:endParaRPr>
          </a:p>
        </p:txBody>
      </p:sp>
      <p:sp>
        <p:nvSpPr>
          <p:cNvPr id="35844" name="Text Box 3"/>
          <p:cNvSpPr txBox="1">
            <a:spLocks noChangeArrowheads="1"/>
          </p:cNvSpPr>
          <p:nvPr/>
        </p:nvSpPr>
        <p:spPr bwMode="auto">
          <a:xfrm>
            <a:off x="0" y="0"/>
            <a:ext cx="9144000" cy="72199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US" altLang="en-US" b="1" dirty="0"/>
              <a:t>Rearranging Equations</a:t>
            </a:r>
            <a:endParaRPr lang="en-US" altLang="en-US" sz="1000" b="1" baseline="30000" dirty="0">
              <a:latin typeface="Tahoma" panose="020B0604030504040204" pitchFamily="34" charset="0"/>
            </a:endParaRPr>
          </a:p>
        </p:txBody>
      </p:sp>
      <p:cxnSp>
        <p:nvCxnSpPr>
          <p:cNvPr id="2" name="Straight Connector 1"/>
          <p:cNvCxnSpPr/>
          <p:nvPr/>
        </p:nvCxnSpPr>
        <p:spPr>
          <a:xfrm>
            <a:off x="153035" y="4713605"/>
            <a:ext cx="474345" cy="50038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p:nvCxnSpPr>
        <p:spPr>
          <a:xfrm>
            <a:off x="683895" y="5213985"/>
            <a:ext cx="474345" cy="50038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0299">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0299">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0299">
                                            <p:txEl>
                                              <p:pRg st="7" end="7"/>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0299">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0299">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40299">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9" name="Rectangle 11"/>
          <p:cNvSpPr>
            <a:spLocks noChangeArrowheads="1"/>
          </p:cNvSpPr>
          <p:nvPr/>
        </p:nvSpPr>
        <p:spPr bwMode="auto">
          <a:xfrm>
            <a:off x="0" y="721995"/>
            <a:ext cx="9144000" cy="6062345"/>
          </a:xfrm>
          <a:prstGeom prst="rect">
            <a:avLst/>
          </a:prstGeom>
          <a:solidFill>
            <a:schemeClr val="bg1"/>
          </a:solidFill>
          <a:ln>
            <a:noFill/>
          </a:ln>
          <a:effectLst/>
        </p:spPr>
        <p:txBody>
          <a:bodyPr wrap="square">
            <a:spAutoFit/>
          </a:bodyPr>
          <a:lstStyle>
            <a:lvl1pPr>
              <a:spcBef>
                <a:spcPct val="0"/>
              </a:spcBef>
              <a:defRPr kumimoji="1" sz="2400">
                <a:solidFill>
                  <a:schemeClr val="tx1"/>
                </a:solidFill>
                <a:latin typeface="Times New Roman" panose="02020603050405020304" pitchFamily="18" charset="0"/>
                <a:ea typeface="PMingLiU" panose="02020500000000000000" pitchFamily="18" charset="-120"/>
              </a:defRPr>
            </a:lvl1pPr>
            <a:lvl2pPr marL="1222375" indent="-457200">
              <a:spcBef>
                <a:spcPct val="0"/>
              </a:spcBef>
              <a:defRPr kumimoji="1" sz="2400">
                <a:solidFill>
                  <a:schemeClr val="tx1"/>
                </a:solidFill>
                <a:latin typeface="Times New Roman" panose="02020603050405020304" pitchFamily="18" charset="0"/>
                <a:ea typeface="PMingLiU" panose="02020500000000000000" pitchFamily="18" charset="-120"/>
              </a:defRPr>
            </a:lvl2pPr>
            <a:lvl3pPr marL="1870075" indent="-457200">
              <a:spcBef>
                <a:spcPct val="0"/>
              </a:spcBef>
              <a:defRPr kumimoji="1" sz="2400">
                <a:solidFill>
                  <a:schemeClr val="tx1"/>
                </a:solidFill>
                <a:latin typeface="Times New Roman" panose="02020603050405020304" pitchFamily="18" charset="0"/>
                <a:ea typeface="PMingLiU" panose="02020500000000000000" pitchFamily="18" charset="-120"/>
              </a:defRPr>
            </a:lvl3pPr>
            <a:lvl4pPr marL="2517775" indent="-457200">
              <a:spcBef>
                <a:spcPct val="0"/>
              </a:spcBef>
              <a:defRPr kumimoji="1" sz="2400">
                <a:solidFill>
                  <a:schemeClr val="tx1"/>
                </a:solidFill>
                <a:latin typeface="Times New Roman" panose="02020603050405020304" pitchFamily="18" charset="0"/>
                <a:ea typeface="PMingLiU" panose="02020500000000000000" pitchFamily="18" charset="-120"/>
              </a:defRPr>
            </a:lvl4pPr>
            <a:lvl5pPr marL="3165475" indent="-457200">
              <a:spcBef>
                <a:spcPct val="0"/>
              </a:spcBef>
              <a:defRPr kumimoji="1" sz="2400">
                <a:solidFill>
                  <a:schemeClr val="tx1"/>
                </a:solidFill>
                <a:latin typeface="Times New Roman" panose="02020603050405020304" pitchFamily="18" charset="0"/>
                <a:ea typeface="PMingLiU" panose="02020500000000000000" pitchFamily="18" charset="-120"/>
              </a:defRPr>
            </a:lvl5pPr>
            <a:lvl6pPr marL="36226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40798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45370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49942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algn="l" eaLnBrk="1" hangingPunct="1">
              <a:spcBef>
                <a:spcPct val="0"/>
              </a:spcBef>
              <a:buFontTx/>
              <a:buNone/>
            </a:pPr>
            <a:r>
              <a:rPr lang="en-GB" altLang="en-US" sz="2800" b="1">
                <a:solidFill>
                  <a:srgbClr val="FF0000"/>
                </a:solidFill>
                <a:latin typeface="Tahoma" panose="020B0604030504040204" pitchFamily="34" charset="0"/>
                <a:sym typeface="+mn-ea"/>
              </a:rPr>
              <a:t>n</a:t>
            </a:r>
            <a:r>
              <a:rPr lang="en-GB" altLang="en-US" sz="2800" b="1">
                <a:latin typeface="Tahoma" panose="020B0604030504040204" pitchFamily="34" charset="0"/>
                <a:sym typeface="+mn-ea"/>
              </a:rPr>
              <a:t>= </a:t>
            </a:r>
            <a:r>
              <a:rPr lang="en-GB" altLang="en-US" sz="2800" b="1" u="sng">
                <a:solidFill>
                  <a:srgbClr val="DEA900"/>
                </a:solidFill>
                <a:latin typeface="Tahoma" panose="020B0604030504040204" pitchFamily="34" charset="0"/>
                <a:sym typeface="+mn-ea"/>
              </a:rPr>
              <a:t>N </a:t>
            </a:r>
            <a:r>
              <a:rPr lang="en-GB" altLang="en-US" sz="2800" b="1">
                <a:latin typeface="Tahoma" panose="020B0604030504040204" pitchFamily="34" charset="0"/>
                <a:sym typeface="+mn-ea"/>
              </a:rPr>
              <a:t>= </a:t>
            </a:r>
            <a:r>
              <a:rPr lang="en-GB" altLang="en-US" sz="2800" b="1" u="sng">
                <a:solidFill>
                  <a:srgbClr val="0070C0"/>
                </a:solidFill>
                <a:latin typeface="Tahoma" panose="020B0604030504040204" pitchFamily="34" charset="0"/>
                <a:sym typeface="+mn-ea"/>
              </a:rPr>
              <a:t>m</a:t>
            </a:r>
            <a:r>
              <a:rPr lang="en-GB" altLang="en-US" sz="2800" b="1">
                <a:latin typeface="Tahoma" panose="020B0604030504040204" pitchFamily="34" charset="0"/>
                <a:sym typeface="+mn-ea"/>
              </a:rPr>
              <a:t> </a:t>
            </a:r>
            <a:r>
              <a:rPr lang="en-US" altLang="en-GB" sz="2800" b="1">
                <a:latin typeface="Tahoma" panose="020B0604030504040204" pitchFamily="34" charset="0"/>
                <a:sym typeface="+mn-ea"/>
              </a:rPr>
              <a:t>=  </a:t>
            </a:r>
            <a:r>
              <a:rPr lang="en-US" altLang="en-GB" sz="2800" b="1" u="sng">
                <a:solidFill>
                  <a:srgbClr val="002060"/>
                </a:solidFill>
                <a:latin typeface="Tahoma" panose="020B0604030504040204" pitchFamily="34" charset="0"/>
                <a:cs typeface="Tahoma" panose="020B0604030504040204" pitchFamily="34" charset="0"/>
                <a:sym typeface="+mn-ea"/>
              </a:rPr>
              <a:t>V</a:t>
            </a:r>
            <a:r>
              <a:rPr lang="en-US" altLang="en-GB" sz="2800" b="1">
                <a:solidFill>
                  <a:srgbClr val="002060"/>
                </a:solidFill>
                <a:latin typeface="Tahoma" panose="020B0604030504040204" pitchFamily="34" charset="0"/>
                <a:cs typeface="Tahoma" panose="020B0604030504040204" pitchFamily="34" charset="0"/>
                <a:sym typeface="+mn-ea"/>
              </a:rPr>
              <a:t>  </a:t>
            </a:r>
            <a:r>
              <a:rPr lang="en-US" altLang="en-US" sz="2800" b="1">
                <a:solidFill>
                  <a:schemeClr val="tx1"/>
                </a:solidFill>
                <a:latin typeface="Tahoma" panose="020B0604030504040204" pitchFamily="34" charset="0"/>
                <a:cs typeface="Tahoma" panose="020B0604030504040204" pitchFamily="34" charset="0"/>
                <a:sym typeface="+mn-ea"/>
              </a:rPr>
              <a:t>=</a:t>
            </a:r>
            <a:r>
              <a:rPr lang="en-US" altLang="en-US" sz="2800" b="1">
                <a:solidFill>
                  <a:srgbClr val="002060"/>
                </a:solidFill>
                <a:latin typeface="Tahoma" panose="020B0604030504040204" pitchFamily="34" charset="0"/>
                <a:cs typeface="Tahoma" panose="020B0604030504040204" pitchFamily="34" charset="0"/>
                <a:sym typeface="+mn-ea"/>
              </a:rPr>
              <a:t> </a:t>
            </a:r>
            <a:r>
              <a:rPr lang="en-US" altLang="en-GB" sz="2800" b="1">
                <a:solidFill>
                  <a:srgbClr val="39FF1F"/>
                </a:solidFill>
                <a:latin typeface="Tahoma" panose="020B0604030504040204" pitchFamily="34" charset="0"/>
                <a:sym typeface="+mn-ea"/>
              </a:rPr>
              <a:t>C</a:t>
            </a:r>
            <a:r>
              <a:rPr lang="en-US" altLang="en-GB" sz="2800" b="1">
                <a:solidFill>
                  <a:srgbClr val="02045E"/>
                </a:solidFill>
                <a:latin typeface="Tahoma" panose="020B0604030504040204" pitchFamily="34" charset="0"/>
                <a:sym typeface="+mn-ea"/>
              </a:rPr>
              <a:t>V </a:t>
            </a:r>
            <a:endParaRPr lang="en-US" altLang="en-US" sz="2800" b="1">
              <a:solidFill>
                <a:srgbClr val="002060"/>
              </a:solidFill>
              <a:latin typeface="Tahoma" panose="020B0604030504040204" pitchFamily="34" charset="0"/>
              <a:cs typeface="Tahoma" panose="020B0604030504040204" pitchFamily="34" charset="0"/>
              <a:sym typeface="+mn-ea"/>
            </a:endParaRPr>
          </a:p>
          <a:p>
            <a:pPr algn="l" eaLnBrk="1" hangingPunct="1">
              <a:spcBef>
                <a:spcPct val="0"/>
              </a:spcBef>
              <a:buFontTx/>
              <a:buNone/>
            </a:pPr>
            <a:r>
              <a:rPr lang="en-GB" altLang="en-US" sz="2800" b="1">
                <a:solidFill>
                  <a:srgbClr val="00B050"/>
                </a:solidFill>
                <a:latin typeface="Tahoma" panose="020B0604030504040204" pitchFamily="34" charset="0"/>
                <a:sym typeface="+mn-ea"/>
              </a:rPr>
              <a:t>      N</a:t>
            </a:r>
            <a:r>
              <a:rPr lang="en-GB" altLang="en-US" sz="2800" b="1" baseline="-25000">
                <a:solidFill>
                  <a:srgbClr val="00B050"/>
                </a:solidFill>
                <a:latin typeface="Tahoma" panose="020B0604030504040204" pitchFamily="34" charset="0"/>
                <a:sym typeface="+mn-ea"/>
              </a:rPr>
              <a:t>A</a:t>
            </a:r>
            <a:r>
              <a:rPr lang="en-GB" altLang="en-US" sz="2800" b="1" baseline="-25000">
                <a:latin typeface="Tahoma" panose="020B0604030504040204" pitchFamily="34" charset="0"/>
                <a:sym typeface="+mn-ea"/>
              </a:rPr>
              <a:t>     </a:t>
            </a:r>
            <a:r>
              <a:rPr lang="en-GB" altLang="en-US" sz="2800" b="1">
                <a:solidFill>
                  <a:srgbClr val="7030A0"/>
                </a:solidFill>
                <a:latin typeface="Tahoma" panose="020B0604030504040204" pitchFamily="34" charset="0"/>
                <a:sym typeface="+mn-ea"/>
              </a:rPr>
              <a:t>M</a:t>
            </a:r>
            <a:r>
              <a:rPr lang="en-GB" altLang="en-US" sz="2800" b="1" baseline="-25000">
                <a:solidFill>
                  <a:srgbClr val="7030A0"/>
                </a:solidFill>
                <a:latin typeface="Tahoma" panose="020B0604030504040204" pitchFamily="34" charset="0"/>
                <a:sym typeface="+mn-ea"/>
              </a:rPr>
              <a:t>r      </a:t>
            </a:r>
            <a:r>
              <a:rPr lang="en-US" altLang="en-GB" sz="2800" b="1">
                <a:latin typeface="Tahoma" panose="020B0604030504040204" pitchFamily="34" charset="0"/>
                <a:cs typeface="Tahoma" panose="020B0604030504040204" pitchFamily="34" charset="0"/>
                <a:sym typeface="+mn-ea"/>
              </a:rPr>
              <a:t>24</a:t>
            </a:r>
            <a:endParaRPr lang="en-US" altLang="en-GB" sz="2800" b="1">
              <a:latin typeface="Tahoma" panose="020B0604030504040204" pitchFamily="34" charset="0"/>
              <a:cs typeface="Tahoma" panose="020B0604030504040204" pitchFamily="34" charset="0"/>
              <a:sym typeface="+mn-ea"/>
            </a:endParaRPr>
          </a:p>
          <a:p>
            <a:pPr algn="l" eaLnBrk="1" hangingPunct="1">
              <a:spcBef>
                <a:spcPct val="0"/>
              </a:spcBef>
              <a:buFontTx/>
              <a:buNone/>
            </a:pPr>
            <a:endParaRPr lang="en-US" altLang="zh-TW" sz="2800" b="1" i="1" dirty="0">
              <a:latin typeface="Tahoma" panose="020B0604030504040204" pitchFamily="34" charset="0"/>
              <a:ea typeface="DFKai-SB" panose="03000509000000000000" pitchFamily="65" charset="-128"/>
              <a:cs typeface="Tahoma" panose="020B0604030504040204" pitchFamily="34" charset="0"/>
            </a:endParaRPr>
          </a:p>
          <a:p>
            <a:pPr algn="l" eaLnBrk="1" hangingPunct="1">
              <a:spcBef>
                <a:spcPct val="0"/>
              </a:spcBef>
              <a:buFontTx/>
              <a:buNone/>
            </a:pPr>
            <a:r>
              <a:rPr lang="en-US" altLang="en-US" sz="2800" b="1" dirty="0">
                <a:latin typeface="Tahoma" panose="020B0604030504040204" pitchFamily="34" charset="0"/>
                <a:ea typeface="DFKai-SB" panose="03000509000000000000" pitchFamily="65" charset="-128"/>
                <a:cs typeface="Tahoma" panose="020B0604030504040204" pitchFamily="34" charset="0"/>
              </a:rPr>
              <a:t>Give a formula for N given V</a:t>
            </a:r>
            <a:r>
              <a:rPr lang="en-US" altLang="en-US" sz="2800" b="1" baseline="-25000" dirty="0">
                <a:latin typeface="Tahoma" panose="020B0604030504040204" pitchFamily="34" charset="0"/>
                <a:ea typeface="DFKai-SB" panose="03000509000000000000" pitchFamily="65" charset="-128"/>
                <a:cs typeface="Tahoma" panose="020B0604030504040204" pitchFamily="34" charset="0"/>
              </a:rPr>
              <a:t>gas</a:t>
            </a:r>
            <a:r>
              <a:rPr lang="en-US" altLang="en-US" sz="2800" b="1" dirty="0">
                <a:latin typeface="Tahoma" panose="020B0604030504040204" pitchFamily="34" charset="0"/>
                <a:ea typeface="DFKai-SB" panose="03000509000000000000" pitchFamily="65" charset="-128"/>
                <a:cs typeface="Tahoma" panose="020B0604030504040204" pitchFamily="34" charset="0"/>
              </a:rPr>
              <a:t>:</a:t>
            </a:r>
            <a:endParaRPr lang="en-US" altLang="en-US" sz="2800" b="1" dirty="0">
              <a:latin typeface="Tahoma" panose="020B0604030504040204" pitchFamily="34" charset="0"/>
              <a:ea typeface="DFKai-SB" panose="03000509000000000000" pitchFamily="65" charset="-128"/>
              <a:cs typeface="Tahoma" panose="020B0604030504040204" pitchFamily="34" charset="0"/>
            </a:endParaRPr>
          </a:p>
          <a:p>
            <a:pPr algn="l" eaLnBrk="1" hangingPunct="1">
              <a:spcBef>
                <a:spcPct val="0"/>
              </a:spcBef>
              <a:buFontTx/>
              <a:buNone/>
            </a:pPr>
            <a:r>
              <a:rPr lang="en-US" altLang="en-US" dirty="0">
                <a:latin typeface="Tahoma" panose="020B0604030504040204" pitchFamily="34" charset="0"/>
                <a:ea typeface="DFKai-SB" panose="03000509000000000000" pitchFamily="65" charset="-128"/>
                <a:cs typeface="Tahoma" panose="020B0604030504040204" pitchFamily="34" charset="0"/>
                <a:sym typeface="+mn-ea"/>
              </a:rPr>
              <a:t>we must use a formula that contains N and one that contains V</a:t>
            </a:r>
            <a:r>
              <a:rPr lang="en-US" altLang="en-US" baseline="-25000" dirty="0">
                <a:latin typeface="Tahoma" panose="020B0604030504040204" pitchFamily="34" charset="0"/>
                <a:ea typeface="DFKai-SB" panose="03000509000000000000" pitchFamily="65" charset="-128"/>
                <a:cs typeface="Tahoma" panose="020B0604030504040204" pitchFamily="34" charset="0"/>
                <a:sym typeface="+mn-ea"/>
              </a:rPr>
              <a:t>gas</a:t>
            </a:r>
            <a:endParaRPr lang="en-US" altLang="en-US" dirty="0">
              <a:latin typeface="Tahoma" panose="020B0604030504040204" pitchFamily="34" charset="0"/>
              <a:ea typeface="DFKai-SB" panose="03000509000000000000" pitchFamily="65" charset="-128"/>
              <a:cs typeface="Tahoma" panose="020B0604030504040204" pitchFamily="34" charset="0"/>
            </a:endParaRPr>
          </a:p>
          <a:p>
            <a:pPr algn="l" eaLnBrk="1" hangingPunct="1">
              <a:spcBef>
                <a:spcPct val="0"/>
              </a:spcBef>
              <a:buFontTx/>
              <a:buNone/>
            </a:pPr>
            <a:endParaRPr lang="en-US" altLang="en-US" sz="2800" b="1" dirty="0">
              <a:latin typeface="Tahoma" panose="020B0604030504040204" pitchFamily="34" charset="0"/>
              <a:ea typeface="DFKai-SB" panose="03000509000000000000" pitchFamily="65" charset="-128"/>
              <a:cs typeface="Tahoma" panose="020B0604030504040204" pitchFamily="34" charset="0"/>
            </a:endParaRPr>
          </a:p>
          <a:p>
            <a:pPr algn="l" eaLnBrk="1" hangingPunct="1">
              <a:spcBef>
                <a:spcPct val="0"/>
              </a:spcBef>
              <a:buFontTx/>
              <a:buNone/>
            </a:pPr>
            <a:r>
              <a:rPr lang="en-GB" altLang="en-US" sz="2800" b="1" u="sng">
                <a:solidFill>
                  <a:srgbClr val="DEA900"/>
                </a:solidFill>
                <a:latin typeface="Tahoma" panose="020B0604030504040204" pitchFamily="34" charset="0"/>
                <a:sym typeface="+mn-ea"/>
              </a:rPr>
              <a:t>N </a:t>
            </a:r>
            <a:r>
              <a:rPr lang="en-GB" altLang="en-US" sz="2800" b="1">
                <a:latin typeface="Tahoma" panose="020B0604030504040204" pitchFamily="34" charset="0"/>
                <a:sym typeface="+mn-ea"/>
              </a:rPr>
              <a:t>= </a:t>
            </a:r>
            <a:r>
              <a:rPr lang="en-US" altLang="en-GB" sz="2800" b="1" u="sng">
                <a:solidFill>
                  <a:srgbClr val="002060"/>
                </a:solidFill>
                <a:latin typeface="Tahoma" panose="020B0604030504040204" pitchFamily="34" charset="0"/>
                <a:cs typeface="Tahoma" panose="020B0604030504040204" pitchFamily="34" charset="0"/>
                <a:sym typeface="+mn-ea"/>
              </a:rPr>
              <a:t>V</a:t>
            </a:r>
            <a:r>
              <a:rPr lang="en-US" altLang="en-GB" sz="2800" b="1">
                <a:solidFill>
                  <a:srgbClr val="002060"/>
                </a:solidFill>
                <a:latin typeface="Tahoma" panose="020B0604030504040204" pitchFamily="34" charset="0"/>
                <a:cs typeface="Tahoma" panose="020B0604030504040204" pitchFamily="34" charset="0"/>
                <a:sym typeface="+mn-ea"/>
              </a:rPr>
              <a:t> </a:t>
            </a:r>
            <a:r>
              <a:rPr lang="en-US" altLang="en-US" sz="2800" b="1">
                <a:solidFill>
                  <a:srgbClr val="002060"/>
                </a:solidFill>
                <a:latin typeface="Tahoma" panose="020B0604030504040204" pitchFamily="34" charset="0"/>
                <a:cs typeface="Tahoma" panose="020B0604030504040204" pitchFamily="34" charset="0"/>
                <a:sym typeface="+mn-ea"/>
              </a:rPr>
              <a:t>	        </a:t>
            </a:r>
            <a:r>
              <a:rPr lang="en-US" altLang="en-US" sz="2800">
                <a:solidFill>
                  <a:schemeClr val="tx1"/>
                </a:solidFill>
                <a:latin typeface="Tahoma" panose="020B0604030504040204" pitchFamily="34" charset="0"/>
                <a:cs typeface="Tahoma" panose="020B0604030504040204" pitchFamily="34" charset="0"/>
                <a:sym typeface="+mn-ea"/>
              </a:rPr>
              <a:t>multiply both sides by N</a:t>
            </a:r>
            <a:r>
              <a:rPr lang="en-US" altLang="en-US" sz="2800" baseline="-25000">
                <a:solidFill>
                  <a:schemeClr val="tx1"/>
                </a:solidFill>
                <a:latin typeface="Tahoma" panose="020B0604030504040204" pitchFamily="34" charset="0"/>
                <a:cs typeface="Tahoma" panose="020B0604030504040204" pitchFamily="34" charset="0"/>
                <a:sym typeface="+mn-ea"/>
              </a:rPr>
              <a:t>A</a:t>
            </a:r>
            <a:endParaRPr lang="en-US" altLang="en-US" sz="2800" b="1">
              <a:solidFill>
                <a:srgbClr val="002060"/>
              </a:solidFill>
              <a:latin typeface="Tahoma" panose="020B0604030504040204" pitchFamily="34" charset="0"/>
              <a:cs typeface="Tahoma" panose="020B0604030504040204" pitchFamily="34" charset="0"/>
              <a:sym typeface="+mn-ea"/>
            </a:endParaRPr>
          </a:p>
          <a:p>
            <a:pPr algn="l" eaLnBrk="1" hangingPunct="1">
              <a:spcBef>
                <a:spcPct val="0"/>
              </a:spcBef>
              <a:buFontTx/>
              <a:buNone/>
            </a:pPr>
            <a:r>
              <a:rPr lang="en-GB" altLang="en-US" sz="2800" b="1">
                <a:solidFill>
                  <a:srgbClr val="00B050"/>
                </a:solidFill>
                <a:latin typeface="Tahoma" panose="020B0604030504040204" pitchFamily="34" charset="0"/>
                <a:sym typeface="+mn-ea"/>
              </a:rPr>
              <a:t>N</a:t>
            </a:r>
            <a:r>
              <a:rPr lang="en-GB" altLang="en-US" sz="2800" b="1" baseline="-25000">
                <a:solidFill>
                  <a:srgbClr val="00B050"/>
                </a:solidFill>
                <a:latin typeface="Tahoma" panose="020B0604030504040204" pitchFamily="34" charset="0"/>
                <a:sym typeface="+mn-ea"/>
              </a:rPr>
              <a:t>A</a:t>
            </a:r>
            <a:r>
              <a:rPr lang="en-GB" altLang="en-US" sz="2800" b="1" baseline="-25000">
                <a:latin typeface="Tahoma" panose="020B0604030504040204" pitchFamily="34" charset="0"/>
                <a:sym typeface="+mn-ea"/>
              </a:rPr>
              <a:t>    </a:t>
            </a:r>
            <a:r>
              <a:rPr lang="en-US" altLang="en-GB" sz="2800" b="1">
                <a:latin typeface="Tahoma" panose="020B0604030504040204" pitchFamily="34" charset="0"/>
                <a:cs typeface="Tahoma" panose="020B0604030504040204" pitchFamily="34" charset="0"/>
                <a:sym typeface="+mn-ea"/>
              </a:rPr>
              <a:t>24</a:t>
            </a:r>
            <a:endParaRPr lang="en-US" altLang="en-GB" sz="2800" b="1">
              <a:latin typeface="Tahoma" panose="020B0604030504040204" pitchFamily="34" charset="0"/>
              <a:cs typeface="Tahoma" panose="020B0604030504040204" pitchFamily="34" charset="0"/>
              <a:sym typeface="+mn-ea"/>
            </a:endParaRPr>
          </a:p>
          <a:p>
            <a:pPr algn="l" eaLnBrk="1" hangingPunct="1">
              <a:spcBef>
                <a:spcPct val="0"/>
              </a:spcBef>
              <a:buFontTx/>
              <a:buNone/>
            </a:pPr>
            <a:endParaRPr lang="en-US" altLang="en-US" sz="2800" b="1" dirty="0">
              <a:latin typeface="Tahoma" panose="020B0604030504040204" pitchFamily="34" charset="0"/>
              <a:ea typeface="DFKai-SB" panose="03000509000000000000" pitchFamily="65" charset="-128"/>
              <a:cs typeface="Tahoma" panose="020B0604030504040204" pitchFamily="34" charset="0"/>
            </a:endParaRPr>
          </a:p>
          <a:p>
            <a:pPr algn="l" eaLnBrk="1" hangingPunct="1">
              <a:spcBef>
                <a:spcPct val="0"/>
              </a:spcBef>
              <a:buFontTx/>
              <a:buNone/>
            </a:pPr>
            <a:r>
              <a:rPr lang="en-GB" altLang="en-US" sz="2800" b="1">
                <a:solidFill>
                  <a:srgbClr val="00B050"/>
                </a:solidFill>
                <a:latin typeface="Tahoma" panose="020B0604030504040204" pitchFamily="34" charset="0"/>
                <a:sym typeface="+mn-ea"/>
              </a:rPr>
              <a:t>N</a:t>
            </a:r>
            <a:r>
              <a:rPr lang="en-GB" altLang="en-US" sz="2800" b="1" baseline="-25000">
                <a:solidFill>
                  <a:srgbClr val="00B050"/>
                </a:solidFill>
                <a:latin typeface="Tahoma" panose="020B0604030504040204" pitchFamily="34" charset="0"/>
                <a:sym typeface="+mn-ea"/>
              </a:rPr>
              <a:t>A</a:t>
            </a:r>
            <a:r>
              <a:rPr lang="en-GB" altLang="en-US" sz="2800" b="1" u="sng">
                <a:solidFill>
                  <a:srgbClr val="DEA900"/>
                </a:solidFill>
                <a:latin typeface="Tahoma" panose="020B0604030504040204" pitchFamily="34" charset="0"/>
                <a:sym typeface="+mn-ea"/>
              </a:rPr>
              <a:t>N </a:t>
            </a:r>
            <a:r>
              <a:rPr lang="en-GB" altLang="en-US" sz="2800" b="1">
                <a:latin typeface="Tahoma" panose="020B0604030504040204" pitchFamily="34" charset="0"/>
                <a:sym typeface="+mn-ea"/>
              </a:rPr>
              <a:t>= </a:t>
            </a:r>
            <a:r>
              <a:rPr lang="en-US" altLang="en-GB" sz="2800" b="1" u="sng">
                <a:solidFill>
                  <a:srgbClr val="002060"/>
                </a:solidFill>
                <a:latin typeface="Tahoma" panose="020B0604030504040204" pitchFamily="34" charset="0"/>
                <a:cs typeface="Tahoma" panose="020B0604030504040204" pitchFamily="34" charset="0"/>
                <a:sym typeface="+mn-ea"/>
              </a:rPr>
              <a:t>V</a:t>
            </a:r>
            <a:r>
              <a:rPr lang="en-US" altLang="en-GB" sz="2800" b="1">
                <a:solidFill>
                  <a:srgbClr val="002060"/>
                </a:solidFill>
                <a:latin typeface="Tahoma" panose="020B0604030504040204" pitchFamily="34" charset="0"/>
                <a:cs typeface="Tahoma" panose="020B0604030504040204" pitchFamily="34" charset="0"/>
                <a:sym typeface="+mn-ea"/>
              </a:rPr>
              <a:t> </a:t>
            </a:r>
            <a:r>
              <a:rPr lang="en-GB" altLang="en-US" sz="2800" b="1">
                <a:solidFill>
                  <a:srgbClr val="00B050"/>
                </a:solidFill>
                <a:latin typeface="Tahoma" panose="020B0604030504040204" pitchFamily="34" charset="0"/>
                <a:sym typeface="+mn-ea"/>
              </a:rPr>
              <a:t>N</a:t>
            </a:r>
            <a:r>
              <a:rPr lang="en-GB" altLang="en-US" sz="2800" b="1" baseline="-25000">
                <a:solidFill>
                  <a:srgbClr val="00B050"/>
                </a:solidFill>
                <a:latin typeface="Tahoma" panose="020B0604030504040204" pitchFamily="34" charset="0"/>
                <a:sym typeface="+mn-ea"/>
              </a:rPr>
              <a:t>A</a:t>
            </a:r>
            <a:r>
              <a:rPr lang="en-US" altLang="en-US" sz="2800" b="1">
                <a:solidFill>
                  <a:srgbClr val="002060"/>
                </a:solidFill>
                <a:latin typeface="Tahoma" panose="020B0604030504040204" pitchFamily="34" charset="0"/>
                <a:cs typeface="Tahoma" panose="020B0604030504040204" pitchFamily="34" charset="0"/>
                <a:sym typeface="+mn-ea"/>
              </a:rPr>
              <a:t>	</a:t>
            </a:r>
            <a:r>
              <a:rPr lang="en-US" altLang="en-US" sz="2800">
                <a:latin typeface="Tahoma" panose="020B0604030504040204" pitchFamily="34" charset="0"/>
                <a:cs typeface="Tahoma" panose="020B0604030504040204" pitchFamily="34" charset="0"/>
                <a:sym typeface="+mn-ea"/>
              </a:rPr>
              <a:t>N</a:t>
            </a:r>
            <a:r>
              <a:rPr lang="en-US" altLang="en-US" sz="2800" baseline="-25000">
                <a:latin typeface="Tahoma" panose="020B0604030504040204" pitchFamily="34" charset="0"/>
                <a:cs typeface="Tahoma" panose="020B0604030504040204" pitchFamily="34" charset="0"/>
                <a:sym typeface="+mn-ea"/>
              </a:rPr>
              <a:t>A </a:t>
            </a:r>
            <a:r>
              <a:rPr lang="en-US" altLang="en-US" sz="2800">
                <a:latin typeface="Tahoma" panose="020B0604030504040204" pitchFamily="34" charset="0"/>
                <a:cs typeface="Tahoma" panose="020B0604030504040204" pitchFamily="34" charset="0"/>
                <a:sym typeface="+mn-ea"/>
              </a:rPr>
              <a:t>÷ N</a:t>
            </a:r>
            <a:r>
              <a:rPr lang="en-US" altLang="en-US" sz="2800" baseline="-25000">
                <a:latin typeface="Tahoma" panose="020B0604030504040204" pitchFamily="34" charset="0"/>
                <a:cs typeface="Tahoma" panose="020B0604030504040204" pitchFamily="34" charset="0"/>
                <a:sym typeface="+mn-ea"/>
              </a:rPr>
              <a:t>A</a:t>
            </a:r>
            <a:r>
              <a:rPr lang="en-US" altLang="en-US" sz="2800">
                <a:latin typeface="Tahoma" panose="020B0604030504040204" pitchFamily="34" charset="0"/>
                <a:cs typeface="Tahoma" panose="020B0604030504040204" pitchFamily="34" charset="0"/>
                <a:sym typeface="+mn-ea"/>
              </a:rPr>
              <a:t> = 1, they cancel out</a:t>
            </a:r>
            <a:endParaRPr lang="en-US" altLang="en-US" sz="2800">
              <a:latin typeface="Tahoma" panose="020B0604030504040204" pitchFamily="34" charset="0"/>
              <a:cs typeface="Tahoma" panose="020B0604030504040204" pitchFamily="34" charset="0"/>
              <a:sym typeface="+mn-ea"/>
            </a:endParaRPr>
          </a:p>
          <a:p>
            <a:pPr algn="l" eaLnBrk="1" hangingPunct="1">
              <a:spcBef>
                <a:spcPct val="0"/>
              </a:spcBef>
              <a:buFontTx/>
              <a:buNone/>
            </a:pPr>
            <a:r>
              <a:rPr lang="en-GB" altLang="en-US" sz="2800" b="1">
                <a:solidFill>
                  <a:srgbClr val="00B050"/>
                </a:solidFill>
                <a:latin typeface="Tahoma" panose="020B0604030504040204" pitchFamily="34" charset="0"/>
                <a:sym typeface="+mn-ea"/>
              </a:rPr>
              <a:t>    N</a:t>
            </a:r>
            <a:r>
              <a:rPr lang="en-GB" altLang="en-US" sz="2800" b="1" baseline="-25000">
                <a:solidFill>
                  <a:srgbClr val="00B050"/>
                </a:solidFill>
                <a:latin typeface="Tahoma" panose="020B0604030504040204" pitchFamily="34" charset="0"/>
                <a:sym typeface="+mn-ea"/>
              </a:rPr>
              <a:t>A</a:t>
            </a:r>
            <a:r>
              <a:rPr lang="en-GB" altLang="en-US" sz="2800" b="1" baseline="-25000">
                <a:latin typeface="Tahoma" panose="020B0604030504040204" pitchFamily="34" charset="0"/>
                <a:sym typeface="+mn-ea"/>
              </a:rPr>
              <a:t>    </a:t>
            </a:r>
            <a:r>
              <a:rPr lang="en-US" altLang="en-GB" sz="2800" b="1">
                <a:latin typeface="Tahoma" panose="020B0604030504040204" pitchFamily="34" charset="0"/>
                <a:cs typeface="Tahoma" panose="020B0604030504040204" pitchFamily="34" charset="0"/>
                <a:sym typeface="+mn-ea"/>
              </a:rPr>
              <a:t>24</a:t>
            </a:r>
            <a:endParaRPr lang="en-US" altLang="en-GB" sz="2800" b="1">
              <a:latin typeface="Tahoma" panose="020B0604030504040204" pitchFamily="34" charset="0"/>
              <a:cs typeface="Tahoma" panose="020B0604030504040204" pitchFamily="34" charset="0"/>
              <a:sym typeface="+mn-ea"/>
            </a:endParaRPr>
          </a:p>
          <a:p>
            <a:pPr algn="l" eaLnBrk="1" hangingPunct="1">
              <a:spcBef>
                <a:spcPct val="0"/>
              </a:spcBef>
              <a:buFontTx/>
              <a:buNone/>
            </a:pPr>
            <a:endParaRPr lang="en-US" altLang="en-US" sz="2800" b="1" dirty="0">
              <a:latin typeface="Tahoma" panose="020B0604030504040204" pitchFamily="34" charset="0"/>
              <a:ea typeface="DFKai-SB" panose="03000509000000000000" pitchFamily="65" charset="-128"/>
              <a:cs typeface="Tahoma" panose="020B0604030504040204" pitchFamily="34" charset="0"/>
            </a:endParaRPr>
          </a:p>
          <a:p>
            <a:pPr algn="l" eaLnBrk="1" hangingPunct="1">
              <a:spcBef>
                <a:spcPct val="0"/>
              </a:spcBef>
              <a:buFontTx/>
              <a:buNone/>
            </a:pPr>
            <a:r>
              <a:rPr lang="en-GB" altLang="en-US" sz="2800" b="1">
                <a:solidFill>
                  <a:srgbClr val="DEA900"/>
                </a:solidFill>
                <a:latin typeface="Tahoma" panose="020B0604030504040204" pitchFamily="34" charset="0"/>
                <a:sym typeface="+mn-ea"/>
              </a:rPr>
              <a:t>N </a:t>
            </a:r>
            <a:r>
              <a:rPr lang="en-GB" altLang="en-US" sz="2800" b="1">
                <a:latin typeface="Tahoma" panose="020B0604030504040204" pitchFamily="34" charset="0"/>
                <a:sym typeface="+mn-ea"/>
              </a:rPr>
              <a:t>= </a:t>
            </a:r>
            <a:r>
              <a:rPr lang="en-US" altLang="en-GB" sz="2800" b="1" u="sng">
                <a:solidFill>
                  <a:srgbClr val="002060"/>
                </a:solidFill>
                <a:latin typeface="Tahoma" panose="020B0604030504040204" pitchFamily="34" charset="0"/>
                <a:cs typeface="Tahoma" panose="020B0604030504040204" pitchFamily="34" charset="0"/>
                <a:sym typeface="+mn-ea"/>
              </a:rPr>
              <a:t>V</a:t>
            </a:r>
            <a:r>
              <a:rPr lang="en-US" altLang="en-GB" sz="2800" b="1">
                <a:solidFill>
                  <a:srgbClr val="002060"/>
                </a:solidFill>
                <a:latin typeface="Tahoma" panose="020B0604030504040204" pitchFamily="34" charset="0"/>
                <a:cs typeface="Tahoma" panose="020B0604030504040204" pitchFamily="34" charset="0"/>
                <a:sym typeface="+mn-ea"/>
              </a:rPr>
              <a:t> </a:t>
            </a:r>
            <a:r>
              <a:rPr lang="en-GB" altLang="en-US" sz="2800" b="1">
                <a:solidFill>
                  <a:srgbClr val="00B050"/>
                </a:solidFill>
                <a:latin typeface="Tahoma" panose="020B0604030504040204" pitchFamily="34" charset="0"/>
                <a:sym typeface="+mn-ea"/>
              </a:rPr>
              <a:t>N</a:t>
            </a:r>
            <a:r>
              <a:rPr lang="en-GB" altLang="en-US" sz="2800" b="1" baseline="-25000">
                <a:solidFill>
                  <a:srgbClr val="00B050"/>
                </a:solidFill>
                <a:latin typeface="Tahoma" panose="020B0604030504040204" pitchFamily="34" charset="0"/>
                <a:sym typeface="+mn-ea"/>
              </a:rPr>
              <a:t>A</a:t>
            </a:r>
            <a:r>
              <a:rPr lang="en-US" altLang="en-US" sz="2800" b="1">
                <a:solidFill>
                  <a:srgbClr val="002060"/>
                </a:solidFill>
                <a:latin typeface="Tahoma" panose="020B0604030504040204" pitchFamily="34" charset="0"/>
                <a:cs typeface="Tahoma" panose="020B0604030504040204" pitchFamily="34" charset="0"/>
                <a:sym typeface="+mn-ea"/>
              </a:rPr>
              <a:t>	</a:t>
            </a:r>
            <a:endParaRPr lang="en-US" altLang="en-US" sz="2800" b="1">
              <a:solidFill>
                <a:srgbClr val="002060"/>
              </a:solidFill>
              <a:latin typeface="Tahoma" panose="020B0604030504040204" pitchFamily="34" charset="0"/>
              <a:cs typeface="Tahoma" panose="020B0604030504040204" pitchFamily="34" charset="0"/>
              <a:sym typeface="+mn-ea"/>
            </a:endParaRPr>
          </a:p>
          <a:p>
            <a:pPr algn="l" eaLnBrk="1" hangingPunct="1">
              <a:spcBef>
                <a:spcPct val="0"/>
              </a:spcBef>
              <a:buFontTx/>
              <a:buNone/>
            </a:pPr>
            <a:r>
              <a:rPr lang="en-GB" altLang="en-US" sz="2800" b="1" baseline="-25000">
                <a:latin typeface="Tahoma" panose="020B0604030504040204" pitchFamily="34" charset="0"/>
                <a:sym typeface="+mn-ea"/>
              </a:rPr>
              <a:t>          </a:t>
            </a:r>
            <a:r>
              <a:rPr lang="en-US" altLang="en-GB" sz="2800" b="1">
                <a:latin typeface="Tahoma" panose="020B0604030504040204" pitchFamily="34" charset="0"/>
                <a:cs typeface="Tahoma" panose="020B0604030504040204" pitchFamily="34" charset="0"/>
                <a:sym typeface="+mn-ea"/>
              </a:rPr>
              <a:t>24</a:t>
            </a:r>
            <a:endParaRPr lang="en-US" altLang="en-US" sz="2800" b="1" dirty="0">
              <a:latin typeface="Tahoma" panose="020B0604030504040204" pitchFamily="34" charset="0"/>
              <a:ea typeface="DFKai-SB" panose="03000509000000000000" pitchFamily="65" charset="-128"/>
              <a:cs typeface="Tahoma" panose="020B0604030504040204" pitchFamily="34" charset="0"/>
            </a:endParaRPr>
          </a:p>
        </p:txBody>
      </p:sp>
      <p:sp>
        <p:nvSpPr>
          <p:cNvPr id="35844" name="Text Box 3"/>
          <p:cNvSpPr txBox="1">
            <a:spLocks noChangeArrowheads="1"/>
          </p:cNvSpPr>
          <p:nvPr/>
        </p:nvSpPr>
        <p:spPr bwMode="auto">
          <a:xfrm>
            <a:off x="0" y="0"/>
            <a:ext cx="9144000" cy="72199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US" altLang="en-US" b="1" dirty="0">
                <a:sym typeface="+mn-ea"/>
              </a:rPr>
              <a:t>Rearranging Equations</a:t>
            </a:r>
            <a:endParaRPr lang="en-GB" altLang="en-US" sz="1000" b="1" baseline="30000" dirty="0">
              <a:latin typeface="Tahoma" panose="020B0604030504040204" pitchFamily="34" charset="0"/>
            </a:endParaRPr>
          </a:p>
        </p:txBody>
      </p:sp>
      <p:cxnSp>
        <p:nvCxnSpPr>
          <p:cNvPr id="2" name="Straight Connector 1"/>
          <p:cNvCxnSpPr/>
          <p:nvPr/>
        </p:nvCxnSpPr>
        <p:spPr>
          <a:xfrm>
            <a:off x="107950" y="4545965"/>
            <a:ext cx="474345" cy="50038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p:nvCxnSpPr>
        <p:spPr>
          <a:xfrm>
            <a:off x="470535" y="5046345"/>
            <a:ext cx="474345" cy="50038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0299">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0299">
                                            <p:txEl>
                                              <p:pRg st="7" end="7"/>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0299">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0299">
                                            <p:txEl>
                                              <p:pRg st="10" end="1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40299">
                                            <p:txEl>
                                              <p:pRg st="12" end="1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0299">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684213" y="1341438"/>
            <a:ext cx="7740650"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071880" indent="-1071880">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sz="2800" b="1">
                <a:latin typeface="Tahoma" panose="020B0604030504040204" pitchFamily="34" charset="0"/>
              </a:rPr>
              <a:t>1 mole of H</a:t>
            </a:r>
            <a:r>
              <a:rPr lang="en-GB" altLang="en-US" sz="2800" b="1" baseline="-25000">
                <a:latin typeface="Tahoma" panose="020B0604030504040204" pitchFamily="34" charset="0"/>
              </a:rPr>
              <a:t>2</a:t>
            </a:r>
            <a:r>
              <a:rPr lang="en-GB" altLang="en-US" sz="2800" b="1">
                <a:latin typeface="Tahoma" panose="020B0604030504040204" pitchFamily="34" charset="0"/>
              </a:rPr>
              <a:t>O molecules has mass 18.0 g</a:t>
            </a:r>
            <a:endParaRPr lang="en-GB" altLang="en-US" sz="2800" b="1">
              <a:latin typeface="Tahoma" panose="020B0604030504040204" pitchFamily="34" charset="0"/>
            </a:endParaRPr>
          </a:p>
          <a:p>
            <a:pPr algn="ctr" eaLnBrk="1" hangingPunct="1">
              <a:spcBef>
                <a:spcPct val="0"/>
              </a:spcBef>
              <a:buFontTx/>
              <a:buNone/>
            </a:pPr>
            <a:r>
              <a:rPr lang="en-GB" altLang="en-US" sz="2800" b="1">
                <a:latin typeface="Tahoma" panose="020B0604030504040204" pitchFamily="34" charset="0"/>
              </a:rPr>
              <a:t>(M</a:t>
            </a:r>
            <a:r>
              <a:rPr lang="en-GB" altLang="en-US" sz="2800" b="1" baseline="-25000">
                <a:latin typeface="Tahoma" panose="020B0604030504040204" pitchFamily="34" charset="0"/>
              </a:rPr>
              <a:t>r</a:t>
            </a:r>
            <a:r>
              <a:rPr lang="en-GB" altLang="en-US" sz="2800" b="1">
                <a:latin typeface="Tahoma" panose="020B0604030504040204" pitchFamily="34" charset="0"/>
              </a:rPr>
              <a:t> of H</a:t>
            </a:r>
            <a:r>
              <a:rPr lang="en-GB" altLang="en-US" sz="2800" b="1" baseline="-25000">
                <a:latin typeface="Tahoma" panose="020B0604030504040204" pitchFamily="34" charset="0"/>
              </a:rPr>
              <a:t>2</a:t>
            </a:r>
            <a:r>
              <a:rPr lang="en-GB" altLang="en-US" sz="2800" b="1">
                <a:latin typeface="Tahoma" panose="020B0604030504040204" pitchFamily="34" charset="0"/>
              </a:rPr>
              <a:t>O = 18.0)</a:t>
            </a:r>
            <a:endParaRPr lang="en-GB" altLang="en-US" sz="2800" b="1">
              <a:latin typeface="Tahoma" panose="020B0604030504040204" pitchFamily="34" charset="0"/>
            </a:endParaRPr>
          </a:p>
          <a:p>
            <a:pPr algn="ctr" eaLnBrk="1" hangingPunct="1">
              <a:spcBef>
                <a:spcPct val="0"/>
              </a:spcBef>
              <a:buFontTx/>
              <a:buNone/>
            </a:pPr>
            <a:endParaRPr lang="en-GB" altLang="en-US" sz="1400" b="1">
              <a:latin typeface="Tahoma" panose="020B0604030504040204" pitchFamily="34" charset="0"/>
            </a:endParaRPr>
          </a:p>
          <a:p>
            <a:pPr algn="ctr" eaLnBrk="1" hangingPunct="1">
              <a:spcBef>
                <a:spcPct val="0"/>
              </a:spcBef>
              <a:buFontTx/>
              <a:buNone/>
            </a:pPr>
            <a:r>
              <a:rPr lang="en-GB" altLang="en-US" sz="2800" b="1">
                <a:latin typeface="Tahoma" panose="020B0604030504040204" pitchFamily="34" charset="0"/>
              </a:rPr>
              <a:t>1 mole of C atoms has mass 12.0 g</a:t>
            </a:r>
            <a:endParaRPr lang="en-GB" altLang="en-US" sz="2800" b="1">
              <a:latin typeface="Tahoma" panose="020B0604030504040204" pitchFamily="34" charset="0"/>
            </a:endParaRPr>
          </a:p>
          <a:p>
            <a:pPr algn="ctr" eaLnBrk="1" hangingPunct="1">
              <a:spcBef>
                <a:spcPct val="0"/>
              </a:spcBef>
              <a:buFontTx/>
              <a:buNone/>
            </a:pPr>
            <a:r>
              <a:rPr lang="en-GB" altLang="en-US" sz="2800" b="1">
                <a:latin typeface="Tahoma" panose="020B0604030504040204" pitchFamily="34" charset="0"/>
              </a:rPr>
              <a:t>(M</a:t>
            </a:r>
            <a:r>
              <a:rPr lang="en-GB" altLang="en-US" sz="2800" b="1" baseline="-25000">
                <a:latin typeface="Tahoma" panose="020B0604030504040204" pitchFamily="34" charset="0"/>
              </a:rPr>
              <a:t>r</a:t>
            </a:r>
            <a:r>
              <a:rPr lang="en-GB" altLang="en-US" sz="2800" b="1">
                <a:latin typeface="Tahoma" panose="020B0604030504040204" pitchFamily="34" charset="0"/>
              </a:rPr>
              <a:t> of C = 12.0)</a:t>
            </a:r>
            <a:endParaRPr lang="en-GB" altLang="en-US" b="1" baseline="30000">
              <a:latin typeface="Tahoma" panose="020B0604030504040204" pitchFamily="34" charset="0"/>
            </a:endParaRPr>
          </a:p>
        </p:txBody>
      </p:sp>
      <p:sp>
        <p:nvSpPr>
          <p:cNvPr id="11267" name="Text Box 3"/>
          <p:cNvSpPr txBox="1">
            <a:spLocks noChangeArrowheads="1"/>
          </p:cNvSpPr>
          <p:nvPr/>
        </p:nvSpPr>
        <p:spPr bwMode="auto">
          <a:xfrm>
            <a:off x="0" y="0"/>
            <a:ext cx="9144000" cy="838200"/>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a:latin typeface="Tahoma" panose="020B0604030504040204" pitchFamily="34" charset="0"/>
            </a:endParaRPr>
          </a:p>
          <a:p>
            <a:pPr algn="ctr" eaLnBrk="1" hangingPunct="1">
              <a:spcBef>
                <a:spcPct val="0"/>
              </a:spcBef>
              <a:buFontTx/>
              <a:buNone/>
            </a:pPr>
            <a:r>
              <a:rPr lang="en-GB" altLang="en-US" b="1">
                <a:latin typeface="Tahoma" panose="020B0604030504040204" pitchFamily="34" charset="0"/>
              </a:rPr>
              <a:t>MOLES</a:t>
            </a:r>
            <a:endParaRPr lang="en-GB" altLang="en-US" b="1">
              <a:latin typeface="Tahoma" panose="020B0604030504040204" pitchFamily="34" charset="0"/>
            </a:endParaRPr>
          </a:p>
          <a:p>
            <a:pPr algn="ctr" eaLnBrk="1" hangingPunct="1">
              <a:spcBef>
                <a:spcPct val="0"/>
              </a:spcBef>
              <a:buFontTx/>
              <a:buNone/>
            </a:pPr>
            <a:endParaRPr lang="en-GB" altLang="en-US" sz="1200" b="1" baseline="30000">
              <a:latin typeface="Tahoma" panose="020B0604030504040204" pitchFamily="34" charset="0"/>
            </a:endParaRPr>
          </a:p>
        </p:txBody>
      </p:sp>
      <p:sp>
        <p:nvSpPr>
          <p:cNvPr id="11268" name="Text Box 4"/>
          <p:cNvSpPr txBox="1">
            <a:spLocks noChangeArrowheads="1"/>
          </p:cNvSpPr>
          <p:nvPr/>
        </p:nvSpPr>
        <p:spPr bwMode="auto">
          <a:xfrm>
            <a:off x="468313" y="3500438"/>
            <a:ext cx="8496300" cy="276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sz="2800" b="1">
                <a:solidFill>
                  <a:schemeClr val="accent2"/>
                </a:solidFill>
                <a:latin typeface="Tahoma" panose="020B0604030504040204" pitchFamily="34" charset="0"/>
              </a:rPr>
              <a:t>THIS IS NOT A COINCIDENCE!</a:t>
            </a:r>
            <a:endParaRPr lang="en-GB" altLang="en-US" sz="2800" b="1">
              <a:solidFill>
                <a:schemeClr val="accent2"/>
              </a:solidFill>
              <a:latin typeface="Tahoma" panose="020B0604030504040204" pitchFamily="34" charset="0"/>
            </a:endParaRPr>
          </a:p>
          <a:p>
            <a:pPr algn="ctr" eaLnBrk="1" hangingPunct="1">
              <a:spcBef>
                <a:spcPct val="0"/>
              </a:spcBef>
              <a:buFontTx/>
              <a:buNone/>
            </a:pPr>
            <a:endParaRPr lang="en-GB" altLang="en-US" sz="1200" b="1">
              <a:solidFill>
                <a:schemeClr val="accent2"/>
              </a:solidFill>
              <a:latin typeface="Tahoma" panose="020B0604030504040204" pitchFamily="34" charset="0"/>
            </a:endParaRPr>
          </a:p>
          <a:p>
            <a:pPr algn="ctr" eaLnBrk="1" hangingPunct="1">
              <a:spcBef>
                <a:spcPct val="0"/>
              </a:spcBef>
              <a:buFontTx/>
              <a:buNone/>
            </a:pPr>
            <a:r>
              <a:rPr lang="en-GB" altLang="en-US" sz="2800" b="1">
                <a:solidFill>
                  <a:schemeClr val="accent2"/>
                </a:solidFill>
                <a:latin typeface="Tahoma" panose="020B0604030504040204" pitchFamily="34" charset="0"/>
              </a:rPr>
              <a:t>Chemists have worked how many particles are in the M</a:t>
            </a:r>
            <a:r>
              <a:rPr lang="en-GB" altLang="en-US" sz="2800" b="1" baseline="-25000">
                <a:solidFill>
                  <a:schemeClr val="accent2"/>
                </a:solidFill>
                <a:latin typeface="Tahoma" panose="020B0604030504040204" pitchFamily="34" charset="0"/>
              </a:rPr>
              <a:t>r </a:t>
            </a:r>
            <a:r>
              <a:rPr lang="en-GB" altLang="en-US" sz="2800" b="1">
                <a:solidFill>
                  <a:schemeClr val="accent2"/>
                </a:solidFill>
                <a:latin typeface="Tahoma" panose="020B0604030504040204" pitchFamily="34" charset="0"/>
              </a:rPr>
              <a:t>in grams of any substance – this number is the mole (6.02 x 10</a:t>
            </a:r>
            <a:r>
              <a:rPr lang="en-GB" altLang="en-US" sz="2800" b="1" baseline="30000">
                <a:solidFill>
                  <a:schemeClr val="accent2"/>
                </a:solidFill>
                <a:latin typeface="Tahoma" panose="020B0604030504040204" pitchFamily="34" charset="0"/>
              </a:rPr>
              <a:t>23</a:t>
            </a:r>
            <a:r>
              <a:rPr lang="en-GB" altLang="en-US" sz="2800" b="1">
                <a:solidFill>
                  <a:schemeClr val="accent2"/>
                </a:solidFill>
                <a:latin typeface="Tahoma" panose="020B0604030504040204" pitchFamily="34" charset="0"/>
              </a:rPr>
              <a:t>) </a:t>
            </a:r>
            <a:endParaRPr lang="en-GB" altLang="en-US" sz="2800" b="1">
              <a:solidFill>
                <a:schemeClr val="accent2"/>
              </a:solidFill>
              <a:latin typeface="Tahoma" panose="020B0604030504040204" pitchFamily="34" charset="0"/>
            </a:endParaRPr>
          </a:p>
          <a:p>
            <a:pPr algn="ctr" eaLnBrk="1" hangingPunct="1">
              <a:spcBef>
                <a:spcPct val="0"/>
              </a:spcBef>
              <a:buFontTx/>
              <a:buNone/>
            </a:pPr>
            <a:r>
              <a:rPr lang="en-GB" altLang="en-US" sz="2800" b="1">
                <a:solidFill>
                  <a:schemeClr val="accent2"/>
                </a:solidFill>
                <a:latin typeface="Tahoma" panose="020B0604030504040204" pitchFamily="34" charset="0"/>
              </a:rPr>
              <a:t>The number is Avogadro’s number (N</a:t>
            </a:r>
            <a:r>
              <a:rPr lang="en-GB" altLang="en-US" sz="2800" b="1" baseline="-25000">
                <a:solidFill>
                  <a:schemeClr val="accent2"/>
                </a:solidFill>
                <a:latin typeface="Tahoma" panose="020B0604030504040204" pitchFamily="34" charset="0"/>
              </a:rPr>
              <a:t>A</a:t>
            </a:r>
            <a:r>
              <a:rPr lang="en-GB" altLang="en-US" sz="2800" b="1">
                <a:solidFill>
                  <a:schemeClr val="accent2"/>
                </a:solidFill>
                <a:latin typeface="Tahoma" panose="020B0604030504040204" pitchFamily="34" charset="0"/>
              </a:rPr>
              <a:t>)</a:t>
            </a:r>
            <a:endParaRPr lang="en-GB" altLang="en-US" sz="2800" b="1">
              <a:solidFill>
                <a:schemeClr val="accent2"/>
              </a:solidFill>
              <a:latin typeface="Tahoma" panose="020B0604030504040204" pitchFamily="34" charset="0"/>
            </a:endParaRPr>
          </a:p>
          <a:p>
            <a:pPr algn="ctr" eaLnBrk="1" hangingPunct="1">
              <a:spcBef>
                <a:spcPct val="0"/>
              </a:spcBef>
              <a:buFontTx/>
              <a:buNone/>
            </a:pPr>
            <a:endParaRPr lang="en-GB" altLang="en-US" b="1" baseline="30000">
              <a:solidFill>
                <a:schemeClr val="accent2"/>
              </a:solidFill>
              <a:latin typeface="Tahoma" panose="020B0604030504040204" pitchFamily="34" charset="0"/>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9" name="Rectangle 11"/>
          <p:cNvSpPr>
            <a:spLocks noChangeArrowheads="1"/>
          </p:cNvSpPr>
          <p:nvPr/>
        </p:nvSpPr>
        <p:spPr bwMode="auto">
          <a:xfrm>
            <a:off x="153035" y="723900"/>
            <a:ext cx="8434070" cy="6123940"/>
          </a:xfrm>
          <a:prstGeom prst="rect">
            <a:avLst/>
          </a:prstGeom>
          <a:solidFill>
            <a:schemeClr val="bg1"/>
          </a:solidFill>
          <a:ln>
            <a:noFill/>
          </a:ln>
          <a:effectLst/>
        </p:spPr>
        <p:txBody>
          <a:bodyPr wrap="square">
            <a:spAutoFit/>
          </a:bodyPr>
          <a:lstStyle>
            <a:lvl1pPr>
              <a:spcBef>
                <a:spcPct val="0"/>
              </a:spcBef>
              <a:defRPr kumimoji="1" sz="2400">
                <a:solidFill>
                  <a:schemeClr val="tx1"/>
                </a:solidFill>
                <a:latin typeface="Times New Roman" panose="02020603050405020304" pitchFamily="18" charset="0"/>
                <a:ea typeface="PMingLiU" panose="02020500000000000000" pitchFamily="18" charset="-120"/>
              </a:defRPr>
            </a:lvl1pPr>
            <a:lvl2pPr marL="1222375" indent="-457200">
              <a:spcBef>
                <a:spcPct val="0"/>
              </a:spcBef>
              <a:defRPr kumimoji="1" sz="2400">
                <a:solidFill>
                  <a:schemeClr val="tx1"/>
                </a:solidFill>
                <a:latin typeface="Times New Roman" panose="02020603050405020304" pitchFamily="18" charset="0"/>
                <a:ea typeface="PMingLiU" panose="02020500000000000000" pitchFamily="18" charset="-120"/>
              </a:defRPr>
            </a:lvl2pPr>
            <a:lvl3pPr marL="1870075" indent="-457200">
              <a:spcBef>
                <a:spcPct val="0"/>
              </a:spcBef>
              <a:defRPr kumimoji="1" sz="2400">
                <a:solidFill>
                  <a:schemeClr val="tx1"/>
                </a:solidFill>
                <a:latin typeface="Times New Roman" panose="02020603050405020304" pitchFamily="18" charset="0"/>
                <a:ea typeface="PMingLiU" panose="02020500000000000000" pitchFamily="18" charset="-120"/>
              </a:defRPr>
            </a:lvl3pPr>
            <a:lvl4pPr marL="2517775" indent="-457200">
              <a:spcBef>
                <a:spcPct val="0"/>
              </a:spcBef>
              <a:defRPr kumimoji="1" sz="2400">
                <a:solidFill>
                  <a:schemeClr val="tx1"/>
                </a:solidFill>
                <a:latin typeface="Times New Roman" panose="02020603050405020304" pitchFamily="18" charset="0"/>
                <a:ea typeface="PMingLiU" panose="02020500000000000000" pitchFamily="18" charset="-120"/>
              </a:defRPr>
            </a:lvl4pPr>
            <a:lvl5pPr marL="3165475" indent="-457200">
              <a:spcBef>
                <a:spcPct val="0"/>
              </a:spcBef>
              <a:defRPr kumimoji="1" sz="2400">
                <a:solidFill>
                  <a:schemeClr val="tx1"/>
                </a:solidFill>
                <a:latin typeface="Times New Roman" panose="02020603050405020304" pitchFamily="18" charset="0"/>
                <a:ea typeface="PMingLiU" panose="02020500000000000000" pitchFamily="18" charset="-120"/>
              </a:defRPr>
            </a:lvl5pPr>
            <a:lvl6pPr marL="36226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40798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45370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49942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algn="l" eaLnBrk="1" hangingPunct="1">
              <a:spcBef>
                <a:spcPct val="0"/>
              </a:spcBef>
              <a:buFontTx/>
              <a:buNone/>
            </a:pPr>
            <a:r>
              <a:rPr lang="en-GB" altLang="en-US" sz="2800" b="1">
                <a:solidFill>
                  <a:srgbClr val="FF0000"/>
                </a:solidFill>
                <a:latin typeface="Tahoma" panose="020B0604030504040204" pitchFamily="34" charset="0"/>
                <a:sym typeface="+mn-ea"/>
              </a:rPr>
              <a:t>n</a:t>
            </a:r>
            <a:r>
              <a:rPr lang="en-GB" altLang="en-US" sz="2800" b="1">
                <a:latin typeface="Tahoma" panose="020B0604030504040204" pitchFamily="34" charset="0"/>
                <a:sym typeface="+mn-ea"/>
              </a:rPr>
              <a:t>= </a:t>
            </a:r>
            <a:r>
              <a:rPr lang="en-GB" altLang="en-US" sz="2800" b="1" u="sng">
                <a:solidFill>
                  <a:srgbClr val="DEA900"/>
                </a:solidFill>
                <a:latin typeface="Tahoma" panose="020B0604030504040204" pitchFamily="34" charset="0"/>
                <a:sym typeface="+mn-ea"/>
              </a:rPr>
              <a:t>N </a:t>
            </a:r>
            <a:r>
              <a:rPr lang="en-GB" altLang="en-US" sz="2800" b="1">
                <a:latin typeface="Tahoma" panose="020B0604030504040204" pitchFamily="34" charset="0"/>
                <a:sym typeface="+mn-ea"/>
              </a:rPr>
              <a:t>= </a:t>
            </a:r>
            <a:r>
              <a:rPr lang="en-GB" altLang="en-US" sz="2800" b="1" u="sng">
                <a:solidFill>
                  <a:srgbClr val="0070C0"/>
                </a:solidFill>
                <a:latin typeface="Tahoma" panose="020B0604030504040204" pitchFamily="34" charset="0"/>
                <a:sym typeface="+mn-ea"/>
              </a:rPr>
              <a:t>m</a:t>
            </a:r>
            <a:r>
              <a:rPr lang="en-GB" altLang="en-US" sz="2800" b="1">
                <a:latin typeface="Tahoma" panose="020B0604030504040204" pitchFamily="34" charset="0"/>
                <a:sym typeface="+mn-ea"/>
              </a:rPr>
              <a:t> </a:t>
            </a:r>
            <a:r>
              <a:rPr lang="en-US" altLang="en-GB" sz="2800" b="1">
                <a:latin typeface="Tahoma" panose="020B0604030504040204" pitchFamily="34" charset="0"/>
                <a:sym typeface="+mn-ea"/>
              </a:rPr>
              <a:t>=  </a:t>
            </a:r>
            <a:r>
              <a:rPr lang="en-US" altLang="en-GB" sz="2800" b="1" u="sng">
                <a:solidFill>
                  <a:srgbClr val="002060"/>
                </a:solidFill>
                <a:latin typeface="Tahoma" panose="020B0604030504040204" pitchFamily="34" charset="0"/>
                <a:cs typeface="Tahoma" panose="020B0604030504040204" pitchFamily="34" charset="0"/>
                <a:sym typeface="+mn-ea"/>
              </a:rPr>
              <a:t>V</a:t>
            </a:r>
            <a:r>
              <a:rPr lang="en-US" altLang="en-GB" sz="2800" b="1">
                <a:solidFill>
                  <a:srgbClr val="002060"/>
                </a:solidFill>
                <a:latin typeface="Tahoma" panose="020B0604030504040204" pitchFamily="34" charset="0"/>
                <a:cs typeface="Tahoma" panose="020B0604030504040204" pitchFamily="34" charset="0"/>
                <a:sym typeface="+mn-ea"/>
              </a:rPr>
              <a:t>  </a:t>
            </a:r>
            <a:r>
              <a:rPr lang="en-US" altLang="en-US" sz="2800" b="1">
                <a:solidFill>
                  <a:schemeClr val="tx1"/>
                </a:solidFill>
                <a:latin typeface="Tahoma" panose="020B0604030504040204" pitchFamily="34" charset="0"/>
                <a:cs typeface="Tahoma" panose="020B0604030504040204" pitchFamily="34" charset="0"/>
                <a:sym typeface="+mn-ea"/>
              </a:rPr>
              <a:t>=</a:t>
            </a:r>
            <a:r>
              <a:rPr lang="en-US" altLang="en-US" sz="2800" b="1">
                <a:solidFill>
                  <a:srgbClr val="002060"/>
                </a:solidFill>
                <a:latin typeface="Tahoma" panose="020B0604030504040204" pitchFamily="34" charset="0"/>
                <a:cs typeface="Tahoma" panose="020B0604030504040204" pitchFamily="34" charset="0"/>
                <a:sym typeface="+mn-ea"/>
              </a:rPr>
              <a:t> </a:t>
            </a:r>
            <a:r>
              <a:rPr lang="en-US" altLang="en-GB" sz="2800" b="1">
                <a:solidFill>
                  <a:srgbClr val="39FF1F"/>
                </a:solidFill>
                <a:latin typeface="Tahoma" panose="020B0604030504040204" pitchFamily="34" charset="0"/>
                <a:sym typeface="+mn-ea"/>
              </a:rPr>
              <a:t>C</a:t>
            </a:r>
            <a:r>
              <a:rPr lang="en-US" altLang="en-GB" sz="2800" b="1">
                <a:solidFill>
                  <a:srgbClr val="02045E"/>
                </a:solidFill>
                <a:latin typeface="Tahoma" panose="020B0604030504040204" pitchFamily="34" charset="0"/>
                <a:sym typeface="+mn-ea"/>
              </a:rPr>
              <a:t>V </a:t>
            </a:r>
            <a:endParaRPr lang="en-US" altLang="en-US" sz="2800" b="1">
              <a:solidFill>
                <a:srgbClr val="002060"/>
              </a:solidFill>
              <a:latin typeface="Tahoma" panose="020B0604030504040204" pitchFamily="34" charset="0"/>
              <a:cs typeface="Tahoma" panose="020B0604030504040204" pitchFamily="34" charset="0"/>
              <a:sym typeface="+mn-ea"/>
            </a:endParaRPr>
          </a:p>
          <a:p>
            <a:pPr algn="l" eaLnBrk="1" hangingPunct="1">
              <a:spcBef>
                <a:spcPct val="0"/>
              </a:spcBef>
              <a:buFontTx/>
              <a:buNone/>
            </a:pPr>
            <a:r>
              <a:rPr lang="en-GB" altLang="en-US" sz="2800" b="1">
                <a:solidFill>
                  <a:srgbClr val="00B050"/>
                </a:solidFill>
                <a:latin typeface="Tahoma" panose="020B0604030504040204" pitchFamily="34" charset="0"/>
                <a:sym typeface="+mn-ea"/>
              </a:rPr>
              <a:t>      N</a:t>
            </a:r>
            <a:r>
              <a:rPr lang="en-GB" altLang="en-US" sz="2800" b="1" baseline="-25000">
                <a:solidFill>
                  <a:srgbClr val="00B050"/>
                </a:solidFill>
                <a:latin typeface="Tahoma" panose="020B0604030504040204" pitchFamily="34" charset="0"/>
                <a:sym typeface="+mn-ea"/>
              </a:rPr>
              <a:t>A</a:t>
            </a:r>
            <a:r>
              <a:rPr lang="en-GB" altLang="en-US" sz="2800" b="1" baseline="-25000">
                <a:latin typeface="Tahoma" panose="020B0604030504040204" pitchFamily="34" charset="0"/>
                <a:sym typeface="+mn-ea"/>
              </a:rPr>
              <a:t>     </a:t>
            </a:r>
            <a:r>
              <a:rPr lang="en-GB" altLang="en-US" sz="2800" b="1">
                <a:solidFill>
                  <a:srgbClr val="7030A0"/>
                </a:solidFill>
                <a:latin typeface="Tahoma" panose="020B0604030504040204" pitchFamily="34" charset="0"/>
                <a:sym typeface="+mn-ea"/>
              </a:rPr>
              <a:t>M</a:t>
            </a:r>
            <a:r>
              <a:rPr lang="en-GB" altLang="en-US" sz="2800" b="1" baseline="-25000">
                <a:solidFill>
                  <a:srgbClr val="7030A0"/>
                </a:solidFill>
                <a:latin typeface="Tahoma" panose="020B0604030504040204" pitchFamily="34" charset="0"/>
                <a:sym typeface="+mn-ea"/>
              </a:rPr>
              <a:t>r      </a:t>
            </a:r>
            <a:r>
              <a:rPr lang="en-US" altLang="en-GB" sz="2800" b="1">
                <a:latin typeface="Tahoma" panose="020B0604030504040204" pitchFamily="34" charset="0"/>
                <a:cs typeface="Tahoma" panose="020B0604030504040204" pitchFamily="34" charset="0"/>
                <a:sym typeface="+mn-ea"/>
              </a:rPr>
              <a:t>24</a:t>
            </a:r>
            <a:endParaRPr lang="en-US" altLang="en-GB" sz="2800" b="1">
              <a:latin typeface="Tahoma" panose="020B0604030504040204" pitchFamily="34" charset="0"/>
              <a:cs typeface="Tahoma" panose="020B0604030504040204" pitchFamily="34" charset="0"/>
              <a:sym typeface="+mn-ea"/>
            </a:endParaRPr>
          </a:p>
          <a:p>
            <a:pPr algn="l" eaLnBrk="1" hangingPunct="1">
              <a:spcBef>
                <a:spcPct val="0"/>
              </a:spcBef>
              <a:buFontTx/>
              <a:buNone/>
            </a:pPr>
            <a:endParaRPr lang="en-US" altLang="zh-TW" sz="2800" b="1" i="1" dirty="0">
              <a:latin typeface="Tahoma" panose="020B0604030504040204" pitchFamily="34" charset="0"/>
              <a:ea typeface="DFKai-SB" panose="03000509000000000000" pitchFamily="65" charset="-128"/>
              <a:cs typeface="Tahoma" panose="020B0604030504040204" pitchFamily="34" charset="0"/>
            </a:endParaRPr>
          </a:p>
          <a:p>
            <a:pPr algn="l" eaLnBrk="1" hangingPunct="1">
              <a:spcBef>
                <a:spcPct val="0"/>
              </a:spcBef>
              <a:buFontTx/>
              <a:buNone/>
            </a:pPr>
            <a:r>
              <a:rPr lang="en-US" altLang="en-US" sz="2800" b="1" dirty="0">
                <a:latin typeface="Tahoma" panose="020B0604030504040204" pitchFamily="34" charset="0"/>
                <a:ea typeface="DFKai-SB" panose="03000509000000000000" pitchFamily="65" charset="-128"/>
                <a:cs typeface="Tahoma" panose="020B0604030504040204" pitchFamily="34" charset="0"/>
              </a:rPr>
              <a:t>Give a formula for M</a:t>
            </a:r>
            <a:r>
              <a:rPr lang="en-US" altLang="en-US" sz="2800" b="1" baseline="-25000" dirty="0">
                <a:latin typeface="Tahoma" panose="020B0604030504040204" pitchFamily="34" charset="0"/>
                <a:ea typeface="DFKai-SB" panose="03000509000000000000" pitchFamily="65" charset="-128"/>
                <a:cs typeface="Tahoma" panose="020B0604030504040204" pitchFamily="34" charset="0"/>
              </a:rPr>
              <a:t>r</a:t>
            </a:r>
            <a:r>
              <a:rPr lang="en-US" altLang="en-US" sz="2800" b="1" dirty="0">
                <a:latin typeface="Tahoma" panose="020B0604030504040204" pitchFamily="34" charset="0"/>
                <a:ea typeface="DFKai-SB" panose="03000509000000000000" pitchFamily="65" charset="-128"/>
                <a:cs typeface="Tahoma" panose="020B0604030504040204" pitchFamily="34" charset="0"/>
              </a:rPr>
              <a:t> given V</a:t>
            </a:r>
            <a:r>
              <a:rPr lang="en-US" altLang="en-US" sz="2800" b="1" baseline="-25000" dirty="0">
                <a:latin typeface="Tahoma" panose="020B0604030504040204" pitchFamily="34" charset="0"/>
                <a:ea typeface="DFKai-SB" panose="03000509000000000000" pitchFamily="65" charset="-128"/>
                <a:cs typeface="Tahoma" panose="020B0604030504040204" pitchFamily="34" charset="0"/>
              </a:rPr>
              <a:t>gas</a:t>
            </a:r>
            <a:r>
              <a:rPr lang="en-US" altLang="en-US" sz="2800" b="1" dirty="0">
                <a:latin typeface="Tahoma" panose="020B0604030504040204" pitchFamily="34" charset="0"/>
                <a:ea typeface="DFKai-SB" panose="03000509000000000000" pitchFamily="65" charset="-128"/>
                <a:cs typeface="Tahoma" panose="020B0604030504040204" pitchFamily="34" charset="0"/>
              </a:rPr>
              <a:t>:</a:t>
            </a:r>
            <a:endParaRPr lang="en-US" altLang="en-US" sz="2800" b="1" dirty="0">
              <a:latin typeface="Tahoma" panose="020B0604030504040204" pitchFamily="34" charset="0"/>
              <a:ea typeface="DFKai-SB" panose="03000509000000000000" pitchFamily="65" charset="-128"/>
              <a:cs typeface="Tahoma" panose="020B0604030504040204" pitchFamily="34" charset="0"/>
            </a:endParaRPr>
          </a:p>
          <a:p>
            <a:pPr algn="l" eaLnBrk="1" hangingPunct="1">
              <a:spcBef>
                <a:spcPct val="0"/>
              </a:spcBef>
              <a:buFontTx/>
              <a:buNone/>
            </a:pPr>
            <a:r>
              <a:rPr lang="en-GB" altLang="en-US" sz="2800" b="1" u="sng">
                <a:solidFill>
                  <a:srgbClr val="0070C0"/>
                </a:solidFill>
                <a:latin typeface="Tahoma" panose="020B0604030504040204" pitchFamily="34" charset="0"/>
                <a:sym typeface="+mn-ea"/>
              </a:rPr>
              <a:t>m</a:t>
            </a:r>
            <a:r>
              <a:rPr lang="en-GB" altLang="en-US" sz="2800" b="1">
                <a:latin typeface="Tahoma" panose="020B0604030504040204" pitchFamily="34" charset="0"/>
                <a:sym typeface="+mn-ea"/>
              </a:rPr>
              <a:t> </a:t>
            </a:r>
            <a:r>
              <a:rPr lang="en-US" altLang="en-GB" sz="2800" b="1">
                <a:latin typeface="Tahoma" panose="020B0604030504040204" pitchFamily="34" charset="0"/>
                <a:sym typeface="+mn-ea"/>
              </a:rPr>
              <a:t>=  </a:t>
            </a:r>
            <a:r>
              <a:rPr lang="en-US" altLang="en-GB" sz="2800" b="1" u="sng">
                <a:solidFill>
                  <a:srgbClr val="002060"/>
                </a:solidFill>
                <a:latin typeface="Tahoma" panose="020B0604030504040204" pitchFamily="34" charset="0"/>
                <a:cs typeface="Tahoma" panose="020B0604030504040204" pitchFamily="34" charset="0"/>
                <a:sym typeface="+mn-ea"/>
              </a:rPr>
              <a:t>V</a:t>
            </a:r>
            <a:r>
              <a:rPr lang="en-US" altLang="en-GB" sz="2800" b="1">
                <a:solidFill>
                  <a:srgbClr val="002060"/>
                </a:solidFill>
                <a:latin typeface="Tahoma" panose="020B0604030504040204" pitchFamily="34" charset="0"/>
                <a:cs typeface="Tahoma" panose="020B0604030504040204" pitchFamily="34" charset="0"/>
                <a:sym typeface="+mn-ea"/>
              </a:rPr>
              <a:t> </a:t>
            </a:r>
            <a:r>
              <a:rPr lang="en-US" altLang="en-US" sz="2800" b="1">
                <a:solidFill>
                  <a:srgbClr val="002060"/>
                </a:solidFill>
                <a:latin typeface="Tahoma" panose="020B0604030504040204" pitchFamily="34" charset="0"/>
                <a:cs typeface="Tahoma" panose="020B0604030504040204" pitchFamily="34" charset="0"/>
                <a:sym typeface="+mn-ea"/>
              </a:rPr>
              <a:t>			</a:t>
            </a:r>
            <a:endParaRPr lang="en-US" altLang="en-US" sz="2800" b="1">
              <a:solidFill>
                <a:srgbClr val="002060"/>
              </a:solidFill>
              <a:latin typeface="Tahoma" panose="020B0604030504040204" pitchFamily="34" charset="0"/>
              <a:cs typeface="Tahoma" panose="020B0604030504040204" pitchFamily="34" charset="0"/>
              <a:sym typeface="+mn-ea"/>
            </a:endParaRPr>
          </a:p>
          <a:p>
            <a:pPr algn="l" eaLnBrk="1" hangingPunct="1">
              <a:spcBef>
                <a:spcPct val="0"/>
              </a:spcBef>
              <a:buFontTx/>
              <a:buNone/>
            </a:pPr>
            <a:r>
              <a:rPr lang="en-GB" altLang="en-US" sz="2800" b="1">
                <a:solidFill>
                  <a:srgbClr val="7030A0"/>
                </a:solidFill>
                <a:latin typeface="Tahoma" panose="020B0604030504040204" pitchFamily="34" charset="0"/>
                <a:sym typeface="+mn-ea"/>
              </a:rPr>
              <a:t>M</a:t>
            </a:r>
            <a:r>
              <a:rPr lang="en-GB" altLang="en-US" sz="2800" b="1" baseline="-25000">
                <a:solidFill>
                  <a:srgbClr val="7030A0"/>
                </a:solidFill>
                <a:latin typeface="Tahoma" panose="020B0604030504040204" pitchFamily="34" charset="0"/>
                <a:sym typeface="+mn-ea"/>
              </a:rPr>
              <a:t>r      </a:t>
            </a:r>
            <a:r>
              <a:rPr lang="en-US" altLang="en-GB" sz="2800" b="1">
                <a:latin typeface="Tahoma" panose="020B0604030504040204" pitchFamily="34" charset="0"/>
                <a:cs typeface="Tahoma" panose="020B0604030504040204" pitchFamily="34" charset="0"/>
                <a:sym typeface="+mn-ea"/>
              </a:rPr>
              <a:t>24</a:t>
            </a:r>
            <a:r>
              <a:rPr lang="en-US" altLang="en-US" sz="2800" b="1">
                <a:latin typeface="Tahoma" panose="020B0604030504040204" pitchFamily="34" charset="0"/>
                <a:cs typeface="Tahoma" panose="020B0604030504040204" pitchFamily="34" charset="0"/>
                <a:sym typeface="+mn-ea"/>
              </a:rPr>
              <a:t>			</a:t>
            </a:r>
            <a:endParaRPr lang="en-US" altLang="en-US" sz="2800" b="1">
              <a:latin typeface="Tahoma" panose="020B0604030504040204" pitchFamily="34" charset="0"/>
              <a:cs typeface="Tahoma" panose="020B0604030504040204" pitchFamily="34" charset="0"/>
              <a:sym typeface="+mn-ea"/>
            </a:endParaRPr>
          </a:p>
          <a:p>
            <a:pPr algn="l" eaLnBrk="1" hangingPunct="1">
              <a:spcBef>
                <a:spcPct val="0"/>
              </a:spcBef>
              <a:buFontTx/>
              <a:buNone/>
            </a:pPr>
            <a:r>
              <a:rPr lang="en-GB" altLang="en-US" sz="2800" b="1">
                <a:solidFill>
                  <a:srgbClr val="7030A0"/>
                </a:solidFill>
                <a:latin typeface="Tahoma" panose="020B0604030504040204" pitchFamily="34" charset="0"/>
                <a:sym typeface="+mn-ea"/>
              </a:rPr>
              <a:t>M</a:t>
            </a:r>
            <a:r>
              <a:rPr lang="en-GB" altLang="en-US" sz="2800" b="1" baseline="-25000">
                <a:solidFill>
                  <a:srgbClr val="7030A0"/>
                </a:solidFill>
                <a:latin typeface="Tahoma" panose="020B0604030504040204" pitchFamily="34" charset="0"/>
                <a:sym typeface="+mn-ea"/>
              </a:rPr>
              <a:t>r</a:t>
            </a:r>
            <a:r>
              <a:rPr lang="en-GB" altLang="en-US" sz="2800" b="1" u="sng">
                <a:solidFill>
                  <a:srgbClr val="0070C0"/>
                </a:solidFill>
                <a:latin typeface="Tahoma" panose="020B0604030504040204" pitchFamily="34" charset="0"/>
                <a:sym typeface="+mn-ea"/>
              </a:rPr>
              <a:t>m</a:t>
            </a:r>
            <a:r>
              <a:rPr lang="en-GB" altLang="en-US" sz="2800" b="1">
                <a:latin typeface="Tahoma" panose="020B0604030504040204" pitchFamily="34" charset="0"/>
                <a:sym typeface="+mn-ea"/>
              </a:rPr>
              <a:t> </a:t>
            </a:r>
            <a:r>
              <a:rPr lang="en-US" altLang="en-GB" sz="2800" b="1">
                <a:latin typeface="Tahoma" panose="020B0604030504040204" pitchFamily="34" charset="0"/>
                <a:sym typeface="+mn-ea"/>
              </a:rPr>
              <a:t>=  </a:t>
            </a:r>
            <a:r>
              <a:rPr lang="en-US" altLang="en-GB" sz="2800" b="1" u="sng">
                <a:solidFill>
                  <a:srgbClr val="002060"/>
                </a:solidFill>
                <a:latin typeface="Tahoma" panose="020B0604030504040204" pitchFamily="34" charset="0"/>
                <a:cs typeface="Tahoma" panose="020B0604030504040204" pitchFamily="34" charset="0"/>
                <a:sym typeface="+mn-ea"/>
              </a:rPr>
              <a:t>V</a:t>
            </a:r>
            <a:r>
              <a:rPr lang="en-GB" altLang="en-US" sz="2800" b="1">
                <a:solidFill>
                  <a:srgbClr val="7030A0"/>
                </a:solidFill>
                <a:latin typeface="Tahoma" panose="020B0604030504040204" pitchFamily="34" charset="0"/>
                <a:sym typeface="+mn-ea"/>
              </a:rPr>
              <a:t>M</a:t>
            </a:r>
            <a:r>
              <a:rPr lang="en-GB" altLang="en-US" sz="2800" b="1" baseline="-25000">
                <a:solidFill>
                  <a:srgbClr val="7030A0"/>
                </a:solidFill>
                <a:latin typeface="Tahoma" panose="020B0604030504040204" pitchFamily="34" charset="0"/>
                <a:sym typeface="+mn-ea"/>
              </a:rPr>
              <a:t>r</a:t>
            </a:r>
            <a:r>
              <a:rPr lang="en-US" altLang="en-GB" sz="2800" b="1" baseline="-25000">
                <a:solidFill>
                  <a:srgbClr val="7030A0"/>
                </a:solidFill>
                <a:latin typeface="Tahoma" panose="020B0604030504040204" pitchFamily="34" charset="0"/>
                <a:sym typeface="+mn-ea"/>
              </a:rPr>
              <a:t>		</a:t>
            </a:r>
            <a:endParaRPr lang="en-US" altLang="en-GB" sz="2800" b="1" baseline="-25000">
              <a:solidFill>
                <a:srgbClr val="7030A0"/>
              </a:solidFill>
              <a:latin typeface="Tahoma" panose="020B0604030504040204" pitchFamily="34" charset="0"/>
              <a:sym typeface="+mn-ea"/>
            </a:endParaRPr>
          </a:p>
          <a:p>
            <a:pPr algn="l" eaLnBrk="1" hangingPunct="1">
              <a:spcBef>
                <a:spcPct val="0"/>
              </a:spcBef>
              <a:buFontTx/>
              <a:buNone/>
            </a:pPr>
            <a:r>
              <a:rPr lang="en-GB" altLang="en-US" sz="2800" b="1">
                <a:solidFill>
                  <a:srgbClr val="7030A0"/>
                </a:solidFill>
                <a:latin typeface="Tahoma" panose="020B0604030504040204" pitchFamily="34" charset="0"/>
                <a:sym typeface="+mn-ea"/>
              </a:rPr>
              <a:t>    M</a:t>
            </a:r>
            <a:r>
              <a:rPr lang="en-GB" altLang="en-US" sz="2800" b="1" baseline="-25000">
                <a:solidFill>
                  <a:srgbClr val="7030A0"/>
                </a:solidFill>
                <a:latin typeface="Tahoma" panose="020B0604030504040204" pitchFamily="34" charset="0"/>
                <a:sym typeface="+mn-ea"/>
              </a:rPr>
              <a:t>r      </a:t>
            </a:r>
            <a:r>
              <a:rPr lang="en-US" altLang="en-GB" sz="2800" b="1">
                <a:latin typeface="Tahoma" panose="020B0604030504040204" pitchFamily="34" charset="0"/>
                <a:cs typeface="Tahoma" panose="020B0604030504040204" pitchFamily="34" charset="0"/>
                <a:sym typeface="+mn-ea"/>
              </a:rPr>
              <a:t>24</a:t>
            </a:r>
            <a:r>
              <a:rPr lang="en-US" altLang="en-US" sz="2800" b="1">
                <a:latin typeface="Tahoma" panose="020B0604030504040204" pitchFamily="34" charset="0"/>
                <a:cs typeface="Tahoma" panose="020B0604030504040204" pitchFamily="34" charset="0"/>
                <a:sym typeface="+mn-ea"/>
              </a:rPr>
              <a:t>			</a:t>
            </a:r>
            <a:endParaRPr lang="en-US" altLang="en-GB" sz="2800" b="1">
              <a:latin typeface="Tahoma" panose="020B0604030504040204" pitchFamily="34" charset="0"/>
              <a:cs typeface="Tahoma" panose="020B0604030504040204" pitchFamily="34" charset="0"/>
              <a:sym typeface="+mn-ea"/>
            </a:endParaRPr>
          </a:p>
          <a:p>
            <a:pPr algn="l" eaLnBrk="1" hangingPunct="1">
              <a:spcBef>
                <a:spcPct val="0"/>
              </a:spcBef>
              <a:buFontTx/>
              <a:buNone/>
            </a:pPr>
            <a:r>
              <a:rPr lang="en-US" altLang="en-GB" sz="2800" b="1">
                <a:latin typeface="Tahoma" panose="020B0604030504040204" pitchFamily="34" charset="0"/>
                <a:cs typeface="Tahoma" panose="020B0604030504040204" pitchFamily="34" charset="0"/>
                <a:sym typeface="+mn-ea"/>
              </a:rPr>
              <a:t>24</a:t>
            </a:r>
            <a:r>
              <a:rPr lang="en-GB" altLang="en-US" sz="2800" b="1">
                <a:solidFill>
                  <a:srgbClr val="0070C0"/>
                </a:solidFill>
                <a:latin typeface="Tahoma" panose="020B0604030504040204" pitchFamily="34" charset="0"/>
                <a:sym typeface="+mn-ea"/>
              </a:rPr>
              <a:t>m</a:t>
            </a:r>
            <a:r>
              <a:rPr lang="en-GB" altLang="en-US" sz="2800" b="1">
                <a:latin typeface="Tahoma" panose="020B0604030504040204" pitchFamily="34" charset="0"/>
                <a:sym typeface="+mn-ea"/>
              </a:rPr>
              <a:t> </a:t>
            </a:r>
            <a:r>
              <a:rPr lang="en-US" altLang="en-GB" sz="2800" b="1">
                <a:latin typeface="Tahoma" panose="020B0604030504040204" pitchFamily="34" charset="0"/>
                <a:sym typeface="+mn-ea"/>
              </a:rPr>
              <a:t>=  </a:t>
            </a:r>
            <a:r>
              <a:rPr lang="en-US" altLang="en-GB" sz="2800" b="1" u="sng">
                <a:solidFill>
                  <a:srgbClr val="002060"/>
                </a:solidFill>
                <a:latin typeface="Tahoma" panose="020B0604030504040204" pitchFamily="34" charset="0"/>
                <a:cs typeface="Tahoma" panose="020B0604030504040204" pitchFamily="34" charset="0"/>
                <a:sym typeface="+mn-ea"/>
              </a:rPr>
              <a:t>V</a:t>
            </a:r>
            <a:r>
              <a:rPr lang="en-GB" altLang="en-US" sz="2800" b="1">
                <a:solidFill>
                  <a:srgbClr val="7030A0"/>
                </a:solidFill>
                <a:latin typeface="Tahoma" panose="020B0604030504040204" pitchFamily="34" charset="0"/>
                <a:sym typeface="+mn-ea"/>
              </a:rPr>
              <a:t>M</a:t>
            </a:r>
            <a:r>
              <a:rPr lang="en-GB" altLang="en-US" sz="2800" b="1" baseline="-25000">
                <a:solidFill>
                  <a:srgbClr val="7030A0"/>
                </a:solidFill>
                <a:latin typeface="Tahoma" panose="020B0604030504040204" pitchFamily="34" charset="0"/>
                <a:sym typeface="+mn-ea"/>
              </a:rPr>
              <a:t>r</a:t>
            </a:r>
            <a:r>
              <a:rPr lang="en-US" altLang="en-GB" sz="2800" b="1">
                <a:latin typeface="Tahoma" panose="020B0604030504040204" pitchFamily="34" charset="0"/>
                <a:cs typeface="Tahoma" panose="020B0604030504040204" pitchFamily="34" charset="0"/>
                <a:sym typeface="+mn-ea"/>
              </a:rPr>
              <a:t>24</a:t>
            </a:r>
            <a:r>
              <a:rPr lang="en-US" altLang="en-US" sz="2800" b="1">
                <a:latin typeface="Tahoma" panose="020B0604030504040204" pitchFamily="34" charset="0"/>
                <a:cs typeface="Tahoma" panose="020B0604030504040204" pitchFamily="34" charset="0"/>
                <a:sym typeface="+mn-ea"/>
              </a:rPr>
              <a:t>		</a:t>
            </a:r>
            <a:endParaRPr lang="en-US" altLang="en-US" sz="2800" b="1">
              <a:latin typeface="Tahoma" panose="020B0604030504040204" pitchFamily="34" charset="0"/>
              <a:cs typeface="Tahoma" panose="020B0604030504040204" pitchFamily="34" charset="0"/>
              <a:sym typeface="+mn-ea"/>
            </a:endParaRPr>
          </a:p>
          <a:p>
            <a:pPr algn="l" eaLnBrk="1" hangingPunct="1">
              <a:spcBef>
                <a:spcPct val="0"/>
              </a:spcBef>
              <a:buFontTx/>
              <a:buNone/>
            </a:pPr>
            <a:r>
              <a:rPr lang="en-GB" altLang="en-US" sz="2800" b="1" baseline="-25000">
                <a:solidFill>
                  <a:srgbClr val="7030A0"/>
                </a:solidFill>
                <a:latin typeface="Tahoma" panose="020B0604030504040204" pitchFamily="34" charset="0"/>
                <a:sym typeface="+mn-ea"/>
              </a:rPr>
              <a:t>                   </a:t>
            </a:r>
            <a:r>
              <a:rPr lang="en-US" altLang="en-GB" sz="2800" b="1">
                <a:latin typeface="Tahoma" panose="020B0604030504040204" pitchFamily="34" charset="0"/>
                <a:cs typeface="Tahoma" panose="020B0604030504040204" pitchFamily="34" charset="0"/>
                <a:sym typeface="+mn-ea"/>
              </a:rPr>
              <a:t>24</a:t>
            </a:r>
            <a:r>
              <a:rPr lang="en-US" altLang="en-US" sz="2800" b="1">
                <a:latin typeface="Tahoma" panose="020B0604030504040204" pitchFamily="34" charset="0"/>
                <a:cs typeface="Tahoma" panose="020B0604030504040204" pitchFamily="34" charset="0"/>
                <a:sym typeface="+mn-ea"/>
              </a:rPr>
              <a:t>			</a:t>
            </a:r>
            <a:endParaRPr lang="en-US" altLang="en-US" sz="2800" b="1">
              <a:latin typeface="Tahoma" panose="020B0604030504040204" pitchFamily="34" charset="0"/>
              <a:cs typeface="Tahoma" panose="020B0604030504040204" pitchFamily="34" charset="0"/>
              <a:sym typeface="+mn-ea"/>
            </a:endParaRPr>
          </a:p>
          <a:p>
            <a:pPr algn="l" eaLnBrk="1" hangingPunct="1">
              <a:spcBef>
                <a:spcPct val="0"/>
              </a:spcBef>
              <a:buFontTx/>
              <a:buNone/>
            </a:pPr>
            <a:r>
              <a:rPr lang="en-US" altLang="en-GB" sz="2800" b="1" u="sng">
                <a:latin typeface="Tahoma" panose="020B0604030504040204" pitchFamily="34" charset="0"/>
                <a:cs typeface="Tahoma" panose="020B0604030504040204" pitchFamily="34" charset="0"/>
                <a:sym typeface="+mn-ea"/>
              </a:rPr>
              <a:t>24</a:t>
            </a:r>
            <a:r>
              <a:rPr lang="en-GB" altLang="en-US" sz="2800" b="1" u="sng">
                <a:solidFill>
                  <a:srgbClr val="0070C0"/>
                </a:solidFill>
                <a:latin typeface="Tahoma" panose="020B0604030504040204" pitchFamily="34" charset="0"/>
                <a:sym typeface="+mn-ea"/>
              </a:rPr>
              <a:t>m</a:t>
            </a:r>
            <a:r>
              <a:rPr lang="en-GB" altLang="en-US" sz="2800" b="1">
                <a:latin typeface="Tahoma" panose="020B0604030504040204" pitchFamily="34" charset="0"/>
                <a:sym typeface="+mn-ea"/>
              </a:rPr>
              <a:t> </a:t>
            </a:r>
            <a:r>
              <a:rPr lang="en-US" altLang="en-GB" sz="2800" b="1">
                <a:latin typeface="Tahoma" panose="020B0604030504040204" pitchFamily="34" charset="0"/>
                <a:sym typeface="+mn-ea"/>
              </a:rPr>
              <a:t>=  </a:t>
            </a:r>
            <a:r>
              <a:rPr lang="en-US" altLang="en-GB" sz="2800" b="1" u="sng">
                <a:solidFill>
                  <a:srgbClr val="002060"/>
                </a:solidFill>
                <a:latin typeface="Tahoma" panose="020B0604030504040204" pitchFamily="34" charset="0"/>
                <a:cs typeface="Tahoma" panose="020B0604030504040204" pitchFamily="34" charset="0"/>
                <a:sym typeface="+mn-ea"/>
              </a:rPr>
              <a:t>V</a:t>
            </a:r>
            <a:r>
              <a:rPr lang="en-GB" altLang="en-US" sz="2800" b="1" u="sng">
                <a:solidFill>
                  <a:srgbClr val="7030A0"/>
                </a:solidFill>
                <a:latin typeface="Tahoma" panose="020B0604030504040204" pitchFamily="34" charset="0"/>
                <a:sym typeface="+mn-ea"/>
              </a:rPr>
              <a:t>M</a:t>
            </a:r>
            <a:r>
              <a:rPr lang="en-GB" altLang="en-US" sz="2800" b="1" baseline="-25000">
                <a:solidFill>
                  <a:srgbClr val="7030A0"/>
                </a:solidFill>
                <a:latin typeface="Tahoma" panose="020B0604030504040204" pitchFamily="34" charset="0"/>
                <a:sym typeface="+mn-ea"/>
              </a:rPr>
              <a:t>r</a:t>
            </a:r>
            <a:endParaRPr lang="en-US" altLang="en-GB" sz="2800" b="1">
              <a:latin typeface="Tahoma" panose="020B0604030504040204" pitchFamily="34" charset="0"/>
              <a:cs typeface="Tahoma" panose="020B0604030504040204" pitchFamily="34" charset="0"/>
              <a:sym typeface="+mn-ea"/>
            </a:endParaRPr>
          </a:p>
          <a:p>
            <a:pPr algn="l" eaLnBrk="1" hangingPunct="1">
              <a:spcBef>
                <a:spcPct val="0"/>
              </a:spcBef>
              <a:buFontTx/>
              <a:buNone/>
            </a:pPr>
            <a:r>
              <a:rPr lang="en-GB" altLang="en-US" sz="2800" b="1" baseline="-25000">
                <a:solidFill>
                  <a:srgbClr val="7030A0"/>
                </a:solidFill>
                <a:latin typeface="Tahoma" panose="020B0604030504040204" pitchFamily="34" charset="0"/>
                <a:sym typeface="+mn-ea"/>
              </a:rPr>
              <a:t>   </a:t>
            </a:r>
            <a:r>
              <a:rPr lang="en-US" altLang="en-GB" sz="2800" b="1">
                <a:solidFill>
                  <a:srgbClr val="002060"/>
                </a:solidFill>
                <a:latin typeface="Tahoma" panose="020B0604030504040204" pitchFamily="34" charset="0"/>
                <a:cs typeface="Tahoma" panose="020B0604030504040204" pitchFamily="34" charset="0"/>
                <a:sym typeface="+mn-ea"/>
              </a:rPr>
              <a:t>V          V</a:t>
            </a:r>
            <a:endParaRPr lang="en-US" altLang="en-GB" sz="2800" b="1">
              <a:solidFill>
                <a:srgbClr val="002060"/>
              </a:solidFill>
              <a:latin typeface="Tahoma" panose="020B0604030504040204" pitchFamily="34" charset="0"/>
              <a:cs typeface="Tahoma" panose="020B0604030504040204" pitchFamily="34" charset="0"/>
              <a:sym typeface="+mn-ea"/>
            </a:endParaRPr>
          </a:p>
          <a:p>
            <a:pPr algn="l" eaLnBrk="1" hangingPunct="1">
              <a:spcBef>
                <a:spcPct val="0"/>
              </a:spcBef>
              <a:buFontTx/>
              <a:buNone/>
            </a:pPr>
            <a:r>
              <a:rPr lang="en-GB" altLang="en-US" sz="2800" b="1">
                <a:solidFill>
                  <a:srgbClr val="7030A0"/>
                </a:solidFill>
                <a:latin typeface="Tahoma" panose="020B0604030504040204" pitchFamily="34" charset="0"/>
                <a:sym typeface="+mn-ea"/>
              </a:rPr>
              <a:t>M</a:t>
            </a:r>
            <a:r>
              <a:rPr lang="en-GB" altLang="en-US" sz="2800" b="1" baseline="-25000">
                <a:solidFill>
                  <a:srgbClr val="7030A0"/>
                </a:solidFill>
                <a:latin typeface="Tahoma" panose="020B0604030504040204" pitchFamily="34" charset="0"/>
                <a:sym typeface="+mn-ea"/>
              </a:rPr>
              <a:t>r  </a:t>
            </a:r>
            <a:r>
              <a:rPr lang="en-US" altLang="en-GB" sz="2800" b="1">
                <a:solidFill>
                  <a:srgbClr val="7030A0"/>
                </a:solidFill>
                <a:latin typeface="Tahoma" panose="020B0604030504040204" pitchFamily="34" charset="0"/>
                <a:sym typeface="+mn-ea"/>
              </a:rPr>
              <a:t>= </a:t>
            </a:r>
            <a:r>
              <a:rPr lang="en-US" altLang="en-GB" sz="2800" b="1" u="sng">
                <a:latin typeface="Tahoma" panose="020B0604030504040204" pitchFamily="34" charset="0"/>
                <a:cs typeface="Tahoma" panose="020B0604030504040204" pitchFamily="34" charset="0"/>
                <a:sym typeface="+mn-ea"/>
              </a:rPr>
              <a:t>24</a:t>
            </a:r>
            <a:r>
              <a:rPr lang="en-GB" altLang="en-US" sz="2800" b="1" u="sng">
                <a:solidFill>
                  <a:srgbClr val="0070C0"/>
                </a:solidFill>
                <a:latin typeface="Tahoma" panose="020B0604030504040204" pitchFamily="34" charset="0"/>
                <a:sym typeface="+mn-ea"/>
              </a:rPr>
              <a:t>m</a:t>
            </a:r>
            <a:endParaRPr lang="en-GB" altLang="en-US" sz="2800" b="1" u="sng">
              <a:solidFill>
                <a:srgbClr val="0070C0"/>
              </a:solidFill>
              <a:latin typeface="Tahoma" panose="020B0604030504040204" pitchFamily="34" charset="0"/>
              <a:sym typeface="+mn-ea"/>
            </a:endParaRPr>
          </a:p>
          <a:p>
            <a:pPr algn="l" eaLnBrk="1" hangingPunct="1">
              <a:spcBef>
                <a:spcPct val="0"/>
              </a:spcBef>
              <a:buFontTx/>
              <a:buNone/>
            </a:pPr>
            <a:r>
              <a:rPr lang="en-GB" altLang="en-US" sz="2800" b="1" baseline="-25000">
                <a:solidFill>
                  <a:srgbClr val="7030A0"/>
                </a:solidFill>
                <a:latin typeface="Tahoma" panose="020B0604030504040204" pitchFamily="34" charset="0"/>
                <a:sym typeface="+mn-ea"/>
              </a:rPr>
              <a:t>                  </a:t>
            </a:r>
            <a:r>
              <a:rPr lang="en-US" altLang="en-GB" sz="2800" b="1">
                <a:solidFill>
                  <a:srgbClr val="002060"/>
                </a:solidFill>
                <a:latin typeface="Tahoma" panose="020B0604030504040204" pitchFamily="34" charset="0"/>
                <a:cs typeface="Tahoma" panose="020B0604030504040204" pitchFamily="34" charset="0"/>
                <a:sym typeface="+mn-ea"/>
              </a:rPr>
              <a:t>V</a:t>
            </a:r>
            <a:endParaRPr lang="en-US" altLang="en-US" sz="2800" b="1" dirty="0">
              <a:latin typeface="Tahoma" panose="020B0604030504040204" pitchFamily="34" charset="0"/>
              <a:ea typeface="DFKai-SB" panose="03000509000000000000" pitchFamily="65" charset="-128"/>
              <a:cs typeface="Tahoma" panose="020B0604030504040204" pitchFamily="34" charset="0"/>
            </a:endParaRPr>
          </a:p>
        </p:txBody>
      </p:sp>
      <p:sp>
        <p:nvSpPr>
          <p:cNvPr id="35844" name="Text Box 3"/>
          <p:cNvSpPr txBox="1">
            <a:spLocks noChangeArrowheads="1"/>
          </p:cNvSpPr>
          <p:nvPr/>
        </p:nvSpPr>
        <p:spPr bwMode="auto">
          <a:xfrm>
            <a:off x="0" y="0"/>
            <a:ext cx="9144000" cy="72199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US" altLang="en-US" b="1" dirty="0">
                <a:sym typeface="+mn-ea"/>
              </a:rPr>
              <a:t>Rearranging Equations</a:t>
            </a:r>
            <a:endParaRPr lang="en-GB" altLang="en-US" sz="1000" b="1" baseline="30000" dirty="0">
              <a:latin typeface="Tahoma" panose="020B0604030504040204" pitchFamily="34" charset="0"/>
            </a:endParaRPr>
          </a:p>
        </p:txBody>
      </p:sp>
      <p:cxnSp>
        <p:nvCxnSpPr>
          <p:cNvPr id="2" name="Straight Connector 1"/>
          <p:cNvCxnSpPr/>
          <p:nvPr/>
        </p:nvCxnSpPr>
        <p:spPr>
          <a:xfrm>
            <a:off x="196850" y="3291840"/>
            <a:ext cx="474345" cy="50038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p:nvCxnSpPr>
        <p:spPr>
          <a:xfrm>
            <a:off x="559435" y="3792220"/>
            <a:ext cx="474345" cy="50038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2417445" y="4211320"/>
            <a:ext cx="474345" cy="50038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1553210" y="4587875"/>
            <a:ext cx="474345" cy="50038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488440" y="4992370"/>
            <a:ext cx="474345" cy="50038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627505" y="5492750"/>
            <a:ext cx="474345" cy="50038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Text Box 7"/>
          <p:cNvSpPr txBox="1"/>
          <p:nvPr/>
        </p:nvSpPr>
        <p:spPr>
          <a:xfrm>
            <a:off x="3852545" y="3291840"/>
            <a:ext cx="4175760" cy="398780"/>
          </a:xfrm>
          <a:prstGeom prst="rect">
            <a:avLst/>
          </a:prstGeom>
          <a:noFill/>
        </p:spPr>
        <p:txBody>
          <a:bodyPr wrap="square" rtlCol="0">
            <a:spAutoFit/>
          </a:bodyPr>
          <a:p>
            <a:r>
              <a:rPr lang="en-US" altLang="en-US" sz="2000" i="1">
                <a:solidFill>
                  <a:srgbClr val="FF0000"/>
                </a:solidFill>
                <a:latin typeface="Tahoma" panose="020B0604030504040204" pitchFamily="34" charset="0"/>
                <a:cs typeface="Tahoma" panose="020B0604030504040204" pitchFamily="34" charset="0"/>
                <a:sym typeface="+mn-ea"/>
              </a:rPr>
              <a:t>(M</a:t>
            </a:r>
            <a:r>
              <a:rPr lang="en-US" altLang="en-US" sz="2000" i="1" baseline="-25000">
                <a:solidFill>
                  <a:srgbClr val="FF0000"/>
                </a:solidFill>
                <a:latin typeface="Tahoma" panose="020B0604030504040204" pitchFamily="34" charset="0"/>
                <a:cs typeface="Tahoma" panose="020B0604030504040204" pitchFamily="34" charset="0"/>
                <a:sym typeface="+mn-ea"/>
              </a:rPr>
              <a:t>r</a:t>
            </a:r>
            <a:r>
              <a:rPr lang="en-US" altLang="en-US" sz="2000" i="1">
                <a:solidFill>
                  <a:srgbClr val="FF0000"/>
                </a:solidFill>
                <a:latin typeface="Tahoma" panose="020B0604030504040204" pitchFamily="34" charset="0"/>
                <a:cs typeface="Tahoma" panose="020B0604030504040204" pitchFamily="34" charset="0"/>
                <a:sym typeface="+mn-ea"/>
              </a:rPr>
              <a:t> ÷ M</a:t>
            </a:r>
            <a:r>
              <a:rPr lang="en-US" altLang="en-US" sz="2000" i="1" baseline="-25000">
                <a:solidFill>
                  <a:srgbClr val="FF0000"/>
                </a:solidFill>
                <a:latin typeface="Tahoma" panose="020B0604030504040204" pitchFamily="34" charset="0"/>
                <a:cs typeface="Tahoma" panose="020B0604030504040204" pitchFamily="34" charset="0"/>
                <a:sym typeface="+mn-ea"/>
              </a:rPr>
              <a:t>r</a:t>
            </a:r>
            <a:r>
              <a:rPr lang="en-US" altLang="en-US" sz="2000" i="1">
                <a:solidFill>
                  <a:srgbClr val="FF0000"/>
                </a:solidFill>
                <a:latin typeface="Tahoma" panose="020B0604030504040204" pitchFamily="34" charset="0"/>
                <a:cs typeface="Tahoma" panose="020B0604030504040204" pitchFamily="34" charset="0"/>
                <a:sym typeface="+mn-ea"/>
              </a:rPr>
              <a:t> = 1, they cancel)</a:t>
            </a:r>
            <a:endParaRPr lang="en-US" altLang="en-US" sz="2000" i="1">
              <a:solidFill>
                <a:srgbClr val="FF0000"/>
              </a:solidFill>
              <a:latin typeface="Tahoma" panose="020B0604030504040204" pitchFamily="34" charset="0"/>
              <a:cs typeface="Tahoma" panose="020B0604030504040204" pitchFamily="34" charset="0"/>
              <a:sym typeface="+mn-ea"/>
            </a:endParaRPr>
          </a:p>
        </p:txBody>
      </p:sp>
      <p:sp>
        <p:nvSpPr>
          <p:cNvPr id="9" name="Text Box 8"/>
          <p:cNvSpPr txBox="1"/>
          <p:nvPr/>
        </p:nvSpPr>
        <p:spPr>
          <a:xfrm>
            <a:off x="3914775" y="4211320"/>
            <a:ext cx="3910330" cy="398780"/>
          </a:xfrm>
          <a:prstGeom prst="rect">
            <a:avLst/>
          </a:prstGeom>
          <a:noFill/>
        </p:spPr>
        <p:txBody>
          <a:bodyPr wrap="square" rtlCol="0">
            <a:spAutoFit/>
          </a:bodyPr>
          <a:p>
            <a:r>
              <a:rPr lang="en-US" altLang="en-US" sz="2000" i="1">
                <a:solidFill>
                  <a:srgbClr val="FF0000"/>
                </a:solidFill>
                <a:latin typeface="Tahoma" panose="020B0604030504040204" pitchFamily="34" charset="0"/>
                <a:cs typeface="Tahoma" panose="020B0604030504040204" pitchFamily="34" charset="0"/>
                <a:sym typeface="+mn-ea"/>
              </a:rPr>
              <a:t>(24 ÷ 24 = 1, they cancel)</a:t>
            </a:r>
            <a:endParaRPr lang="en-US" altLang="en-US" sz="2000" i="1">
              <a:solidFill>
                <a:srgbClr val="FF0000"/>
              </a:solidFill>
              <a:latin typeface="Tahoma" panose="020B0604030504040204" pitchFamily="34" charset="0"/>
              <a:cs typeface="Tahoma" panose="020B0604030504040204" pitchFamily="34" charset="0"/>
              <a:sym typeface="+mn-ea"/>
            </a:endParaRPr>
          </a:p>
        </p:txBody>
      </p:sp>
      <p:sp>
        <p:nvSpPr>
          <p:cNvPr id="10" name="Text Box 9"/>
          <p:cNvSpPr txBox="1"/>
          <p:nvPr/>
        </p:nvSpPr>
        <p:spPr>
          <a:xfrm>
            <a:off x="3991610" y="3690620"/>
            <a:ext cx="2987675" cy="398780"/>
          </a:xfrm>
          <a:prstGeom prst="rect">
            <a:avLst/>
          </a:prstGeom>
          <a:noFill/>
        </p:spPr>
        <p:txBody>
          <a:bodyPr wrap="none" rtlCol="0" anchor="t">
            <a:spAutoFit/>
          </a:bodyPr>
          <a:p>
            <a:pPr algn="l" eaLnBrk="1" hangingPunct="1">
              <a:spcBef>
                <a:spcPct val="0"/>
              </a:spcBef>
              <a:buFontTx/>
              <a:buNone/>
            </a:pPr>
            <a:r>
              <a:rPr lang="en-US" altLang="en-US" sz="2000">
                <a:latin typeface="Tahoma" panose="020B0604030504040204" pitchFamily="34" charset="0"/>
                <a:cs typeface="Tahoma" panose="020B0604030504040204" pitchFamily="34" charset="0"/>
                <a:sym typeface="+mn-ea"/>
              </a:rPr>
              <a:t>multiply both sides by 24</a:t>
            </a:r>
            <a:endParaRPr lang="en-US" altLang="en-US" sz="2000">
              <a:latin typeface="Tahoma" panose="020B0604030504040204" pitchFamily="34" charset="0"/>
              <a:cs typeface="Tahoma" panose="020B0604030504040204" pitchFamily="34" charset="0"/>
              <a:sym typeface="+mn-ea"/>
            </a:endParaRPr>
          </a:p>
        </p:txBody>
      </p:sp>
      <p:sp>
        <p:nvSpPr>
          <p:cNvPr id="11" name="Text Box 10"/>
          <p:cNvSpPr txBox="1"/>
          <p:nvPr/>
        </p:nvSpPr>
        <p:spPr>
          <a:xfrm>
            <a:off x="3914775" y="4624070"/>
            <a:ext cx="4545965" cy="398780"/>
          </a:xfrm>
          <a:prstGeom prst="rect">
            <a:avLst/>
          </a:prstGeom>
          <a:noFill/>
        </p:spPr>
        <p:txBody>
          <a:bodyPr wrap="square" rtlCol="0">
            <a:spAutoFit/>
          </a:bodyPr>
          <a:p>
            <a:r>
              <a:rPr lang="en-US" altLang="en-US" sz="2000">
                <a:latin typeface="Tahoma" panose="020B0604030504040204" pitchFamily="34" charset="0"/>
                <a:cs typeface="Tahoma" panose="020B0604030504040204" pitchFamily="34" charset="0"/>
                <a:sym typeface="+mn-ea"/>
              </a:rPr>
              <a:t>divide both sides by V</a:t>
            </a:r>
            <a:endParaRPr lang="en-US" altLang="en-US" sz="2000">
              <a:latin typeface="Tahoma" panose="020B0604030504040204" pitchFamily="34" charset="0"/>
              <a:cs typeface="Tahoma" panose="020B0604030504040204" pitchFamily="34" charset="0"/>
              <a:sym typeface="+mn-ea"/>
            </a:endParaRPr>
          </a:p>
        </p:txBody>
      </p:sp>
      <p:sp>
        <p:nvSpPr>
          <p:cNvPr id="12" name="Text Box 11"/>
          <p:cNvSpPr txBox="1"/>
          <p:nvPr/>
        </p:nvSpPr>
        <p:spPr>
          <a:xfrm>
            <a:off x="3914775" y="2527300"/>
            <a:ext cx="3702050" cy="398780"/>
          </a:xfrm>
          <a:prstGeom prst="rect">
            <a:avLst/>
          </a:prstGeom>
          <a:noFill/>
        </p:spPr>
        <p:txBody>
          <a:bodyPr wrap="square" rtlCol="0">
            <a:spAutoFit/>
          </a:bodyPr>
          <a:p>
            <a:r>
              <a:rPr lang="en-US" altLang="en-US" sz="2000">
                <a:latin typeface="Tahoma" panose="020B0604030504040204" pitchFamily="34" charset="0"/>
                <a:cs typeface="Tahoma" panose="020B0604030504040204" pitchFamily="34" charset="0"/>
                <a:sym typeface="+mn-ea"/>
              </a:rPr>
              <a:t>multiply both sides by M</a:t>
            </a:r>
            <a:r>
              <a:rPr lang="en-US" altLang="en-US" sz="2000" baseline="-25000">
                <a:latin typeface="Tahoma" panose="020B0604030504040204" pitchFamily="34" charset="0"/>
                <a:cs typeface="Tahoma" panose="020B0604030504040204" pitchFamily="34" charset="0"/>
                <a:sym typeface="+mn-ea"/>
              </a:rPr>
              <a:t>r</a:t>
            </a:r>
            <a:endParaRPr lang="en-US" altLang="en-US" sz="2000" baseline="-25000">
              <a:latin typeface="Tahoma" panose="020B0604030504040204" pitchFamily="34" charset="0"/>
              <a:cs typeface="Tahoma" panose="020B0604030504040204" pitchFamily="34" charset="0"/>
              <a:sym typeface="+mn-ea"/>
            </a:endParaRPr>
          </a:p>
        </p:txBody>
      </p:sp>
      <p:sp>
        <p:nvSpPr>
          <p:cNvPr id="13" name="Text Box 12"/>
          <p:cNvSpPr txBox="1"/>
          <p:nvPr/>
        </p:nvSpPr>
        <p:spPr>
          <a:xfrm>
            <a:off x="3991610" y="5237480"/>
            <a:ext cx="3897630" cy="398780"/>
          </a:xfrm>
          <a:prstGeom prst="rect">
            <a:avLst/>
          </a:prstGeom>
          <a:noFill/>
        </p:spPr>
        <p:txBody>
          <a:bodyPr wrap="square" rtlCol="0">
            <a:spAutoFit/>
          </a:bodyPr>
          <a:p>
            <a:r>
              <a:rPr lang="en-US" altLang="en-US" sz="2000" i="1">
                <a:solidFill>
                  <a:srgbClr val="FF0000"/>
                </a:solidFill>
                <a:latin typeface="Tahoma" panose="020B0604030504040204" pitchFamily="34" charset="0"/>
                <a:cs typeface="Tahoma" panose="020B0604030504040204" pitchFamily="34" charset="0"/>
                <a:sym typeface="+mn-ea"/>
              </a:rPr>
              <a:t>(V ÷ V = 1, they cancel)</a:t>
            </a:r>
            <a:endParaRPr lang="en-US" altLang="en-US" sz="2000" i="1">
              <a:solidFill>
                <a:srgbClr val="FF0000"/>
              </a:solidFill>
              <a:latin typeface="Tahoma" panose="020B0604030504040204" pitchFamily="34" charset="0"/>
              <a:cs typeface="Tahoma" panose="020B0604030504040204" pitchFamily="34" charset="0"/>
              <a:sym typeface="+mn-ea"/>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0299">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0299">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0299">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0299">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0299">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40299">
                                            <p:txEl>
                                              <p:pRg st="9" end="9"/>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40299">
                                            <p:txEl>
                                              <p:pRg st="10" end="10"/>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40299">
                                            <p:txEl>
                                              <p:pRg st="11" end="11"/>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7"/>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6"/>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40299">
                                            <p:txEl>
                                              <p:pRg st="12" end="12"/>
                                            </p:txEl>
                                          </p:spTgt>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140299">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p:bldP spid="10" grpId="0"/>
      <p:bldP spid="9" grpId="0"/>
      <p:bldP spid="11" grpId="0"/>
      <p:bldP spid="13"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9" name="Rectangle 11"/>
          <p:cNvSpPr>
            <a:spLocks noChangeArrowheads="1"/>
          </p:cNvSpPr>
          <p:nvPr/>
        </p:nvSpPr>
        <p:spPr bwMode="auto">
          <a:xfrm>
            <a:off x="153035" y="723900"/>
            <a:ext cx="8434070" cy="6123940"/>
          </a:xfrm>
          <a:prstGeom prst="rect">
            <a:avLst/>
          </a:prstGeom>
          <a:solidFill>
            <a:schemeClr val="bg1"/>
          </a:solidFill>
          <a:ln>
            <a:noFill/>
          </a:ln>
          <a:effectLst/>
        </p:spPr>
        <p:txBody>
          <a:bodyPr wrap="square">
            <a:spAutoFit/>
          </a:bodyPr>
          <a:lstStyle>
            <a:lvl1pPr>
              <a:spcBef>
                <a:spcPct val="0"/>
              </a:spcBef>
              <a:defRPr kumimoji="1" sz="2400">
                <a:solidFill>
                  <a:schemeClr val="tx1"/>
                </a:solidFill>
                <a:latin typeface="Times New Roman" panose="02020603050405020304" pitchFamily="18" charset="0"/>
                <a:ea typeface="PMingLiU" panose="02020500000000000000" pitchFamily="18" charset="-120"/>
              </a:defRPr>
            </a:lvl1pPr>
            <a:lvl2pPr marL="1222375" indent="-457200">
              <a:spcBef>
                <a:spcPct val="0"/>
              </a:spcBef>
              <a:defRPr kumimoji="1" sz="2400">
                <a:solidFill>
                  <a:schemeClr val="tx1"/>
                </a:solidFill>
                <a:latin typeface="Times New Roman" panose="02020603050405020304" pitchFamily="18" charset="0"/>
                <a:ea typeface="PMingLiU" panose="02020500000000000000" pitchFamily="18" charset="-120"/>
              </a:defRPr>
            </a:lvl2pPr>
            <a:lvl3pPr marL="1870075" indent="-457200">
              <a:spcBef>
                <a:spcPct val="0"/>
              </a:spcBef>
              <a:defRPr kumimoji="1" sz="2400">
                <a:solidFill>
                  <a:schemeClr val="tx1"/>
                </a:solidFill>
                <a:latin typeface="Times New Roman" panose="02020603050405020304" pitchFamily="18" charset="0"/>
                <a:ea typeface="PMingLiU" panose="02020500000000000000" pitchFamily="18" charset="-120"/>
              </a:defRPr>
            </a:lvl3pPr>
            <a:lvl4pPr marL="2517775" indent="-457200">
              <a:spcBef>
                <a:spcPct val="0"/>
              </a:spcBef>
              <a:defRPr kumimoji="1" sz="2400">
                <a:solidFill>
                  <a:schemeClr val="tx1"/>
                </a:solidFill>
                <a:latin typeface="Times New Roman" panose="02020603050405020304" pitchFamily="18" charset="0"/>
                <a:ea typeface="PMingLiU" panose="02020500000000000000" pitchFamily="18" charset="-120"/>
              </a:defRPr>
            </a:lvl4pPr>
            <a:lvl5pPr marL="3165475" indent="-457200">
              <a:spcBef>
                <a:spcPct val="0"/>
              </a:spcBef>
              <a:defRPr kumimoji="1" sz="2400">
                <a:solidFill>
                  <a:schemeClr val="tx1"/>
                </a:solidFill>
                <a:latin typeface="Times New Roman" panose="02020603050405020304" pitchFamily="18" charset="0"/>
                <a:ea typeface="PMingLiU" panose="02020500000000000000" pitchFamily="18" charset="-120"/>
              </a:defRPr>
            </a:lvl5pPr>
            <a:lvl6pPr marL="36226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40798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45370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49942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algn="l" eaLnBrk="1" hangingPunct="1">
              <a:spcBef>
                <a:spcPct val="0"/>
              </a:spcBef>
              <a:buFontTx/>
              <a:buNone/>
            </a:pPr>
            <a:r>
              <a:rPr lang="en-GB" altLang="en-US" sz="2800" b="1">
                <a:solidFill>
                  <a:srgbClr val="FF0000"/>
                </a:solidFill>
                <a:latin typeface="Tahoma" panose="020B0604030504040204" pitchFamily="34" charset="0"/>
                <a:sym typeface="+mn-ea"/>
              </a:rPr>
              <a:t>n</a:t>
            </a:r>
            <a:r>
              <a:rPr lang="en-GB" altLang="en-US" sz="2800" b="1">
                <a:latin typeface="Tahoma" panose="020B0604030504040204" pitchFamily="34" charset="0"/>
                <a:sym typeface="+mn-ea"/>
              </a:rPr>
              <a:t>= </a:t>
            </a:r>
            <a:r>
              <a:rPr lang="en-GB" altLang="en-US" sz="2800" b="1" u="sng">
                <a:solidFill>
                  <a:srgbClr val="DEA900"/>
                </a:solidFill>
                <a:latin typeface="Tahoma" panose="020B0604030504040204" pitchFamily="34" charset="0"/>
                <a:sym typeface="+mn-ea"/>
              </a:rPr>
              <a:t>N </a:t>
            </a:r>
            <a:r>
              <a:rPr lang="en-GB" altLang="en-US" sz="2800" b="1">
                <a:latin typeface="Tahoma" panose="020B0604030504040204" pitchFamily="34" charset="0"/>
                <a:sym typeface="+mn-ea"/>
              </a:rPr>
              <a:t>= </a:t>
            </a:r>
            <a:r>
              <a:rPr lang="en-GB" altLang="en-US" sz="2800" b="1" u="sng">
                <a:solidFill>
                  <a:srgbClr val="0070C0"/>
                </a:solidFill>
                <a:latin typeface="Tahoma" panose="020B0604030504040204" pitchFamily="34" charset="0"/>
                <a:sym typeface="+mn-ea"/>
              </a:rPr>
              <a:t>m</a:t>
            </a:r>
            <a:r>
              <a:rPr lang="en-GB" altLang="en-US" sz="2800" b="1">
                <a:latin typeface="Tahoma" panose="020B0604030504040204" pitchFamily="34" charset="0"/>
                <a:sym typeface="+mn-ea"/>
              </a:rPr>
              <a:t> </a:t>
            </a:r>
            <a:r>
              <a:rPr lang="en-US" altLang="en-GB" sz="2800" b="1">
                <a:latin typeface="Tahoma" panose="020B0604030504040204" pitchFamily="34" charset="0"/>
                <a:sym typeface="+mn-ea"/>
              </a:rPr>
              <a:t>=  </a:t>
            </a:r>
            <a:r>
              <a:rPr lang="en-US" altLang="en-GB" sz="2800" b="1" u="sng">
                <a:solidFill>
                  <a:srgbClr val="002060"/>
                </a:solidFill>
                <a:latin typeface="Tahoma" panose="020B0604030504040204" pitchFamily="34" charset="0"/>
                <a:cs typeface="Tahoma" panose="020B0604030504040204" pitchFamily="34" charset="0"/>
                <a:sym typeface="+mn-ea"/>
              </a:rPr>
              <a:t>V</a:t>
            </a:r>
            <a:r>
              <a:rPr lang="en-US" altLang="en-GB" sz="2800" b="1">
                <a:solidFill>
                  <a:srgbClr val="002060"/>
                </a:solidFill>
                <a:latin typeface="Tahoma" panose="020B0604030504040204" pitchFamily="34" charset="0"/>
                <a:cs typeface="Tahoma" panose="020B0604030504040204" pitchFamily="34" charset="0"/>
                <a:sym typeface="+mn-ea"/>
              </a:rPr>
              <a:t>  </a:t>
            </a:r>
            <a:r>
              <a:rPr lang="en-US" altLang="en-US" sz="2800" b="1">
                <a:solidFill>
                  <a:schemeClr val="tx1"/>
                </a:solidFill>
                <a:latin typeface="Tahoma" panose="020B0604030504040204" pitchFamily="34" charset="0"/>
                <a:cs typeface="Tahoma" panose="020B0604030504040204" pitchFamily="34" charset="0"/>
                <a:sym typeface="+mn-ea"/>
              </a:rPr>
              <a:t>=</a:t>
            </a:r>
            <a:r>
              <a:rPr lang="en-US" altLang="en-US" sz="2800" b="1">
                <a:solidFill>
                  <a:srgbClr val="002060"/>
                </a:solidFill>
                <a:latin typeface="Tahoma" panose="020B0604030504040204" pitchFamily="34" charset="0"/>
                <a:cs typeface="Tahoma" panose="020B0604030504040204" pitchFamily="34" charset="0"/>
                <a:sym typeface="+mn-ea"/>
              </a:rPr>
              <a:t> </a:t>
            </a:r>
            <a:r>
              <a:rPr lang="en-US" altLang="en-GB" sz="2800" b="1">
                <a:solidFill>
                  <a:srgbClr val="39FF1F"/>
                </a:solidFill>
                <a:latin typeface="Tahoma" panose="020B0604030504040204" pitchFamily="34" charset="0"/>
                <a:sym typeface="+mn-ea"/>
              </a:rPr>
              <a:t>C</a:t>
            </a:r>
            <a:r>
              <a:rPr lang="en-US" altLang="en-GB" sz="2800" b="1">
                <a:solidFill>
                  <a:srgbClr val="02045E"/>
                </a:solidFill>
                <a:latin typeface="Tahoma" panose="020B0604030504040204" pitchFamily="34" charset="0"/>
                <a:sym typeface="+mn-ea"/>
              </a:rPr>
              <a:t>V </a:t>
            </a:r>
            <a:endParaRPr lang="en-US" altLang="en-US" sz="2800" b="1">
              <a:solidFill>
                <a:srgbClr val="002060"/>
              </a:solidFill>
              <a:latin typeface="Tahoma" panose="020B0604030504040204" pitchFamily="34" charset="0"/>
              <a:cs typeface="Tahoma" panose="020B0604030504040204" pitchFamily="34" charset="0"/>
              <a:sym typeface="+mn-ea"/>
            </a:endParaRPr>
          </a:p>
          <a:p>
            <a:pPr algn="l" eaLnBrk="1" hangingPunct="1">
              <a:spcBef>
                <a:spcPct val="0"/>
              </a:spcBef>
              <a:buFontTx/>
              <a:buNone/>
            </a:pPr>
            <a:r>
              <a:rPr lang="en-GB" altLang="en-US" sz="2800" b="1">
                <a:solidFill>
                  <a:srgbClr val="00B050"/>
                </a:solidFill>
                <a:latin typeface="Tahoma" panose="020B0604030504040204" pitchFamily="34" charset="0"/>
                <a:sym typeface="+mn-ea"/>
              </a:rPr>
              <a:t>      N</a:t>
            </a:r>
            <a:r>
              <a:rPr lang="en-GB" altLang="en-US" sz="2800" b="1" baseline="-25000">
                <a:solidFill>
                  <a:srgbClr val="00B050"/>
                </a:solidFill>
                <a:latin typeface="Tahoma" panose="020B0604030504040204" pitchFamily="34" charset="0"/>
                <a:sym typeface="+mn-ea"/>
              </a:rPr>
              <a:t>A</a:t>
            </a:r>
            <a:r>
              <a:rPr lang="en-GB" altLang="en-US" sz="2800" b="1" baseline="-25000">
                <a:latin typeface="Tahoma" panose="020B0604030504040204" pitchFamily="34" charset="0"/>
                <a:sym typeface="+mn-ea"/>
              </a:rPr>
              <a:t>     </a:t>
            </a:r>
            <a:r>
              <a:rPr lang="en-GB" altLang="en-US" sz="2800" b="1">
                <a:solidFill>
                  <a:srgbClr val="7030A0"/>
                </a:solidFill>
                <a:latin typeface="Tahoma" panose="020B0604030504040204" pitchFamily="34" charset="0"/>
                <a:sym typeface="+mn-ea"/>
              </a:rPr>
              <a:t>M</a:t>
            </a:r>
            <a:r>
              <a:rPr lang="en-GB" altLang="en-US" sz="2800" b="1" baseline="-25000">
                <a:solidFill>
                  <a:srgbClr val="7030A0"/>
                </a:solidFill>
                <a:latin typeface="Tahoma" panose="020B0604030504040204" pitchFamily="34" charset="0"/>
                <a:sym typeface="+mn-ea"/>
              </a:rPr>
              <a:t>r      </a:t>
            </a:r>
            <a:r>
              <a:rPr lang="en-US" altLang="en-GB" sz="2800" b="1">
                <a:latin typeface="Tahoma" panose="020B0604030504040204" pitchFamily="34" charset="0"/>
                <a:cs typeface="Tahoma" panose="020B0604030504040204" pitchFamily="34" charset="0"/>
                <a:sym typeface="+mn-ea"/>
              </a:rPr>
              <a:t>24</a:t>
            </a:r>
            <a:endParaRPr lang="en-US" altLang="en-GB" sz="2800" b="1">
              <a:latin typeface="Tahoma" panose="020B0604030504040204" pitchFamily="34" charset="0"/>
              <a:cs typeface="Tahoma" panose="020B0604030504040204" pitchFamily="34" charset="0"/>
              <a:sym typeface="+mn-ea"/>
            </a:endParaRPr>
          </a:p>
          <a:p>
            <a:pPr algn="l" eaLnBrk="1" hangingPunct="1">
              <a:spcBef>
                <a:spcPct val="0"/>
              </a:spcBef>
              <a:buFontTx/>
              <a:buNone/>
            </a:pPr>
            <a:endParaRPr lang="en-US" altLang="zh-TW" sz="2800" b="1" i="1" dirty="0">
              <a:latin typeface="Tahoma" panose="020B0604030504040204" pitchFamily="34" charset="0"/>
              <a:ea typeface="DFKai-SB" panose="03000509000000000000" pitchFamily="65" charset="-128"/>
              <a:cs typeface="Tahoma" panose="020B0604030504040204" pitchFamily="34" charset="0"/>
            </a:endParaRPr>
          </a:p>
          <a:p>
            <a:pPr algn="l" eaLnBrk="1" hangingPunct="1">
              <a:spcBef>
                <a:spcPct val="0"/>
              </a:spcBef>
              <a:buFontTx/>
              <a:buNone/>
            </a:pPr>
            <a:r>
              <a:rPr lang="en-US" altLang="en-US" sz="2800" b="1" dirty="0">
                <a:latin typeface="Tahoma" panose="020B0604030504040204" pitchFamily="34" charset="0"/>
                <a:ea typeface="DFKai-SB" panose="03000509000000000000" pitchFamily="65" charset="-128"/>
                <a:cs typeface="Tahoma" panose="020B0604030504040204" pitchFamily="34" charset="0"/>
              </a:rPr>
              <a:t>Give a formula for N</a:t>
            </a:r>
            <a:r>
              <a:rPr lang="en-US" altLang="en-US" sz="2800" b="1" baseline="-25000" dirty="0">
                <a:latin typeface="Tahoma" panose="020B0604030504040204" pitchFamily="34" charset="0"/>
                <a:ea typeface="DFKai-SB" panose="03000509000000000000" pitchFamily="65" charset="-128"/>
                <a:cs typeface="Tahoma" panose="020B0604030504040204" pitchFamily="34" charset="0"/>
              </a:rPr>
              <a:t>A</a:t>
            </a:r>
            <a:r>
              <a:rPr lang="en-US" altLang="en-US" sz="2800" b="1" dirty="0">
                <a:latin typeface="Tahoma" panose="020B0604030504040204" pitchFamily="34" charset="0"/>
                <a:ea typeface="DFKai-SB" panose="03000509000000000000" pitchFamily="65" charset="-128"/>
                <a:cs typeface="Tahoma" panose="020B0604030504040204" pitchFamily="34" charset="0"/>
              </a:rPr>
              <a:t> given m:</a:t>
            </a:r>
            <a:endParaRPr lang="en-US" altLang="en-US" sz="2800" b="1" dirty="0">
              <a:latin typeface="Tahoma" panose="020B0604030504040204" pitchFamily="34" charset="0"/>
              <a:ea typeface="DFKai-SB" panose="03000509000000000000" pitchFamily="65" charset="-128"/>
              <a:cs typeface="Tahoma" panose="020B0604030504040204" pitchFamily="34" charset="0"/>
            </a:endParaRPr>
          </a:p>
          <a:p>
            <a:pPr algn="l" eaLnBrk="1" hangingPunct="1">
              <a:spcBef>
                <a:spcPct val="0"/>
              </a:spcBef>
              <a:buFontTx/>
              <a:buNone/>
            </a:pPr>
            <a:r>
              <a:rPr lang="en-GB" altLang="en-US" sz="2800" b="1" u="sng">
                <a:solidFill>
                  <a:srgbClr val="DEA900"/>
                </a:solidFill>
                <a:latin typeface="Tahoma" panose="020B0604030504040204" pitchFamily="34" charset="0"/>
                <a:sym typeface="+mn-ea"/>
              </a:rPr>
              <a:t>N </a:t>
            </a:r>
            <a:r>
              <a:rPr lang="en-GB" altLang="en-US" sz="2800" b="1">
                <a:solidFill>
                  <a:schemeClr val="tx1"/>
                </a:solidFill>
                <a:latin typeface="Tahoma" panose="020B0604030504040204" pitchFamily="34" charset="0"/>
                <a:sym typeface="+mn-ea"/>
              </a:rPr>
              <a:t> </a:t>
            </a:r>
            <a:r>
              <a:rPr lang="en-US" altLang="en-GB" sz="2800" b="1">
                <a:solidFill>
                  <a:schemeClr val="tx1"/>
                </a:solidFill>
                <a:latin typeface="Tahoma" panose="020B0604030504040204" pitchFamily="34" charset="0"/>
                <a:sym typeface="+mn-ea"/>
              </a:rPr>
              <a:t>=</a:t>
            </a:r>
            <a:r>
              <a:rPr lang="en-US" altLang="en-GB" sz="2800" b="1">
                <a:solidFill>
                  <a:srgbClr val="DEA900"/>
                </a:solidFill>
                <a:latin typeface="Tahoma" panose="020B0604030504040204" pitchFamily="34" charset="0"/>
                <a:sym typeface="+mn-ea"/>
              </a:rPr>
              <a:t> </a:t>
            </a:r>
            <a:r>
              <a:rPr lang="en-GB" altLang="en-US" sz="2800" b="1" u="sng">
                <a:solidFill>
                  <a:srgbClr val="0070C0"/>
                </a:solidFill>
                <a:latin typeface="Tahoma" panose="020B0604030504040204" pitchFamily="34" charset="0"/>
                <a:sym typeface="+mn-ea"/>
              </a:rPr>
              <a:t>m</a:t>
            </a:r>
            <a:r>
              <a:rPr lang="en-US" altLang="en-GB" sz="2800" b="1">
                <a:solidFill>
                  <a:srgbClr val="002060"/>
                </a:solidFill>
                <a:latin typeface="Tahoma" panose="020B0604030504040204" pitchFamily="34" charset="0"/>
                <a:cs typeface="Tahoma" panose="020B0604030504040204" pitchFamily="34" charset="0"/>
                <a:sym typeface="+mn-ea"/>
              </a:rPr>
              <a:t> </a:t>
            </a:r>
            <a:r>
              <a:rPr lang="en-US" altLang="en-US" sz="2800" b="1">
                <a:solidFill>
                  <a:srgbClr val="002060"/>
                </a:solidFill>
                <a:latin typeface="Tahoma" panose="020B0604030504040204" pitchFamily="34" charset="0"/>
                <a:cs typeface="Tahoma" panose="020B0604030504040204" pitchFamily="34" charset="0"/>
                <a:sym typeface="+mn-ea"/>
              </a:rPr>
              <a:t>			</a:t>
            </a:r>
            <a:endParaRPr lang="en-US" altLang="en-US" sz="2800" b="1">
              <a:solidFill>
                <a:srgbClr val="002060"/>
              </a:solidFill>
              <a:latin typeface="Tahoma" panose="020B0604030504040204" pitchFamily="34" charset="0"/>
              <a:cs typeface="Tahoma" panose="020B0604030504040204" pitchFamily="34" charset="0"/>
              <a:sym typeface="+mn-ea"/>
            </a:endParaRPr>
          </a:p>
          <a:p>
            <a:pPr algn="l" eaLnBrk="1" hangingPunct="1">
              <a:spcBef>
                <a:spcPct val="0"/>
              </a:spcBef>
              <a:buFontTx/>
              <a:buNone/>
            </a:pPr>
            <a:r>
              <a:rPr lang="en-GB" altLang="en-US" sz="2800" b="1">
                <a:solidFill>
                  <a:srgbClr val="00B050"/>
                </a:solidFill>
                <a:latin typeface="Tahoma" panose="020B0604030504040204" pitchFamily="34" charset="0"/>
                <a:sym typeface="+mn-ea"/>
              </a:rPr>
              <a:t>N</a:t>
            </a:r>
            <a:r>
              <a:rPr lang="en-GB" altLang="en-US" sz="2800" b="1" baseline="-25000">
                <a:solidFill>
                  <a:srgbClr val="00B050"/>
                </a:solidFill>
                <a:latin typeface="Tahoma" panose="020B0604030504040204" pitchFamily="34" charset="0"/>
                <a:sym typeface="+mn-ea"/>
              </a:rPr>
              <a:t>A       </a:t>
            </a:r>
            <a:r>
              <a:rPr lang="en-GB" altLang="en-US" sz="2800" b="1">
                <a:solidFill>
                  <a:srgbClr val="7030A0"/>
                </a:solidFill>
                <a:latin typeface="Tahoma" panose="020B0604030504040204" pitchFamily="34" charset="0"/>
                <a:sym typeface="+mn-ea"/>
              </a:rPr>
              <a:t>M</a:t>
            </a:r>
            <a:r>
              <a:rPr lang="en-GB" altLang="en-US" sz="2800" b="1" baseline="-25000">
                <a:solidFill>
                  <a:srgbClr val="7030A0"/>
                </a:solidFill>
                <a:latin typeface="Tahoma" panose="020B0604030504040204" pitchFamily="34" charset="0"/>
                <a:sym typeface="+mn-ea"/>
              </a:rPr>
              <a:t>r</a:t>
            </a:r>
            <a:r>
              <a:rPr lang="en-US" altLang="en-US" sz="2800" b="1">
                <a:latin typeface="Tahoma" panose="020B0604030504040204" pitchFamily="34" charset="0"/>
                <a:cs typeface="Tahoma" panose="020B0604030504040204" pitchFamily="34" charset="0"/>
                <a:sym typeface="+mn-ea"/>
              </a:rPr>
              <a:t>			</a:t>
            </a:r>
            <a:endParaRPr lang="en-US" altLang="en-US" sz="2800" b="1">
              <a:latin typeface="Tahoma" panose="020B0604030504040204" pitchFamily="34" charset="0"/>
              <a:cs typeface="Tahoma" panose="020B0604030504040204" pitchFamily="34" charset="0"/>
              <a:sym typeface="+mn-ea"/>
            </a:endParaRPr>
          </a:p>
          <a:p>
            <a:pPr algn="l" eaLnBrk="1" hangingPunct="1">
              <a:spcBef>
                <a:spcPct val="0"/>
              </a:spcBef>
              <a:buFontTx/>
              <a:buNone/>
            </a:pPr>
            <a:r>
              <a:rPr lang="en-GB" altLang="en-US" sz="2800" b="1">
                <a:solidFill>
                  <a:srgbClr val="00B050"/>
                </a:solidFill>
                <a:latin typeface="Tahoma" panose="020B0604030504040204" pitchFamily="34" charset="0"/>
                <a:sym typeface="+mn-ea"/>
              </a:rPr>
              <a:t>N</a:t>
            </a:r>
            <a:r>
              <a:rPr lang="en-GB" altLang="en-US" sz="2800" b="1" baseline="-25000">
                <a:solidFill>
                  <a:srgbClr val="00B050"/>
                </a:solidFill>
                <a:latin typeface="Tahoma" panose="020B0604030504040204" pitchFamily="34" charset="0"/>
                <a:sym typeface="+mn-ea"/>
              </a:rPr>
              <a:t>A</a:t>
            </a:r>
            <a:r>
              <a:rPr lang="en-GB" altLang="en-US" sz="2800" b="1" u="sng">
                <a:solidFill>
                  <a:srgbClr val="DEA900"/>
                </a:solidFill>
                <a:latin typeface="Tahoma" panose="020B0604030504040204" pitchFamily="34" charset="0"/>
                <a:sym typeface="+mn-ea"/>
              </a:rPr>
              <a:t>N</a:t>
            </a:r>
            <a:r>
              <a:rPr lang="en-GB" altLang="en-US" sz="2800" b="1">
                <a:latin typeface="Tahoma" panose="020B0604030504040204" pitchFamily="34" charset="0"/>
                <a:sym typeface="+mn-ea"/>
              </a:rPr>
              <a:t> </a:t>
            </a:r>
            <a:r>
              <a:rPr lang="en-US" altLang="en-GB" sz="2800" b="1">
                <a:latin typeface="Tahoma" panose="020B0604030504040204" pitchFamily="34" charset="0"/>
                <a:sym typeface="+mn-ea"/>
              </a:rPr>
              <a:t>=  </a:t>
            </a:r>
            <a:r>
              <a:rPr lang="en-GB" altLang="en-US" sz="2800" b="1" u="sng">
                <a:solidFill>
                  <a:srgbClr val="0070C0"/>
                </a:solidFill>
                <a:latin typeface="Tahoma" panose="020B0604030504040204" pitchFamily="34" charset="0"/>
                <a:sym typeface="+mn-ea"/>
              </a:rPr>
              <a:t>m</a:t>
            </a:r>
            <a:r>
              <a:rPr lang="en-GB" altLang="en-US" sz="2800" b="1">
                <a:solidFill>
                  <a:srgbClr val="00B050"/>
                </a:solidFill>
                <a:latin typeface="Tahoma" panose="020B0604030504040204" pitchFamily="34" charset="0"/>
                <a:sym typeface="+mn-ea"/>
              </a:rPr>
              <a:t>N</a:t>
            </a:r>
            <a:r>
              <a:rPr lang="en-GB" altLang="en-US" sz="2800" b="1" baseline="-25000">
                <a:solidFill>
                  <a:srgbClr val="00B050"/>
                </a:solidFill>
                <a:latin typeface="Tahoma" panose="020B0604030504040204" pitchFamily="34" charset="0"/>
                <a:sym typeface="+mn-ea"/>
              </a:rPr>
              <a:t>A</a:t>
            </a:r>
            <a:r>
              <a:rPr lang="en-US" altLang="en-GB" sz="2800" b="1" baseline="-25000">
                <a:solidFill>
                  <a:srgbClr val="7030A0"/>
                </a:solidFill>
                <a:latin typeface="Tahoma" panose="020B0604030504040204" pitchFamily="34" charset="0"/>
                <a:sym typeface="+mn-ea"/>
              </a:rPr>
              <a:t>		</a:t>
            </a:r>
            <a:endParaRPr lang="en-US" altLang="en-GB" sz="2800" b="1" baseline="-25000">
              <a:solidFill>
                <a:srgbClr val="7030A0"/>
              </a:solidFill>
              <a:latin typeface="Tahoma" panose="020B0604030504040204" pitchFamily="34" charset="0"/>
              <a:sym typeface="+mn-ea"/>
            </a:endParaRPr>
          </a:p>
          <a:p>
            <a:pPr algn="l" eaLnBrk="1" hangingPunct="1">
              <a:spcBef>
                <a:spcPct val="0"/>
              </a:spcBef>
              <a:buFontTx/>
              <a:buNone/>
            </a:pPr>
            <a:r>
              <a:rPr lang="en-GB" altLang="en-US" sz="2800" b="1">
                <a:solidFill>
                  <a:srgbClr val="7030A0"/>
                </a:solidFill>
                <a:latin typeface="Tahoma" panose="020B0604030504040204" pitchFamily="34" charset="0"/>
                <a:sym typeface="+mn-ea"/>
              </a:rPr>
              <a:t>    </a:t>
            </a:r>
            <a:r>
              <a:rPr lang="en-GB" altLang="en-US" sz="2800" b="1">
                <a:solidFill>
                  <a:srgbClr val="00B050"/>
                </a:solidFill>
                <a:latin typeface="Tahoma" panose="020B0604030504040204" pitchFamily="34" charset="0"/>
                <a:sym typeface="+mn-ea"/>
              </a:rPr>
              <a:t>N</a:t>
            </a:r>
            <a:r>
              <a:rPr lang="en-GB" altLang="en-US" sz="2800" b="1" baseline="-25000">
                <a:solidFill>
                  <a:srgbClr val="00B050"/>
                </a:solidFill>
                <a:latin typeface="Tahoma" panose="020B0604030504040204" pitchFamily="34" charset="0"/>
                <a:sym typeface="+mn-ea"/>
              </a:rPr>
              <a:t>A</a:t>
            </a:r>
            <a:r>
              <a:rPr lang="en-GB" altLang="en-US" sz="2800" b="1" baseline="-25000">
                <a:solidFill>
                  <a:srgbClr val="7030A0"/>
                </a:solidFill>
                <a:latin typeface="Tahoma" panose="020B0604030504040204" pitchFamily="34" charset="0"/>
                <a:sym typeface="+mn-ea"/>
              </a:rPr>
              <a:t>      </a:t>
            </a:r>
            <a:r>
              <a:rPr lang="en-GB" altLang="en-US" sz="2800" b="1">
                <a:solidFill>
                  <a:srgbClr val="7030A0"/>
                </a:solidFill>
                <a:latin typeface="Tahoma" panose="020B0604030504040204" pitchFamily="34" charset="0"/>
                <a:sym typeface="+mn-ea"/>
              </a:rPr>
              <a:t>M</a:t>
            </a:r>
            <a:r>
              <a:rPr lang="en-GB" altLang="en-US" sz="2800" b="1" baseline="-25000">
                <a:solidFill>
                  <a:srgbClr val="7030A0"/>
                </a:solidFill>
                <a:latin typeface="Tahoma" panose="020B0604030504040204" pitchFamily="34" charset="0"/>
                <a:sym typeface="+mn-ea"/>
              </a:rPr>
              <a:t>r</a:t>
            </a:r>
            <a:endParaRPr lang="en-GB" altLang="en-US" sz="2800" b="1" baseline="-25000">
              <a:solidFill>
                <a:srgbClr val="7030A0"/>
              </a:solidFill>
              <a:latin typeface="Tahoma" panose="020B0604030504040204" pitchFamily="34" charset="0"/>
              <a:sym typeface="+mn-ea"/>
            </a:endParaRPr>
          </a:p>
          <a:p>
            <a:pPr algn="l" eaLnBrk="1" hangingPunct="1">
              <a:spcBef>
                <a:spcPct val="0"/>
              </a:spcBef>
              <a:buFontTx/>
              <a:buNone/>
            </a:pPr>
            <a:r>
              <a:rPr lang="en-GB" altLang="en-US" sz="2800" b="1">
                <a:solidFill>
                  <a:srgbClr val="7030A0"/>
                </a:solidFill>
                <a:latin typeface="Tahoma" panose="020B0604030504040204" pitchFamily="34" charset="0"/>
                <a:sym typeface="+mn-ea"/>
              </a:rPr>
              <a:t>M</a:t>
            </a:r>
            <a:r>
              <a:rPr lang="en-GB" altLang="en-US" sz="2800" b="1" baseline="-25000">
                <a:solidFill>
                  <a:srgbClr val="7030A0"/>
                </a:solidFill>
                <a:latin typeface="Tahoma" panose="020B0604030504040204" pitchFamily="34" charset="0"/>
                <a:sym typeface="+mn-ea"/>
              </a:rPr>
              <a:t>r</a:t>
            </a:r>
            <a:r>
              <a:rPr lang="en-GB" altLang="en-US" sz="2800" b="1">
                <a:solidFill>
                  <a:srgbClr val="DEA900"/>
                </a:solidFill>
                <a:latin typeface="Tahoma" panose="020B0604030504040204" pitchFamily="34" charset="0"/>
                <a:sym typeface="+mn-ea"/>
              </a:rPr>
              <a:t>N</a:t>
            </a:r>
            <a:r>
              <a:rPr lang="en-GB" altLang="en-US" sz="2800" b="1">
                <a:latin typeface="Tahoma" panose="020B0604030504040204" pitchFamily="34" charset="0"/>
                <a:sym typeface="+mn-ea"/>
              </a:rPr>
              <a:t> </a:t>
            </a:r>
            <a:r>
              <a:rPr lang="en-US" altLang="en-GB" sz="2800" b="1">
                <a:latin typeface="Tahoma" panose="020B0604030504040204" pitchFamily="34" charset="0"/>
                <a:sym typeface="+mn-ea"/>
              </a:rPr>
              <a:t>=  </a:t>
            </a:r>
            <a:r>
              <a:rPr lang="en-GB" altLang="en-US" sz="2800" b="1" u="sng">
                <a:solidFill>
                  <a:srgbClr val="0070C0"/>
                </a:solidFill>
                <a:latin typeface="Tahoma" panose="020B0604030504040204" pitchFamily="34" charset="0"/>
                <a:sym typeface="+mn-ea"/>
              </a:rPr>
              <a:t>m</a:t>
            </a:r>
            <a:r>
              <a:rPr lang="en-GB" altLang="en-US" sz="2800" b="1">
                <a:solidFill>
                  <a:srgbClr val="00B050"/>
                </a:solidFill>
                <a:latin typeface="Tahoma" panose="020B0604030504040204" pitchFamily="34" charset="0"/>
                <a:sym typeface="+mn-ea"/>
              </a:rPr>
              <a:t>N</a:t>
            </a:r>
            <a:r>
              <a:rPr lang="en-GB" altLang="en-US" sz="2800" b="1" baseline="-25000">
                <a:solidFill>
                  <a:srgbClr val="00B050"/>
                </a:solidFill>
                <a:latin typeface="Tahoma" panose="020B0604030504040204" pitchFamily="34" charset="0"/>
                <a:sym typeface="+mn-ea"/>
              </a:rPr>
              <a:t>A</a:t>
            </a:r>
            <a:r>
              <a:rPr lang="en-GB" altLang="en-US" sz="2800" b="1">
                <a:solidFill>
                  <a:srgbClr val="7030A0"/>
                </a:solidFill>
                <a:latin typeface="Tahoma" panose="020B0604030504040204" pitchFamily="34" charset="0"/>
                <a:sym typeface="+mn-ea"/>
              </a:rPr>
              <a:t>M</a:t>
            </a:r>
            <a:r>
              <a:rPr lang="en-GB" altLang="en-US" sz="2800" b="1" baseline="-25000">
                <a:solidFill>
                  <a:srgbClr val="7030A0"/>
                </a:solidFill>
                <a:latin typeface="Tahoma" panose="020B0604030504040204" pitchFamily="34" charset="0"/>
                <a:sym typeface="+mn-ea"/>
              </a:rPr>
              <a:t>r</a:t>
            </a:r>
            <a:r>
              <a:rPr lang="en-US" altLang="en-GB" sz="2800" b="1" baseline="-25000">
                <a:solidFill>
                  <a:srgbClr val="7030A0"/>
                </a:solidFill>
                <a:latin typeface="Tahoma" panose="020B0604030504040204" pitchFamily="34" charset="0"/>
                <a:sym typeface="+mn-ea"/>
              </a:rPr>
              <a:t>		</a:t>
            </a:r>
            <a:endParaRPr lang="en-US" altLang="en-GB" sz="2800" b="1" baseline="-25000">
              <a:solidFill>
                <a:srgbClr val="7030A0"/>
              </a:solidFill>
              <a:latin typeface="Tahoma" panose="020B0604030504040204" pitchFamily="34" charset="0"/>
              <a:sym typeface="+mn-ea"/>
            </a:endParaRPr>
          </a:p>
          <a:p>
            <a:pPr algn="l" eaLnBrk="1" hangingPunct="1">
              <a:spcBef>
                <a:spcPct val="0"/>
              </a:spcBef>
              <a:buFontTx/>
              <a:buNone/>
            </a:pPr>
            <a:r>
              <a:rPr lang="en-GB" altLang="en-US" sz="2800" b="1" baseline="-25000">
                <a:solidFill>
                  <a:srgbClr val="7030A0"/>
                </a:solidFill>
                <a:latin typeface="Tahoma" panose="020B0604030504040204" pitchFamily="34" charset="0"/>
                <a:sym typeface="+mn-ea"/>
              </a:rPr>
              <a:t>                    </a:t>
            </a:r>
            <a:r>
              <a:rPr lang="en-GB" altLang="en-US" sz="2800" b="1">
                <a:solidFill>
                  <a:srgbClr val="7030A0"/>
                </a:solidFill>
                <a:latin typeface="Tahoma" panose="020B0604030504040204" pitchFamily="34" charset="0"/>
                <a:sym typeface="+mn-ea"/>
              </a:rPr>
              <a:t>M</a:t>
            </a:r>
            <a:r>
              <a:rPr lang="en-GB" altLang="en-US" sz="2800" b="1" baseline="-25000">
                <a:solidFill>
                  <a:srgbClr val="7030A0"/>
                </a:solidFill>
                <a:latin typeface="Tahoma" panose="020B0604030504040204" pitchFamily="34" charset="0"/>
                <a:sym typeface="+mn-ea"/>
              </a:rPr>
              <a:t>r</a:t>
            </a:r>
            <a:endParaRPr lang="en-GB" altLang="en-US" sz="2800" b="1" baseline="-25000">
              <a:solidFill>
                <a:srgbClr val="7030A0"/>
              </a:solidFill>
              <a:latin typeface="Tahoma" panose="020B0604030504040204" pitchFamily="34" charset="0"/>
              <a:sym typeface="+mn-ea"/>
            </a:endParaRPr>
          </a:p>
          <a:p>
            <a:pPr algn="l" eaLnBrk="1" hangingPunct="1">
              <a:spcBef>
                <a:spcPct val="0"/>
              </a:spcBef>
              <a:buFontTx/>
              <a:buNone/>
            </a:pPr>
            <a:r>
              <a:rPr lang="en-GB" altLang="en-US" sz="2800" b="1" u="sng">
                <a:solidFill>
                  <a:srgbClr val="7030A0"/>
                </a:solidFill>
                <a:latin typeface="Tahoma" panose="020B0604030504040204" pitchFamily="34" charset="0"/>
                <a:sym typeface="+mn-ea"/>
              </a:rPr>
              <a:t>M</a:t>
            </a:r>
            <a:r>
              <a:rPr lang="en-GB" altLang="en-US" sz="2800" b="1" u="sng" baseline="-25000">
                <a:solidFill>
                  <a:srgbClr val="7030A0"/>
                </a:solidFill>
                <a:latin typeface="Tahoma" panose="020B0604030504040204" pitchFamily="34" charset="0"/>
                <a:sym typeface="+mn-ea"/>
              </a:rPr>
              <a:t>r</a:t>
            </a:r>
            <a:r>
              <a:rPr lang="en-GB" altLang="en-US" sz="2800" b="1" u="sng">
                <a:solidFill>
                  <a:srgbClr val="DEA900"/>
                </a:solidFill>
                <a:latin typeface="Tahoma" panose="020B0604030504040204" pitchFamily="34" charset="0"/>
                <a:sym typeface="+mn-ea"/>
              </a:rPr>
              <a:t>N</a:t>
            </a:r>
            <a:r>
              <a:rPr lang="en-GB" altLang="en-US" sz="2800" b="1">
                <a:latin typeface="Tahoma" panose="020B0604030504040204" pitchFamily="34" charset="0"/>
                <a:sym typeface="+mn-ea"/>
              </a:rPr>
              <a:t> </a:t>
            </a:r>
            <a:r>
              <a:rPr lang="en-US" altLang="en-GB" sz="2800" b="1">
                <a:latin typeface="Tahoma" panose="020B0604030504040204" pitchFamily="34" charset="0"/>
                <a:sym typeface="+mn-ea"/>
              </a:rPr>
              <a:t>=  </a:t>
            </a:r>
            <a:r>
              <a:rPr lang="en-GB" altLang="en-US" sz="2800" b="1" u="sng">
                <a:solidFill>
                  <a:srgbClr val="0070C0"/>
                </a:solidFill>
                <a:latin typeface="Tahoma" panose="020B0604030504040204" pitchFamily="34" charset="0"/>
                <a:sym typeface="+mn-ea"/>
              </a:rPr>
              <a:t>m</a:t>
            </a:r>
            <a:r>
              <a:rPr lang="en-GB" altLang="en-US" sz="2800" b="1">
                <a:solidFill>
                  <a:srgbClr val="00B050"/>
                </a:solidFill>
                <a:latin typeface="Tahoma" panose="020B0604030504040204" pitchFamily="34" charset="0"/>
                <a:sym typeface="+mn-ea"/>
              </a:rPr>
              <a:t>N</a:t>
            </a:r>
            <a:r>
              <a:rPr lang="en-GB" altLang="en-US" sz="2800" b="1" baseline="-25000">
                <a:solidFill>
                  <a:srgbClr val="00B050"/>
                </a:solidFill>
                <a:latin typeface="Tahoma" panose="020B0604030504040204" pitchFamily="34" charset="0"/>
                <a:sym typeface="+mn-ea"/>
              </a:rPr>
              <a:t>A</a:t>
            </a:r>
            <a:endParaRPr lang="en-GB" altLang="en-US" sz="2800" b="1" baseline="-25000">
              <a:solidFill>
                <a:srgbClr val="00B050"/>
              </a:solidFill>
              <a:latin typeface="Tahoma" panose="020B0604030504040204" pitchFamily="34" charset="0"/>
              <a:sym typeface="+mn-ea"/>
            </a:endParaRPr>
          </a:p>
          <a:p>
            <a:pPr algn="l" eaLnBrk="1" hangingPunct="1">
              <a:spcBef>
                <a:spcPct val="0"/>
              </a:spcBef>
              <a:buFontTx/>
              <a:buNone/>
            </a:pPr>
            <a:r>
              <a:rPr lang="en-GB" altLang="en-US" sz="2800" b="1">
                <a:solidFill>
                  <a:srgbClr val="0070C0"/>
                </a:solidFill>
                <a:latin typeface="Tahoma" panose="020B0604030504040204" pitchFamily="34" charset="0"/>
                <a:sym typeface="+mn-ea"/>
              </a:rPr>
              <a:t>  m       m</a:t>
            </a:r>
            <a:endParaRPr lang="en-US" altLang="en-GB" sz="2800" b="1">
              <a:solidFill>
                <a:srgbClr val="002060"/>
              </a:solidFill>
              <a:latin typeface="Tahoma" panose="020B0604030504040204" pitchFamily="34" charset="0"/>
              <a:cs typeface="Tahoma" panose="020B0604030504040204" pitchFamily="34" charset="0"/>
              <a:sym typeface="+mn-ea"/>
            </a:endParaRPr>
          </a:p>
          <a:p>
            <a:pPr algn="l" eaLnBrk="1" hangingPunct="1">
              <a:spcBef>
                <a:spcPct val="0"/>
              </a:spcBef>
              <a:buFontTx/>
              <a:buNone/>
            </a:pPr>
            <a:r>
              <a:rPr lang="en-GB" altLang="en-US" sz="2800" b="1">
                <a:solidFill>
                  <a:srgbClr val="00B050"/>
                </a:solidFill>
                <a:latin typeface="Tahoma" panose="020B0604030504040204" pitchFamily="34" charset="0"/>
                <a:sym typeface="+mn-ea"/>
              </a:rPr>
              <a:t>N</a:t>
            </a:r>
            <a:r>
              <a:rPr lang="en-GB" altLang="en-US" sz="2800" b="1" baseline="-25000">
                <a:solidFill>
                  <a:srgbClr val="00B050"/>
                </a:solidFill>
                <a:latin typeface="Tahoma" panose="020B0604030504040204" pitchFamily="34" charset="0"/>
                <a:sym typeface="+mn-ea"/>
              </a:rPr>
              <a:t>A </a:t>
            </a:r>
            <a:r>
              <a:rPr lang="en-US" altLang="en-GB" sz="2800" b="1">
                <a:solidFill>
                  <a:schemeClr val="tx1"/>
                </a:solidFill>
                <a:latin typeface="Tahoma" panose="020B0604030504040204" pitchFamily="34" charset="0"/>
                <a:sym typeface="+mn-ea"/>
              </a:rPr>
              <a:t>= </a:t>
            </a:r>
            <a:r>
              <a:rPr lang="en-GB" altLang="en-US" sz="2800" b="1" u="sng">
                <a:solidFill>
                  <a:srgbClr val="7030A0"/>
                </a:solidFill>
                <a:latin typeface="Tahoma" panose="020B0604030504040204" pitchFamily="34" charset="0"/>
                <a:sym typeface="+mn-ea"/>
              </a:rPr>
              <a:t>M</a:t>
            </a:r>
            <a:r>
              <a:rPr lang="en-GB" altLang="en-US" sz="2800" b="1" u="sng" baseline="-25000">
                <a:solidFill>
                  <a:srgbClr val="7030A0"/>
                </a:solidFill>
                <a:latin typeface="Tahoma" panose="020B0604030504040204" pitchFamily="34" charset="0"/>
                <a:sym typeface="+mn-ea"/>
              </a:rPr>
              <a:t>r</a:t>
            </a:r>
            <a:r>
              <a:rPr lang="en-GB" altLang="en-US" sz="2800" b="1" u="sng">
                <a:solidFill>
                  <a:srgbClr val="DEA900"/>
                </a:solidFill>
                <a:latin typeface="Tahoma" panose="020B0604030504040204" pitchFamily="34" charset="0"/>
                <a:sym typeface="+mn-ea"/>
              </a:rPr>
              <a:t>N</a:t>
            </a:r>
            <a:endParaRPr lang="en-GB" altLang="en-US" sz="2800" b="1" u="sng">
              <a:solidFill>
                <a:srgbClr val="DEA900"/>
              </a:solidFill>
              <a:latin typeface="Tahoma" panose="020B0604030504040204" pitchFamily="34" charset="0"/>
              <a:sym typeface="+mn-ea"/>
            </a:endParaRPr>
          </a:p>
          <a:p>
            <a:pPr algn="l" eaLnBrk="1" hangingPunct="1">
              <a:spcBef>
                <a:spcPct val="0"/>
              </a:spcBef>
              <a:buFontTx/>
              <a:buNone/>
            </a:pPr>
            <a:r>
              <a:rPr lang="en-GB" altLang="en-US" sz="2800" b="1">
                <a:solidFill>
                  <a:srgbClr val="0070C0"/>
                </a:solidFill>
                <a:latin typeface="Tahoma" panose="020B0604030504040204" pitchFamily="34" charset="0"/>
                <a:sym typeface="+mn-ea"/>
              </a:rPr>
              <a:t>           m       </a:t>
            </a:r>
            <a:endParaRPr lang="en-US" altLang="en-US" sz="2800" b="1" dirty="0">
              <a:latin typeface="Tahoma" panose="020B0604030504040204" pitchFamily="34" charset="0"/>
              <a:ea typeface="DFKai-SB" panose="03000509000000000000" pitchFamily="65" charset="-128"/>
              <a:cs typeface="Tahoma" panose="020B0604030504040204" pitchFamily="34" charset="0"/>
            </a:endParaRPr>
          </a:p>
        </p:txBody>
      </p:sp>
      <p:sp>
        <p:nvSpPr>
          <p:cNvPr id="35844" name="Text Box 3"/>
          <p:cNvSpPr txBox="1">
            <a:spLocks noChangeArrowheads="1"/>
          </p:cNvSpPr>
          <p:nvPr/>
        </p:nvSpPr>
        <p:spPr bwMode="auto">
          <a:xfrm>
            <a:off x="0" y="0"/>
            <a:ext cx="9144000" cy="72199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US" altLang="en-US" b="1" dirty="0">
                <a:sym typeface="+mn-ea"/>
              </a:rPr>
              <a:t>Rearranging Equations</a:t>
            </a:r>
            <a:endParaRPr lang="en-GB" altLang="en-US" sz="1000" b="1" baseline="30000" dirty="0">
              <a:latin typeface="Tahoma" panose="020B0604030504040204" pitchFamily="34" charset="0"/>
            </a:endParaRPr>
          </a:p>
        </p:txBody>
      </p:sp>
      <p:cxnSp>
        <p:nvCxnSpPr>
          <p:cNvPr id="2" name="Straight Connector 1"/>
          <p:cNvCxnSpPr/>
          <p:nvPr/>
        </p:nvCxnSpPr>
        <p:spPr>
          <a:xfrm>
            <a:off x="196850" y="3291840"/>
            <a:ext cx="474345" cy="50038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p:nvCxnSpPr>
        <p:spPr>
          <a:xfrm>
            <a:off x="559435" y="3792220"/>
            <a:ext cx="474345" cy="50038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2417445" y="4211320"/>
            <a:ext cx="474345" cy="50038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1553210" y="4587875"/>
            <a:ext cx="474345" cy="50038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488440" y="4992370"/>
            <a:ext cx="474345" cy="50038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627505" y="5492750"/>
            <a:ext cx="474345" cy="50038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Text Box 7"/>
          <p:cNvSpPr txBox="1"/>
          <p:nvPr/>
        </p:nvSpPr>
        <p:spPr>
          <a:xfrm>
            <a:off x="3852545" y="3291840"/>
            <a:ext cx="4175760" cy="398780"/>
          </a:xfrm>
          <a:prstGeom prst="rect">
            <a:avLst/>
          </a:prstGeom>
          <a:noFill/>
        </p:spPr>
        <p:txBody>
          <a:bodyPr wrap="square" rtlCol="0">
            <a:spAutoFit/>
          </a:bodyPr>
          <a:p>
            <a:r>
              <a:rPr lang="en-US" altLang="en-US" sz="2000" i="1">
                <a:solidFill>
                  <a:srgbClr val="FF0000"/>
                </a:solidFill>
                <a:latin typeface="Tahoma" panose="020B0604030504040204" pitchFamily="34" charset="0"/>
                <a:cs typeface="Tahoma" panose="020B0604030504040204" pitchFamily="34" charset="0"/>
                <a:sym typeface="+mn-ea"/>
              </a:rPr>
              <a:t>(N</a:t>
            </a:r>
            <a:r>
              <a:rPr lang="en-US" altLang="en-US" sz="2000" i="1" baseline="-25000">
                <a:solidFill>
                  <a:srgbClr val="FF0000"/>
                </a:solidFill>
                <a:latin typeface="Tahoma" panose="020B0604030504040204" pitchFamily="34" charset="0"/>
                <a:cs typeface="Tahoma" panose="020B0604030504040204" pitchFamily="34" charset="0"/>
                <a:sym typeface="+mn-ea"/>
              </a:rPr>
              <a:t>A</a:t>
            </a:r>
            <a:r>
              <a:rPr lang="en-US" altLang="en-US" sz="2000" i="1">
                <a:solidFill>
                  <a:srgbClr val="FF0000"/>
                </a:solidFill>
                <a:latin typeface="Tahoma" panose="020B0604030504040204" pitchFamily="34" charset="0"/>
                <a:cs typeface="Tahoma" panose="020B0604030504040204" pitchFamily="34" charset="0"/>
                <a:sym typeface="+mn-ea"/>
              </a:rPr>
              <a:t> ÷ N</a:t>
            </a:r>
            <a:r>
              <a:rPr lang="en-US" altLang="en-US" sz="2000" i="1" baseline="-25000">
                <a:solidFill>
                  <a:srgbClr val="FF0000"/>
                </a:solidFill>
                <a:latin typeface="Tahoma" panose="020B0604030504040204" pitchFamily="34" charset="0"/>
                <a:cs typeface="Tahoma" panose="020B0604030504040204" pitchFamily="34" charset="0"/>
                <a:sym typeface="+mn-ea"/>
              </a:rPr>
              <a:t>A</a:t>
            </a:r>
            <a:r>
              <a:rPr lang="en-US" altLang="en-US" sz="2000" i="1">
                <a:solidFill>
                  <a:srgbClr val="FF0000"/>
                </a:solidFill>
                <a:latin typeface="Tahoma" panose="020B0604030504040204" pitchFamily="34" charset="0"/>
                <a:cs typeface="Tahoma" panose="020B0604030504040204" pitchFamily="34" charset="0"/>
                <a:sym typeface="+mn-ea"/>
              </a:rPr>
              <a:t> = 1, they cancel)</a:t>
            </a:r>
            <a:endParaRPr lang="en-US" altLang="en-US" sz="2000" i="1">
              <a:solidFill>
                <a:srgbClr val="FF0000"/>
              </a:solidFill>
              <a:latin typeface="Tahoma" panose="020B0604030504040204" pitchFamily="34" charset="0"/>
              <a:cs typeface="Tahoma" panose="020B0604030504040204" pitchFamily="34" charset="0"/>
              <a:sym typeface="+mn-ea"/>
            </a:endParaRPr>
          </a:p>
        </p:txBody>
      </p:sp>
      <p:sp>
        <p:nvSpPr>
          <p:cNvPr id="9" name="Text Box 8"/>
          <p:cNvSpPr txBox="1"/>
          <p:nvPr/>
        </p:nvSpPr>
        <p:spPr>
          <a:xfrm>
            <a:off x="3914775" y="4211320"/>
            <a:ext cx="3910330" cy="398780"/>
          </a:xfrm>
          <a:prstGeom prst="rect">
            <a:avLst/>
          </a:prstGeom>
          <a:noFill/>
        </p:spPr>
        <p:txBody>
          <a:bodyPr wrap="square" rtlCol="0">
            <a:spAutoFit/>
          </a:bodyPr>
          <a:p>
            <a:r>
              <a:rPr lang="en-US" altLang="en-US" sz="2000" i="1">
                <a:solidFill>
                  <a:srgbClr val="FF0000"/>
                </a:solidFill>
                <a:latin typeface="Tahoma" panose="020B0604030504040204" pitchFamily="34" charset="0"/>
                <a:cs typeface="Tahoma" panose="020B0604030504040204" pitchFamily="34" charset="0"/>
                <a:sym typeface="+mn-ea"/>
              </a:rPr>
              <a:t>(M</a:t>
            </a:r>
            <a:r>
              <a:rPr lang="en-US" altLang="en-US" sz="2000" i="1" baseline="-25000">
                <a:solidFill>
                  <a:srgbClr val="FF0000"/>
                </a:solidFill>
                <a:latin typeface="Tahoma" panose="020B0604030504040204" pitchFamily="34" charset="0"/>
                <a:cs typeface="Tahoma" panose="020B0604030504040204" pitchFamily="34" charset="0"/>
                <a:sym typeface="+mn-ea"/>
              </a:rPr>
              <a:t>r</a:t>
            </a:r>
            <a:r>
              <a:rPr lang="en-US" altLang="en-US" sz="2000" i="1">
                <a:solidFill>
                  <a:srgbClr val="FF0000"/>
                </a:solidFill>
                <a:latin typeface="Tahoma" panose="020B0604030504040204" pitchFamily="34" charset="0"/>
                <a:cs typeface="Tahoma" panose="020B0604030504040204" pitchFamily="34" charset="0"/>
                <a:sym typeface="+mn-ea"/>
              </a:rPr>
              <a:t> ÷ M</a:t>
            </a:r>
            <a:r>
              <a:rPr lang="en-US" altLang="en-US" sz="2000" i="1" baseline="-25000">
                <a:solidFill>
                  <a:srgbClr val="FF0000"/>
                </a:solidFill>
                <a:latin typeface="Tahoma" panose="020B0604030504040204" pitchFamily="34" charset="0"/>
                <a:cs typeface="Tahoma" panose="020B0604030504040204" pitchFamily="34" charset="0"/>
                <a:sym typeface="+mn-ea"/>
              </a:rPr>
              <a:t>r</a:t>
            </a:r>
            <a:r>
              <a:rPr lang="en-US" altLang="en-US" sz="2000" i="1">
                <a:solidFill>
                  <a:srgbClr val="FF0000"/>
                </a:solidFill>
                <a:latin typeface="Tahoma" panose="020B0604030504040204" pitchFamily="34" charset="0"/>
                <a:cs typeface="Tahoma" panose="020B0604030504040204" pitchFamily="34" charset="0"/>
                <a:sym typeface="+mn-ea"/>
              </a:rPr>
              <a:t> = 1, they cancel)</a:t>
            </a:r>
            <a:endParaRPr lang="en-US" altLang="en-US" sz="2000" i="1">
              <a:solidFill>
                <a:srgbClr val="FF0000"/>
              </a:solidFill>
              <a:latin typeface="Tahoma" panose="020B0604030504040204" pitchFamily="34" charset="0"/>
              <a:cs typeface="Tahoma" panose="020B0604030504040204" pitchFamily="34" charset="0"/>
              <a:sym typeface="+mn-ea"/>
            </a:endParaRPr>
          </a:p>
        </p:txBody>
      </p:sp>
      <p:sp>
        <p:nvSpPr>
          <p:cNvPr id="10" name="Text Box 9"/>
          <p:cNvSpPr txBox="1"/>
          <p:nvPr/>
        </p:nvSpPr>
        <p:spPr>
          <a:xfrm>
            <a:off x="3991610" y="3690620"/>
            <a:ext cx="2966085" cy="398780"/>
          </a:xfrm>
          <a:prstGeom prst="rect">
            <a:avLst/>
          </a:prstGeom>
          <a:noFill/>
        </p:spPr>
        <p:txBody>
          <a:bodyPr wrap="none" rtlCol="0" anchor="t">
            <a:spAutoFit/>
          </a:bodyPr>
          <a:p>
            <a:pPr algn="l" eaLnBrk="1" hangingPunct="1">
              <a:spcBef>
                <a:spcPct val="0"/>
              </a:spcBef>
              <a:buFontTx/>
              <a:buNone/>
            </a:pPr>
            <a:r>
              <a:rPr lang="en-US" altLang="en-US" sz="2000">
                <a:latin typeface="Tahoma" panose="020B0604030504040204" pitchFamily="34" charset="0"/>
                <a:cs typeface="Tahoma" panose="020B0604030504040204" pitchFamily="34" charset="0"/>
                <a:sym typeface="+mn-ea"/>
              </a:rPr>
              <a:t>multiply both sides by M</a:t>
            </a:r>
            <a:r>
              <a:rPr lang="en-US" altLang="en-US" sz="2000" baseline="-25000">
                <a:latin typeface="Tahoma" panose="020B0604030504040204" pitchFamily="34" charset="0"/>
                <a:cs typeface="Tahoma" panose="020B0604030504040204" pitchFamily="34" charset="0"/>
                <a:sym typeface="+mn-ea"/>
              </a:rPr>
              <a:t>r</a:t>
            </a:r>
            <a:endParaRPr lang="en-US" altLang="en-US" sz="2000" baseline="-25000">
              <a:latin typeface="Tahoma" panose="020B0604030504040204" pitchFamily="34" charset="0"/>
              <a:cs typeface="Tahoma" panose="020B0604030504040204" pitchFamily="34" charset="0"/>
              <a:sym typeface="+mn-ea"/>
            </a:endParaRPr>
          </a:p>
        </p:txBody>
      </p:sp>
      <p:sp>
        <p:nvSpPr>
          <p:cNvPr id="11" name="Text Box 10"/>
          <p:cNvSpPr txBox="1"/>
          <p:nvPr/>
        </p:nvSpPr>
        <p:spPr>
          <a:xfrm>
            <a:off x="3914775" y="4624070"/>
            <a:ext cx="4545965" cy="398780"/>
          </a:xfrm>
          <a:prstGeom prst="rect">
            <a:avLst/>
          </a:prstGeom>
          <a:noFill/>
        </p:spPr>
        <p:txBody>
          <a:bodyPr wrap="square" rtlCol="0">
            <a:spAutoFit/>
          </a:bodyPr>
          <a:p>
            <a:r>
              <a:rPr lang="en-US" altLang="en-US" sz="2000">
                <a:latin typeface="Tahoma" panose="020B0604030504040204" pitchFamily="34" charset="0"/>
                <a:cs typeface="Tahoma" panose="020B0604030504040204" pitchFamily="34" charset="0"/>
                <a:sym typeface="+mn-ea"/>
              </a:rPr>
              <a:t>divide both sides by m</a:t>
            </a:r>
            <a:endParaRPr lang="en-US" altLang="en-US" sz="2000">
              <a:latin typeface="Tahoma" panose="020B0604030504040204" pitchFamily="34" charset="0"/>
              <a:cs typeface="Tahoma" panose="020B0604030504040204" pitchFamily="34" charset="0"/>
              <a:sym typeface="+mn-ea"/>
            </a:endParaRPr>
          </a:p>
        </p:txBody>
      </p:sp>
      <p:sp>
        <p:nvSpPr>
          <p:cNvPr id="12" name="Text Box 11"/>
          <p:cNvSpPr txBox="1"/>
          <p:nvPr/>
        </p:nvSpPr>
        <p:spPr>
          <a:xfrm>
            <a:off x="3914775" y="2527300"/>
            <a:ext cx="3702050" cy="398780"/>
          </a:xfrm>
          <a:prstGeom prst="rect">
            <a:avLst/>
          </a:prstGeom>
          <a:noFill/>
        </p:spPr>
        <p:txBody>
          <a:bodyPr wrap="square" rtlCol="0">
            <a:spAutoFit/>
          </a:bodyPr>
          <a:p>
            <a:r>
              <a:rPr lang="en-US" altLang="en-US" sz="2000">
                <a:latin typeface="Tahoma" panose="020B0604030504040204" pitchFamily="34" charset="0"/>
                <a:cs typeface="Tahoma" panose="020B0604030504040204" pitchFamily="34" charset="0"/>
                <a:sym typeface="+mn-ea"/>
              </a:rPr>
              <a:t>multiply both sides by N</a:t>
            </a:r>
            <a:r>
              <a:rPr lang="en-US" altLang="en-US" sz="2000" baseline="-25000">
                <a:latin typeface="Tahoma" panose="020B0604030504040204" pitchFamily="34" charset="0"/>
                <a:cs typeface="Tahoma" panose="020B0604030504040204" pitchFamily="34" charset="0"/>
                <a:sym typeface="+mn-ea"/>
              </a:rPr>
              <a:t>A</a:t>
            </a:r>
            <a:endParaRPr lang="en-US" altLang="en-US" sz="2000" baseline="-25000">
              <a:latin typeface="Tahoma" panose="020B0604030504040204" pitchFamily="34" charset="0"/>
              <a:cs typeface="Tahoma" panose="020B0604030504040204" pitchFamily="34" charset="0"/>
              <a:sym typeface="+mn-ea"/>
            </a:endParaRPr>
          </a:p>
        </p:txBody>
      </p:sp>
      <p:sp>
        <p:nvSpPr>
          <p:cNvPr id="13" name="Text Box 12"/>
          <p:cNvSpPr txBox="1"/>
          <p:nvPr/>
        </p:nvSpPr>
        <p:spPr>
          <a:xfrm>
            <a:off x="3991610" y="5237480"/>
            <a:ext cx="3897630" cy="398780"/>
          </a:xfrm>
          <a:prstGeom prst="rect">
            <a:avLst/>
          </a:prstGeom>
          <a:noFill/>
        </p:spPr>
        <p:txBody>
          <a:bodyPr wrap="square" rtlCol="0">
            <a:spAutoFit/>
          </a:bodyPr>
          <a:p>
            <a:r>
              <a:rPr lang="en-US" altLang="en-US" sz="2000" i="1">
                <a:solidFill>
                  <a:srgbClr val="FF0000"/>
                </a:solidFill>
                <a:latin typeface="Tahoma" panose="020B0604030504040204" pitchFamily="34" charset="0"/>
                <a:cs typeface="Tahoma" panose="020B0604030504040204" pitchFamily="34" charset="0"/>
                <a:sym typeface="+mn-ea"/>
              </a:rPr>
              <a:t>(m ÷ m = 1, they cancel)</a:t>
            </a:r>
            <a:endParaRPr lang="en-US" altLang="en-US" sz="2000" i="1">
              <a:solidFill>
                <a:srgbClr val="FF0000"/>
              </a:solidFill>
              <a:latin typeface="Tahoma" panose="020B0604030504040204" pitchFamily="34" charset="0"/>
              <a:cs typeface="Tahoma" panose="020B0604030504040204" pitchFamily="34" charset="0"/>
              <a:sym typeface="+mn-ea"/>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0299">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0299">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0299">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0299">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0299">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40299">
                                            <p:txEl>
                                              <p:pRg st="9" end="9"/>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40299">
                                            <p:txEl>
                                              <p:pRg st="10" end="10"/>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40299">
                                            <p:txEl>
                                              <p:pRg st="11" end="11"/>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7"/>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6"/>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40299">
                                            <p:txEl>
                                              <p:pRg st="12" end="12"/>
                                            </p:txEl>
                                          </p:spTgt>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140299">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p:bldP spid="10" grpId="0"/>
      <p:bldP spid="9" grpId="0"/>
      <p:bldP spid="11" grpId="0"/>
      <p:bldP spid="13"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9" name="Rectangle 11"/>
          <p:cNvSpPr>
            <a:spLocks noChangeArrowheads="1"/>
          </p:cNvSpPr>
          <p:nvPr/>
        </p:nvSpPr>
        <p:spPr bwMode="auto">
          <a:xfrm>
            <a:off x="153035" y="723900"/>
            <a:ext cx="8434070" cy="3107690"/>
          </a:xfrm>
          <a:prstGeom prst="rect">
            <a:avLst/>
          </a:prstGeom>
          <a:solidFill>
            <a:schemeClr val="bg1"/>
          </a:solidFill>
          <a:ln>
            <a:noFill/>
          </a:ln>
          <a:effectLst/>
        </p:spPr>
        <p:txBody>
          <a:bodyPr wrap="square">
            <a:spAutoFit/>
          </a:bodyPr>
          <a:lstStyle>
            <a:lvl1pPr>
              <a:spcBef>
                <a:spcPct val="0"/>
              </a:spcBef>
              <a:defRPr kumimoji="1" sz="2400">
                <a:solidFill>
                  <a:schemeClr val="tx1"/>
                </a:solidFill>
                <a:latin typeface="Times New Roman" panose="02020603050405020304" pitchFamily="18" charset="0"/>
                <a:ea typeface="PMingLiU" panose="02020500000000000000" pitchFamily="18" charset="-120"/>
              </a:defRPr>
            </a:lvl1pPr>
            <a:lvl2pPr marL="1222375" indent="-457200">
              <a:spcBef>
                <a:spcPct val="0"/>
              </a:spcBef>
              <a:defRPr kumimoji="1" sz="2400">
                <a:solidFill>
                  <a:schemeClr val="tx1"/>
                </a:solidFill>
                <a:latin typeface="Times New Roman" panose="02020603050405020304" pitchFamily="18" charset="0"/>
                <a:ea typeface="PMingLiU" panose="02020500000000000000" pitchFamily="18" charset="-120"/>
              </a:defRPr>
            </a:lvl2pPr>
            <a:lvl3pPr marL="1870075" indent="-457200">
              <a:spcBef>
                <a:spcPct val="0"/>
              </a:spcBef>
              <a:defRPr kumimoji="1" sz="2400">
                <a:solidFill>
                  <a:schemeClr val="tx1"/>
                </a:solidFill>
                <a:latin typeface="Times New Roman" panose="02020603050405020304" pitchFamily="18" charset="0"/>
                <a:ea typeface="PMingLiU" panose="02020500000000000000" pitchFamily="18" charset="-120"/>
              </a:defRPr>
            </a:lvl3pPr>
            <a:lvl4pPr marL="2517775" indent="-457200">
              <a:spcBef>
                <a:spcPct val="0"/>
              </a:spcBef>
              <a:defRPr kumimoji="1" sz="2400">
                <a:solidFill>
                  <a:schemeClr val="tx1"/>
                </a:solidFill>
                <a:latin typeface="Times New Roman" panose="02020603050405020304" pitchFamily="18" charset="0"/>
                <a:ea typeface="PMingLiU" panose="02020500000000000000" pitchFamily="18" charset="-120"/>
              </a:defRPr>
            </a:lvl4pPr>
            <a:lvl5pPr marL="3165475" indent="-457200">
              <a:spcBef>
                <a:spcPct val="0"/>
              </a:spcBef>
              <a:defRPr kumimoji="1" sz="2400">
                <a:solidFill>
                  <a:schemeClr val="tx1"/>
                </a:solidFill>
                <a:latin typeface="Times New Roman" panose="02020603050405020304" pitchFamily="18" charset="0"/>
                <a:ea typeface="PMingLiU" panose="02020500000000000000" pitchFamily="18" charset="-120"/>
              </a:defRPr>
            </a:lvl5pPr>
            <a:lvl6pPr marL="36226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40798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45370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49942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algn="l" eaLnBrk="1" hangingPunct="1">
              <a:spcBef>
                <a:spcPct val="0"/>
              </a:spcBef>
              <a:buFontTx/>
              <a:buNone/>
            </a:pPr>
            <a:r>
              <a:rPr lang="en-US" sz="2000" dirty="0">
                <a:latin typeface="Tahoma" panose="020B0604030504040204" pitchFamily="34" charset="0"/>
                <a:ea typeface="DFKai-SB" panose="03000509000000000000" pitchFamily="65" charset="-128"/>
                <a:cs typeface="Tahoma" panose="020B0604030504040204" pitchFamily="34" charset="0"/>
              </a:rPr>
              <a:t>Substitute</a:t>
            </a:r>
            <a:r>
              <a:rPr lang="en-US" dirty="0">
                <a:latin typeface="Tahoma" panose="020B0604030504040204" pitchFamily="34" charset="0"/>
                <a:ea typeface="DFKai-SB" panose="03000509000000000000" pitchFamily="65" charset="-128"/>
                <a:cs typeface="Tahoma" panose="020B0604030504040204" pitchFamily="34" charset="0"/>
              </a:rPr>
              <a:t> </a:t>
            </a:r>
            <a:r>
              <a:rPr lang="en-US" altLang="en-US" b="1" dirty="0">
                <a:solidFill>
                  <a:srgbClr val="0070C0"/>
                </a:solidFill>
                <a:latin typeface="Tahoma" panose="020B0604030504040204" pitchFamily="34" charset="0"/>
                <a:ea typeface="DFKai-SB" panose="03000509000000000000" pitchFamily="65" charset="-128"/>
                <a:cs typeface="Tahoma" panose="020B0604030504040204" pitchFamily="34" charset="0"/>
                <a:sym typeface="+mn-ea"/>
              </a:rPr>
              <a:t>m </a:t>
            </a:r>
            <a:r>
              <a:rPr lang="en-US" b="1" dirty="0">
                <a:latin typeface="Tahoma" panose="020B0604030504040204" pitchFamily="34" charset="0"/>
                <a:ea typeface="DFKai-SB" panose="03000509000000000000" pitchFamily="65" charset="-128"/>
                <a:cs typeface="Tahoma" panose="020B0604030504040204" pitchFamily="34" charset="0"/>
                <a:sym typeface="+mn-ea"/>
              </a:rPr>
              <a:t>= </a:t>
            </a:r>
            <a:r>
              <a:rPr lang="en-US" b="1" dirty="0">
                <a:solidFill>
                  <a:srgbClr val="7030A0"/>
                </a:solidFill>
                <a:latin typeface="Tahoma" panose="020B0604030504040204" pitchFamily="34" charset="0"/>
                <a:ea typeface="DFKai-SB" panose="03000509000000000000" pitchFamily="65" charset="-128"/>
                <a:cs typeface="Tahoma" panose="020B0604030504040204" pitchFamily="34" charset="0"/>
              </a:rPr>
              <a:t>M</a:t>
            </a:r>
            <a:r>
              <a:rPr lang="en-US" b="1" baseline="-25000" dirty="0">
                <a:solidFill>
                  <a:srgbClr val="7030A0"/>
                </a:solidFill>
                <a:latin typeface="Tahoma" panose="020B0604030504040204" pitchFamily="34" charset="0"/>
                <a:ea typeface="DFKai-SB" panose="03000509000000000000" pitchFamily="65" charset="-128"/>
                <a:cs typeface="Tahoma" panose="020B0604030504040204" pitchFamily="34" charset="0"/>
              </a:rPr>
              <a:t>r</a:t>
            </a:r>
            <a:r>
              <a:rPr lang="en-US" altLang="en-GB" b="1">
                <a:solidFill>
                  <a:srgbClr val="39FF1F"/>
                </a:solidFill>
                <a:latin typeface="Tahoma" panose="020B0604030504040204" pitchFamily="34" charset="0"/>
                <a:sym typeface="+mn-ea"/>
              </a:rPr>
              <a:t>C</a:t>
            </a:r>
            <a:r>
              <a:rPr lang="en-US" altLang="en-GB" b="1">
                <a:solidFill>
                  <a:srgbClr val="02045E"/>
                </a:solidFill>
                <a:latin typeface="Tahoma" panose="020B0604030504040204" pitchFamily="34" charset="0"/>
                <a:sym typeface="+mn-ea"/>
              </a:rPr>
              <a:t>V</a:t>
            </a:r>
            <a:r>
              <a:rPr lang="en-US" dirty="0">
                <a:latin typeface="Tahoma" panose="020B0604030504040204" pitchFamily="34" charset="0"/>
                <a:ea typeface="DFKai-SB" panose="03000509000000000000" pitchFamily="65" charset="-128"/>
                <a:cs typeface="Tahoma" panose="020B0604030504040204" pitchFamily="34" charset="0"/>
              </a:rPr>
              <a:t> </a:t>
            </a:r>
            <a:r>
              <a:rPr lang="en-US" sz="2000" dirty="0">
                <a:latin typeface="Tahoma" panose="020B0604030504040204" pitchFamily="34" charset="0"/>
                <a:ea typeface="DFKai-SB" panose="03000509000000000000" pitchFamily="65" charset="-128"/>
                <a:cs typeface="Tahoma" panose="020B0604030504040204" pitchFamily="34" charset="0"/>
              </a:rPr>
              <a:t>in the equation,</a:t>
            </a:r>
            <a:r>
              <a:rPr lang="en-US" dirty="0">
                <a:latin typeface="Tahoma" panose="020B0604030504040204" pitchFamily="34" charset="0"/>
                <a:ea typeface="DFKai-SB" panose="03000509000000000000" pitchFamily="65" charset="-128"/>
                <a:cs typeface="Tahoma" panose="020B0604030504040204" pitchFamily="34" charset="0"/>
              </a:rPr>
              <a:t> </a:t>
            </a:r>
            <a:r>
              <a:rPr lang="en-US" sz="2800" b="1" dirty="0">
                <a:solidFill>
                  <a:srgbClr val="FF0000"/>
                </a:solidFill>
                <a:latin typeface="Tahoma" panose="020B0604030504040204" pitchFamily="34" charset="0"/>
                <a:ea typeface="DFKai-SB" panose="03000509000000000000" pitchFamily="65" charset="-128"/>
                <a:cs typeface="Tahoma" panose="020B0604030504040204" pitchFamily="34" charset="0"/>
                <a:sym typeface="+mn-ea"/>
              </a:rPr>
              <a:t>n </a:t>
            </a:r>
            <a:r>
              <a:rPr lang="en-US" sz="2800" b="1" dirty="0">
                <a:latin typeface="Tahoma" panose="020B0604030504040204" pitchFamily="34" charset="0"/>
                <a:ea typeface="DFKai-SB" panose="03000509000000000000" pitchFamily="65" charset="-128"/>
                <a:cs typeface="Tahoma" panose="020B0604030504040204" pitchFamily="34" charset="0"/>
                <a:sym typeface="+mn-ea"/>
              </a:rPr>
              <a:t>= </a:t>
            </a:r>
            <a:r>
              <a:rPr lang="en-US" sz="2800" b="1" u="sng" dirty="0">
                <a:solidFill>
                  <a:srgbClr val="0070C0"/>
                </a:solidFill>
                <a:latin typeface="Tahoma" panose="020B0604030504040204" pitchFamily="34" charset="0"/>
                <a:ea typeface="DFKai-SB" panose="03000509000000000000" pitchFamily="65" charset="-128"/>
                <a:cs typeface="Tahoma" panose="020B0604030504040204" pitchFamily="34" charset="0"/>
                <a:sym typeface="+mn-ea"/>
              </a:rPr>
              <a:t>m</a:t>
            </a:r>
            <a:endParaRPr lang="en-US" sz="2800" b="1" u="sng" dirty="0">
              <a:solidFill>
                <a:srgbClr val="0070C0"/>
              </a:solidFill>
              <a:latin typeface="Tahoma" panose="020B0604030504040204" pitchFamily="34" charset="0"/>
              <a:ea typeface="DFKai-SB" panose="03000509000000000000" pitchFamily="65" charset="-128"/>
              <a:cs typeface="Tahoma" panose="020B0604030504040204" pitchFamily="34" charset="0"/>
              <a:sym typeface="+mn-ea"/>
            </a:endParaRPr>
          </a:p>
          <a:p>
            <a:pPr algn="l" eaLnBrk="1" hangingPunct="1">
              <a:spcBef>
                <a:spcPct val="0"/>
              </a:spcBef>
              <a:buFontTx/>
              <a:buNone/>
            </a:pPr>
            <a:r>
              <a:rPr lang="en-US" sz="2800" b="1" dirty="0">
                <a:solidFill>
                  <a:srgbClr val="FF0000"/>
                </a:solidFill>
                <a:latin typeface="Tahoma" panose="020B0604030504040204" pitchFamily="34" charset="0"/>
                <a:ea typeface="DFKai-SB" panose="03000509000000000000" pitchFamily="65" charset="-128"/>
                <a:cs typeface="Tahoma" panose="020B0604030504040204" pitchFamily="34" charset="0"/>
              </a:rPr>
              <a:t>				        	        </a:t>
            </a:r>
            <a:r>
              <a:rPr lang="en-US" sz="2800" b="1" dirty="0">
                <a:solidFill>
                  <a:srgbClr val="7030A0"/>
                </a:solidFill>
                <a:latin typeface="Tahoma" panose="020B0604030504040204" pitchFamily="34" charset="0"/>
                <a:ea typeface="DFKai-SB" panose="03000509000000000000" pitchFamily="65" charset="-128"/>
                <a:cs typeface="Tahoma" panose="020B0604030504040204" pitchFamily="34" charset="0"/>
              </a:rPr>
              <a:t>M</a:t>
            </a:r>
            <a:r>
              <a:rPr lang="en-US" baseline="-25000" dirty="0">
                <a:solidFill>
                  <a:srgbClr val="7030A0"/>
                </a:solidFill>
                <a:latin typeface="Tahoma" panose="020B0604030504040204" pitchFamily="34" charset="0"/>
                <a:ea typeface="DFKai-SB" panose="03000509000000000000" pitchFamily="65" charset="-128"/>
                <a:cs typeface="Tahoma" panose="020B0604030504040204" pitchFamily="34" charset="0"/>
              </a:rPr>
              <a:t>r</a:t>
            </a:r>
            <a:r>
              <a:rPr lang="en-GB" altLang="en-US">
                <a:solidFill>
                  <a:srgbClr val="7030A0"/>
                </a:solidFill>
                <a:latin typeface="Tahoma" panose="020B0604030504040204" pitchFamily="34" charset="0"/>
                <a:sym typeface="+mn-ea"/>
              </a:rPr>
              <a:t>       </a:t>
            </a:r>
            <a:endParaRPr lang="en-GB" altLang="en-US">
              <a:solidFill>
                <a:srgbClr val="7030A0"/>
              </a:solidFill>
              <a:latin typeface="Tahoma" panose="020B0604030504040204" pitchFamily="34" charset="0"/>
              <a:sym typeface="+mn-ea"/>
            </a:endParaRPr>
          </a:p>
          <a:p>
            <a:pPr algn="l" eaLnBrk="1" hangingPunct="1">
              <a:spcBef>
                <a:spcPct val="0"/>
              </a:spcBef>
              <a:buFontTx/>
              <a:buNone/>
            </a:pPr>
            <a:r>
              <a:rPr lang="en-US" sz="2800" b="1" dirty="0">
                <a:solidFill>
                  <a:srgbClr val="FF0000"/>
                </a:solidFill>
                <a:latin typeface="Tahoma" panose="020B0604030504040204" pitchFamily="34" charset="0"/>
                <a:ea typeface="DFKai-SB" panose="03000509000000000000" pitchFamily="65" charset="-128"/>
                <a:cs typeface="Tahoma" panose="020B0604030504040204" pitchFamily="34" charset="0"/>
                <a:sym typeface="+mn-ea"/>
              </a:rPr>
              <a:t>n</a:t>
            </a:r>
            <a:r>
              <a:rPr lang="en-US" sz="2800" b="1" dirty="0">
                <a:latin typeface="Tahoma" panose="020B0604030504040204" pitchFamily="34" charset="0"/>
                <a:ea typeface="DFKai-SB" panose="03000509000000000000" pitchFamily="65" charset="-128"/>
                <a:cs typeface="Tahoma" panose="020B0604030504040204" pitchFamily="34" charset="0"/>
                <a:sym typeface="+mn-ea"/>
              </a:rPr>
              <a:t> = </a:t>
            </a:r>
            <a:r>
              <a:rPr lang="en-US" sz="2800" b="1" u="sng" dirty="0">
                <a:solidFill>
                  <a:srgbClr val="0070C0"/>
                </a:solidFill>
                <a:latin typeface="Tahoma" panose="020B0604030504040204" pitchFamily="34" charset="0"/>
                <a:ea typeface="DFKai-SB" panose="03000509000000000000" pitchFamily="65" charset="-128"/>
                <a:cs typeface="Tahoma" panose="020B0604030504040204" pitchFamily="34" charset="0"/>
                <a:sym typeface="+mn-ea"/>
              </a:rPr>
              <a:t>m</a:t>
            </a:r>
            <a:endParaRPr lang="en-GB" altLang="en-US" sz="2800" b="1" u="sng">
              <a:solidFill>
                <a:srgbClr val="DEA900"/>
              </a:solidFill>
              <a:latin typeface="Tahoma" panose="020B0604030504040204" pitchFamily="34" charset="0"/>
              <a:sym typeface="+mn-ea"/>
            </a:endParaRPr>
          </a:p>
          <a:p>
            <a:pPr algn="l" eaLnBrk="1" hangingPunct="1">
              <a:spcBef>
                <a:spcPct val="0"/>
              </a:spcBef>
              <a:buFontTx/>
              <a:buNone/>
            </a:pPr>
            <a:r>
              <a:rPr lang="en-US" sz="2800" b="1" dirty="0">
                <a:solidFill>
                  <a:srgbClr val="7030A0"/>
                </a:solidFill>
                <a:latin typeface="Tahoma" panose="020B0604030504040204" pitchFamily="34" charset="0"/>
                <a:ea typeface="DFKai-SB" panose="03000509000000000000" pitchFamily="65" charset="-128"/>
                <a:cs typeface="Tahoma" panose="020B0604030504040204" pitchFamily="34" charset="0"/>
                <a:sym typeface="+mn-ea"/>
              </a:rPr>
              <a:t>       M</a:t>
            </a:r>
            <a:r>
              <a:rPr lang="en-US" sz="2800" baseline="-25000" dirty="0">
                <a:solidFill>
                  <a:srgbClr val="7030A0"/>
                </a:solidFill>
                <a:latin typeface="Tahoma" panose="020B0604030504040204" pitchFamily="34" charset="0"/>
                <a:ea typeface="DFKai-SB" panose="03000509000000000000" pitchFamily="65" charset="-128"/>
                <a:cs typeface="Tahoma" panose="020B0604030504040204" pitchFamily="34" charset="0"/>
                <a:sym typeface="+mn-ea"/>
              </a:rPr>
              <a:t>r</a:t>
            </a:r>
            <a:r>
              <a:rPr lang="en-GB" altLang="en-US" sz="2800">
                <a:solidFill>
                  <a:srgbClr val="7030A0"/>
                </a:solidFill>
                <a:latin typeface="Tahoma" panose="020B0604030504040204" pitchFamily="34" charset="0"/>
                <a:sym typeface="+mn-ea"/>
              </a:rPr>
              <a:t>       </a:t>
            </a:r>
            <a:endParaRPr lang="en-GB" altLang="en-US" sz="2800">
              <a:solidFill>
                <a:srgbClr val="7030A0"/>
              </a:solidFill>
              <a:latin typeface="Tahoma" panose="020B0604030504040204" pitchFamily="34" charset="0"/>
              <a:sym typeface="+mn-ea"/>
            </a:endParaRPr>
          </a:p>
          <a:p>
            <a:pPr algn="l" eaLnBrk="1" hangingPunct="1">
              <a:spcBef>
                <a:spcPct val="0"/>
              </a:spcBef>
              <a:buFontTx/>
              <a:buNone/>
            </a:pPr>
            <a:r>
              <a:rPr lang="en-US" sz="2800" b="1" dirty="0">
                <a:solidFill>
                  <a:srgbClr val="FF0000"/>
                </a:solidFill>
                <a:latin typeface="Tahoma" panose="020B0604030504040204" pitchFamily="34" charset="0"/>
                <a:ea typeface="DFKai-SB" panose="03000509000000000000" pitchFamily="65" charset="-128"/>
                <a:cs typeface="Tahoma" panose="020B0604030504040204" pitchFamily="34" charset="0"/>
                <a:sym typeface="+mn-ea"/>
              </a:rPr>
              <a:t>n </a:t>
            </a:r>
            <a:r>
              <a:rPr lang="en-US" altLang="en-US" sz="2800" b="1" dirty="0">
                <a:solidFill>
                  <a:srgbClr val="FF0000"/>
                </a:solidFill>
                <a:latin typeface="Tahoma" panose="020B0604030504040204" pitchFamily="34" charset="0"/>
                <a:ea typeface="DFKai-SB" panose="03000509000000000000" pitchFamily="65" charset="-128"/>
                <a:cs typeface="Tahoma" panose="020B0604030504040204" pitchFamily="34" charset="0"/>
                <a:sym typeface="+mn-ea"/>
              </a:rPr>
              <a:t>= </a:t>
            </a:r>
            <a:r>
              <a:rPr lang="en-US" sz="2800" b="1" u="sng" dirty="0">
                <a:solidFill>
                  <a:srgbClr val="7030A0"/>
                </a:solidFill>
                <a:latin typeface="Tahoma" panose="020B0604030504040204" pitchFamily="34" charset="0"/>
                <a:ea typeface="DFKai-SB" panose="03000509000000000000" pitchFamily="65" charset="-128"/>
                <a:cs typeface="Tahoma" panose="020B0604030504040204" pitchFamily="34" charset="0"/>
                <a:sym typeface="+mn-ea"/>
              </a:rPr>
              <a:t>M</a:t>
            </a:r>
            <a:r>
              <a:rPr lang="en-US" sz="2800" b="1" u="sng" baseline="-25000" dirty="0">
                <a:solidFill>
                  <a:srgbClr val="7030A0"/>
                </a:solidFill>
                <a:latin typeface="Tahoma" panose="020B0604030504040204" pitchFamily="34" charset="0"/>
                <a:ea typeface="DFKai-SB" panose="03000509000000000000" pitchFamily="65" charset="-128"/>
                <a:cs typeface="Tahoma" panose="020B0604030504040204" pitchFamily="34" charset="0"/>
                <a:sym typeface="+mn-ea"/>
              </a:rPr>
              <a:t>r</a:t>
            </a:r>
            <a:r>
              <a:rPr lang="en-US" altLang="en-GB" sz="2800" b="1" u="sng">
                <a:solidFill>
                  <a:srgbClr val="39FF1F"/>
                </a:solidFill>
                <a:latin typeface="Tahoma" panose="020B0604030504040204" pitchFamily="34" charset="0"/>
                <a:sym typeface="+mn-ea"/>
              </a:rPr>
              <a:t>C</a:t>
            </a:r>
            <a:r>
              <a:rPr lang="en-US" altLang="en-GB" sz="2800" b="1" u="sng">
                <a:solidFill>
                  <a:srgbClr val="02045E"/>
                </a:solidFill>
                <a:latin typeface="Tahoma" panose="020B0604030504040204" pitchFamily="34" charset="0"/>
                <a:sym typeface="+mn-ea"/>
              </a:rPr>
              <a:t>V</a:t>
            </a:r>
            <a:endParaRPr lang="en-GB" altLang="en-US" sz="2800" b="1" u="sng">
              <a:solidFill>
                <a:srgbClr val="DEA900"/>
              </a:solidFill>
              <a:latin typeface="Tahoma" panose="020B0604030504040204" pitchFamily="34" charset="0"/>
              <a:sym typeface="+mn-ea"/>
            </a:endParaRPr>
          </a:p>
          <a:p>
            <a:pPr algn="l" eaLnBrk="1" hangingPunct="1">
              <a:spcBef>
                <a:spcPct val="0"/>
              </a:spcBef>
              <a:buFontTx/>
              <a:buNone/>
            </a:pPr>
            <a:r>
              <a:rPr lang="en-US" sz="2800" b="1" dirty="0">
                <a:solidFill>
                  <a:srgbClr val="7030A0"/>
                </a:solidFill>
                <a:latin typeface="Tahoma" panose="020B0604030504040204" pitchFamily="34" charset="0"/>
                <a:ea typeface="DFKai-SB" panose="03000509000000000000" pitchFamily="65" charset="-128"/>
                <a:cs typeface="Tahoma" panose="020B0604030504040204" pitchFamily="34" charset="0"/>
                <a:sym typeface="+mn-ea"/>
              </a:rPr>
              <a:t>          M</a:t>
            </a:r>
            <a:r>
              <a:rPr lang="en-US" sz="2800" baseline="-25000" dirty="0">
                <a:solidFill>
                  <a:srgbClr val="7030A0"/>
                </a:solidFill>
                <a:latin typeface="Tahoma" panose="020B0604030504040204" pitchFamily="34" charset="0"/>
                <a:ea typeface="DFKai-SB" panose="03000509000000000000" pitchFamily="65" charset="-128"/>
                <a:cs typeface="Tahoma" panose="020B0604030504040204" pitchFamily="34" charset="0"/>
                <a:sym typeface="+mn-ea"/>
              </a:rPr>
              <a:t>r</a:t>
            </a:r>
            <a:r>
              <a:rPr lang="en-GB" altLang="en-US" sz="2800">
                <a:solidFill>
                  <a:srgbClr val="7030A0"/>
                </a:solidFill>
                <a:latin typeface="Tahoma" panose="020B0604030504040204" pitchFamily="34" charset="0"/>
                <a:sym typeface="+mn-ea"/>
              </a:rPr>
              <a:t>   </a:t>
            </a:r>
            <a:endParaRPr lang="en-GB" altLang="en-US" sz="2800">
              <a:solidFill>
                <a:srgbClr val="0070C0"/>
              </a:solidFill>
              <a:latin typeface="Tahoma" panose="020B0604030504040204" pitchFamily="34" charset="0"/>
              <a:sym typeface="+mn-ea"/>
            </a:endParaRPr>
          </a:p>
          <a:p>
            <a:pPr algn="l" eaLnBrk="1" hangingPunct="1">
              <a:spcBef>
                <a:spcPct val="0"/>
              </a:spcBef>
              <a:buFontTx/>
              <a:buNone/>
            </a:pPr>
            <a:r>
              <a:rPr lang="en-US" sz="2800" b="1" dirty="0">
                <a:solidFill>
                  <a:srgbClr val="FF0000"/>
                </a:solidFill>
                <a:latin typeface="Tahoma" panose="020B0604030504040204" pitchFamily="34" charset="0"/>
                <a:ea typeface="DFKai-SB" panose="03000509000000000000" pitchFamily="65" charset="-128"/>
                <a:cs typeface="Tahoma" panose="020B0604030504040204" pitchFamily="34" charset="0"/>
                <a:sym typeface="+mn-ea"/>
              </a:rPr>
              <a:t>n </a:t>
            </a:r>
            <a:r>
              <a:rPr lang="en-US" altLang="en-US" sz="2800" b="1" dirty="0">
                <a:solidFill>
                  <a:srgbClr val="FF0000"/>
                </a:solidFill>
                <a:latin typeface="Tahoma" panose="020B0604030504040204" pitchFamily="34" charset="0"/>
                <a:ea typeface="DFKai-SB" panose="03000509000000000000" pitchFamily="65" charset="-128"/>
                <a:cs typeface="Tahoma" panose="020B0604030504040204" pitchFamily="34" charset="0"/>
                <a:sym typeface="+mn-ea"/>
              </a:rPr>
              <a:t>= </a:t>
            </a:r>
            <a:r>
              <a:rPr lang="en-US" altLang="en-GB" sz="2800" b="1">
                <a:solidFill>
                  <a:srgbClr val="39FF1F"/>
                </a:solidFill>
                <a:latin typeface="Tahoma" panose="020B0604030504040204" pitchFamily="34" charset="0"/>
                <a:sym typeface="+mn-ea"/>
              </a:rPr>
              <a:t>C</a:t>
            </a:r>
            <a:r>
              <a:rPr lang="en-US" altLang="en-GB" sz="2800" b="1">
                <a:solidFill>
                  <a:srgbClr val="02045E"/>
                </a:solidFill>
                <a:latin typeface="Tahoma" panose="020B0604030504040204" pitchFamily="34" charset="0"/>
                <a:sym typeface="+mn-ea"/>
              </a:rPr>
              <a:t>V</a:t>
            </a:r>
            <a:endParaRPr lang="en-US" altLang="en-GB" sz="2800" b="1" dirty="0">
              <a:solidFill>
                <a:srgbClr val="FF0000"/>
              </a:solidFill>
              <a:latin typeface="Tahoma" panose="020B0604030504040204" pitchFamily="34" charset="0"/>
              <a:ea typeface="DFKai-SB" panose="03000509000000000000" pitchFamily="65" charset="-128"/>
              <a:cs typeface="Tahoma" panose="020B0604030504040204" pitchFamily="34" charset="0"/>
              <a:sym typeface="+mn-ea"/>
            </a:endParaRPr>
          </a:p>
        </p:txBody>
      </p:sp>
      <p:sp>
        <p:nvSpPr>
          <p:cNvPr id="35844" name="Text Box 3"/>
          <p:cNvSpPr txBox="1">
            <a:spLocks noChangeArrowheads="1"/>
          </p:cNvSpPr>
          <p:nvPr/>
        </p:nvSpPr>
        <p:spPr bwMode="auto">
          <a:xfrm>
            <a:off x="0" y="0"/>
            <a:ext cx="9144000" cy="72199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US" altLang="en-US" b="1" dirty="0">
                <a:sym typeface="+mn-ea"/>
              </a:rPr>
              <a:t>Substituting and Rearranging Equations</a:t>
            </a:r>
            <a:endParaRPr lang="en-GB" altLang="en-US" sz="1000" b="1" baseline="30000" dirty="0">
              <a:latin typeface="Tahoma" panose="020B0604030504040204" pitchFamily="34" charset="0"/>
            </a:endParaRPr>
          </a:p>
        </p:txBody>
      </p:sp>
      <p:sp>
        <p:nvSpPr>
          <p:cNvPr id="8" name="Text Box 7"/>
          <p:cNvSpPr txBox="1"/>
          <p:nvPr/>
        </p:nvSpPr>
        <p:spPr>
          <a:xfrm>
            <a:off x="3420110" y="2432050"/>
            <a:ext cx="4175760" cy="398780"/>
          </a:xfrm>
          <a:prstGeom prst="rect">
            <a:avLst/>
          </a:prstGeom>
          <a:noFill/>
        </p:spPr>
        <p:txBody>
          <a:bodyPr wrap="square" rtlCol="0">
            <a:spAutoFit/>
          </a:bodyPr>
          <a:p>
            <a:r>
              <a:rPr lang="en-US" altLang="en-US" sz="2000" i="1">
                <a:solidFill>
                  <a:srgbClr val="FF0000"/>
                </a:solidFill>
                <a:latin typeface="Tahoma" panose="020B0604030504040204" pitchFamily="34" charset="0"/>
                <a:cs typeface="Tahoma" panose="020B0604030504040204" pitchFamily="34" charset="0"/>
                <a:sym typeface="+mn-ea"/>
              </a:rPr>
              <a:t>(</a:t>
            </a:r>
            <a:r>
              <a:rPr lang="en-US" altLang="en-US" sz="2000" b="1" i="1">
                <a:solidFill>
                  <a:srgbClr val="7030A0"/>
                </a:solidFill>
                <a:latin typeface="Tahoma" panose="020B0604030504040204" pitchFamily="34" charset="0"/>
                <a:cs typeface="Tahoma" panose="020B0604030504040204" pitchFamily="34" charset="0"/>
                <a:sym typeface="+mn-ea"/>
              </a:rPr>
              <a:t>M</a:t>
            </a:r>
            <a:r>
              <a:rPr lang="en-US" altLang="en-US" sz="2000" b="1" i="1" baseline="-25000">
                <a:solidFill>
                  <a:srgbClr val="7030A0"/>
                </a:solidFill>
                <a:latin typeface="Tahoma" panose="020B0604030504040204" pitchFamily="34" charset="0"/>
                <a:cs typeface="Tahoma" panose="020B0604030504040204" pitchFamily="34" charset="0"/>
                <a:sym typeface="+mn-ea"/>
              </a:rPr>
              <a:t>r</a:t>
            </a:r>
            <a:r>
              <a:rPr lang="en-US" altLang="en-US" sz="2000" i="1">
                <a:solidFill>
                  <a:srgbClr val="FF0000"/>
                </a:solidFill>
                <a:latin typeface="Tahoma" panose="020B0604030504040204" pitchFamily="34" charset="0"/>
                <a:cs typeface="Tahoma" panose="020B0604030504040204" pitchFamily="34" charset="0"/>
                <a:sym typeface="+mn-ea"/>
              </a:rPr>
              <a:t> ÷ </a:t>
            </a:r>
            <a:r>
              <a:rPr lang="en-US" altLang="en-US" sz="2000" b="1" i="1">
                <a:solidFill>
                  <a:srgbClr val="7030A0"/>
                </a:solidFill>
                <a:latin typeface="Tahoma" panose="020B0604030504040204" pitchFamily="34" charset="0"/>
                <a:cs typeface="Tahoma" panose="020B0604030504040204" pitchFamily="34" charset="0"/>
                <a:sym typeface="+mn-ea"/>
              </a:rPr>
              <a:t>M</a:t>
            </a:r>
            <a:r>
              <a:rPr lang="en-US" altLang="en-US" sz="2000" b="1" i="1" baseline="-25000">
                <a:solidFill>
                  <a:srgbClr val="7030A0"/>
                </a:solidFill>
                <a:latin typeface="Tahoma" panose="020B0604030504040204" pitchFamily="34" charset="0"/>
                <a:cs typeface="Tahoma" panose="020B0604030504040204" pitchFamily="34" charset="0"/>
                <a:sym typeface="+mn-ea"/>
              </a:rPr>
              <a:t>r</a:t>
            </a:r>
            <a:r>
              <a:rPr lang="en-US" altLang="en-US" sz="2000" i="1">
                <a:solidFill>
                  <a:srgbClr val="FF0000"/>
                </a:solidFill>
                <a:latin typeface="Tahoma" panose="020B0604030504040204" pitchFamily="34" charset="0"/>
                <a:cs typeface="Tahoma" panose="020B0604030504040204" pitchFamily="34" charset="0"/>
                <a:sym typeface="+mn-ea"/>
              </a:rPr>
              <a:t> = 1, they cancel)</a:t>
            </a:r>
            <a:endParaRPr lang="en-US" altLang="en-US" sz="2000" i="1">
              <a:solidFill>
                <a:srgbClr val="FF0000"/>
              </a:solidFill>
              <a:latin typeface="Tahoma" panose="020B0604030504040204" pitchFamily="34" charset="0"/>
              <a:cs typeface="Tahoma" panose="020B0604030504040204" pitchFamily="34" charset="0"/>
              <a:sym typeface="+mn-ea"/>
            </a:endParaRPr>
          </a:p>
        </p:txBody>
      </p:sp>
      <p:sp>
        <p:nvSpPr>
          <p:cNvPr id="12" name="Text Box 11"/>
          <p:cNvSpPr txBox="1"/>
          <p:nvPr/>
        </p:nvSpPr>
        <p:spPr>
          <a:xfrm>
            <a:off x="3420110" y="1643380"/>
            <a:ext cx="3702050" cy="398780"/>
          </a:xfrm>
          <a:prstGeom prst="rect">
            <a:avLst/>
          </a:prstGeom>
          <a:noFill/>
        </p:spPr>
        <p:txBody>
          <a:bodyPr wrap="square" rtlCol="0">
            <a:spAutoFit/>
          </a:bodyPr>
          <a:p>
            <a:r>
              <a:rPr lang="en-US" sz="2000">
                <a:latin typeface="Tahoma" panose="020B0604030504040204" pitchFamily="34" charset="0"/>
                <a:cs typeface="Tahoma" panose="020B0604030504040204" pitchFamily="34" charset="0"/>
                <a:sym typeface="+mn-ea"/>
              </a:rPr>
              <a:t>substitute </a:t>
            </a:r>
            <a:r>
              <a:rPr lang="en-US" altLang="en-US" sz="2000" b="1" i="1">
                <a:solidFill>
                  <a:srgbClr val="0070C0"/>
                </a:solidFill>
                <a:latin typeface="Tahoma" panose="020B0604030504040204" pitchFamily="34" charset="0"/>
                <a:cs typeface="Tahoma" panose="020B0604030504040204" pitchFamily="34" charset="0"/>
                <a:sym typeface="+mn-ea"/>
              </a:rPr>
              <a:t>m </a:t>
            </a:r>
            <a:r>
              <a:rPr lang="en-US" sz="2000">
                <a:latin typeface="Tahoma" panose="020B0604030504040204" pitchFamily="34" charset="0"/>
                <a:cs typeface="Tahoma" panose="020B0604030504040204" pitchFamily="34" charset="0"/>
                <a:sym typeface="+mn-ea"/>
              </a:rPr>
              <a:t>for </a:t>
            </a:r>
            <a:r>
              <a:rPr lang="en-US" altLang="en-US" sz="2000" b="1" i="1">
                <a:solidFill>
                  <a:srgbClr val="0070C0"/>
                </a:solidFill>
                <a:latin typeface="Tahoma" panose="020B0604030504040204" pitchFamily="34" charset="0"/>
                <a:cs typeface="Tahoma" panose="020B0604030504040204" pitchFamily="34" charset="0"/>
                <a:sym typeface="+mn-ea"/>
              </a:rPr>
              <a:t>m </a:t>
            </a:r>
            <a:r>
              <a:rPr lang="en-US" sz="2000" b="1" dirty="0">
                <a:latin typeface="Tahoma" panose="020B0604030504040204" pitchFamily="34" charset="0"/>
                <a:ea typeface="DFKai-SB" panose="03000509000000000000" pitchFamily="65" charset="-128"/>
                <a:cs typeface="Tahoma" panose="020B0604030504040204" pitchFamily="34" charset="0"/>
                <a:sym typeface="+mn-ea"/>
              </a:rPr>
              <a:t>= </a:t>
            </a:r>
            <a:r>
              <a:rPr lang="en-US" sz="2000" b="1" dirty="0">
                <a:solidFill>
                  <a:srgbClr val="7030A0"/>
                </a:solidFill>
                <a:latin typeface="Tahoma" panose="020B0604030504040204" pitchFamily="34" charset="0"/>
                <a:ea typeface="DFKai-SB" panose="03000509000000000000" pitchFamily="65" charset="-128"/>
                <a:cs typeface="Tahoma" panose="020B0604030504040204" pitchFamily="34" charset="0"/>
                <a:sym typeface="+mn-ea"/>
              </a:rPr>
              <a:t>M</a:t>
            </a:r>
            <a:r>
              <a:rPr lang="en-US" sz="2000" b="1" baseline="-25000" dirty="0">
                <a:solidFill>
                  <a:srgbClr val="7030A0"/>
                </a:solidFill>
                <a:latin typeface="Tahoma" panose="020B0604030504040204" pitchFamily="34" charset="0"/>
                <a:ea typeface="DFKai-SB" panose="03000509000000000000" pitchFamily="65" charset="-128"/>
                <a:cs typeface="Tahoma" panose="020B0604030504040204" pitchFamily="34" charset="0"/>
                <a:sym typeface="+mn-ea"/>
              </a:rPr>
              <a:t>r</a:t>
            </a:r>
            <a:r>
              <a:rPr lang="en-US" altLang="en-GB" sz="2000" b="1">
                <a:solidFill>
                  <a:srgbClr val="39FF1F"/>
                </a:solidFill>
                <a:latin typeface="Tahoma" panose="020B0604030504040204" pitchFamily="34" charset="0"/>
                <a:sym typeface="+mn-ea"/>
              </a:rPr>
              <a:t>C</a:t>
            </a:r>
            <a:r>
              <a:rPr lang="en-US" altLang="en-GB" sz="2000" b="1">
                <a:solidFill>
                  <a:srgbClr val="02045E"/>
                </a:solidFill>
                <a:latin typeface="Tahoma" panose="020B0604030504040204" pitchFamily="34" charset="0"/>
                <a:sym typeface="+mn-ea"/>
              </a:rPr>
              <a:t>V</a:t>
            </a:r>
            <a:endParaRPr lang="en-US" sz="2000" baseline="-25000">
              <a:latin typeface="Tahoma" panose="020B0604030504040204" pitchFamily="34" charset="0"/>
              <a:cs typeface="Tahoma" panose="020B0604030504040204" pitchFamily="34" charset="0"/>
              <a:sym typeface="+mn-ea"/>
            </a:endParaRPr>
          </a:p>
        </p:txBody>
      </p:sp>
      <p:cxnSp>
        <p:nvCxnSpPr>
          <p:cNvPr id="25" name="Straight Connector 24"/>
          <p:cNvCxnSpPr/>
          <p:nvPr/>
        </p:nvCxnSpPr>
        <p:spPr>
          <a:xfrm>
            <a:off x="828675" y="2449195"/>
            <a:ext cx="474345" cy="50038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1191260" y="2949575"/>
            <a:ext cx="474345" cy="50038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029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0299">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0299">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0299">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029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9" name="Rectangle 11"/>
          <p:cNvSpPr>
            <a:spLocks noChangeArrowheads="1"/>
          </p:cNvSpPr>
          <p:nvPr/>
        </p:nvSpPr>
        <p:spPr bwMode="auto">
          <a:xfrm>
            <a:off x="153035" y="723900"/>
            <a:ext cx="8434070" cy="6123940"/>
          </a:xfrm>
          <a:prstGeom prst="rect">
            <a:avLst/>
          </a:prstGeom>
          <a:solidFill>
            <a:schemeClr val="bg1"/>
          </a:solidFill>
          <a:ln>
            <a:noFill/>
          </a:ln>
          <a:effectLst/>
        </p:spPr>
        <p:txBody>
          <a:bodyPr wrap="square">
            <a:spAutoFit/>
          </a:bodyPr>
          <a:lstStyle>
            <a:lvl1pPr>
              <a:spcBef>
                <a:spcPct val="0"/>
              </a:spcBef>
              <a:defRPr kumimoji="1" sz="2400">
                <a:solidFill>
                  <a:schemeClr val="tx1"/>
                </a:solidFill>
                <a:latin typeface="Times New Roman" panose="02020603050405020304" pitchFamily="18" charset="0"/>
                <a:ea typeface="PMingLiU" panose="02020500000000000000" pitchFamily="18" charset="-120"/>
              </a:defRPr>
            </a:lvl1pPr>
            <a:lvl2pPr marL="1222375" indent="-457200">
              <a:spcBef>
                <a:spcPct val="0"/>
              </a:spcBef>
              <a:defRPr kumimoji="1" sz="2400">
                <a:solidFill>
                  <a:schemeClr val="tx1"/>
                </a:solidFill>
                <a:latin typeface="Times New Roman" panose="02020603050405020304" pitchFamily="18" charset="0"/>
                <a:ea typeface="PMingLiU" panose="02020500000000000000" pitchFamily="18" charset="-120"/>
              </a:defRPr>
            </a:lvl2pPr>
            <a:lvl3pPr marL="1870075" indent="-457200">
              <a:spcBef>
                <a:spcPct val="0"/>
              </a:spcBef>
              <a:defRPr kumimoji="1" sz="2400">
                <a:solidFill>
                  <a:schemeClr val="tx1"/>
                </a:solidFill>
                <a:latin typeface="Times New Roman" panose="02020603050405020304" pitchFamily="18" charset="0"/>
                <a:ea typeface="PMingLiU" panose="02020500000000000000" pitchFamily="18" charset="-120"/>
              </a:defRPr>
            </a:lvl3pPr>
            <a:lvl4pPr marL="2517775" indent="-457200">
              <a:spcBef>
                <a:spcPct val="0"/>
              </a:spcBef>
              <a:defRPr kumimoji="1" sz="2400">
                <a:solidFill>
                  <a:schemeClr val="tx1"/>
                </a:solidFill>
                <a:latin typeface="Times New Roman" panose="02020603050405020304" pitchFamily="18" charset="0"/>
                <a:ea typeface="PMingLiU" panose="02020500000000000000" pitchFamily="18" charset="-120"/>
              </a:defRPr>
            </a:lvl4pPr>
            <a:lvl5pPr marL="3165475" indent="-457200">
              <a:spcBef>
                <a:spcPct val="0"/>
              </a:spcBef>
              <a:defRPr kumimoji="1" sz="2400">
                <a:solidFill>
                  <a:schemeClr val="tx1"/>
                </a:solidFill>
                <a:latin typeface="Times New Roman" panose="02020603050405020304" pitchFamily="18" charset="0"/>
                <a:ea typeface="PMingLiU" panose="02020500000000000000" pitchFamily="18" charset="-120"/>
              </a:defRPr>
            </a:lvl5pPr>
            <a:lvl6pPr marL="36226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6pPr>
            <a:lvl7pPr marL="40798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7pPr>
            <a:lvl8pPr marL="45370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8pPr>
            <a:lvl9pPr marL="4994275" indent="-457200" fontAlgn="base">
              <a:spcBef>
                <a:spcPct val="0"/>
              </a:spcBef>
              <a:spcAft>
                <a:spcPct val="0"/>
              </a:spcAft>
              <a:defRPr kumimoji="1" sz="2400">
                <a:solidFill>
                  <a:schemeClr val="tx1"/>
                </a:solidFill>
                <a:latin typeface="Times New Roman" panose="02020603050405020304" pitchFamily="18" charset="0"/>
                <a:ea typeface="PMingLiU" panose="02020500000000000000" pitchFamily="18" charset="-120"/>
              </a:defRPr>
            </a:lvl9pPr>
          </a:lstStyle>
          <a:p>
            <a:pPr algn="l" eaLnBrk="1" hangingPunct="1">
              <a:spcBef>
                <a:spcPct val="0"/>
              </a:spcBef>
              <a:buFontTx/>
              <a:buNone/>
            </a:pPr>
            <a:r>
              <a:rPr lang="en-US" dirty="0">
                <a:latin typeface="Tahoma" panose="020B0604030504040204" pitchFamily="34" charset="0"/>
                <a:ea typeface="DFKai-SB" panose="03000509000000000000" pitchFamily="65" charset="-128"/>
                <a:cs typeface="Tahoma" panose="020B0604030504040204" pitchFamily="34" charset="0"/>
              </a:rPr>
              <a:t>Substitute </a:t>
            </a:r>
            <a:r>
              <a:rPr lang="en-US" b="1" dirty="0">
                <a:solidFill>
                  <a:srgbClr val="7030A0"/>
                </a:solidFill>
                <a:latin typeface="Tahoma" panose="020B0604030504040204" pitchFamily="34" charset="0"/>
                <a:ea typeface="DFKai-SB" panose="03000509000000000000" pitchFamily="65" charset="-128"/>
                <a:cs typeface="Tahoma" panose="020B0604030504040204" pitchFamily="34" charset="0"/>
              </a:rPr>
              <a:t>M</a:t>
            </a:r>
            <a:r>
              <a:rPr lang="en-US" b="1" baseline="-25000" dirty="0">
                <a:solidFill>
                  <a:srgbClr val="7030A0"/>
                </a:solidFill>
                <a:latin typeface="Tahoma" panose="020B0604030504040204" pitchFamily="34" charset="0"/>
                <a:ea typeface="DFKai-SB" panose="03000509000000000000" pitchFamily="65" charset="-128"/>
                <a:cs typeface="Tahoma" panose="020B0604030504040204" pitchFamily="34" charset="0"/>
              </a:rPr>
              <a:t>r</a:t>
            </a:r>
            <a:r>
              <a:rPr lang="en-US" dirty="0">
                <a:latin typeface="Tahoma" panose="020B0604030504040204" pitchFamily="34" charset="0"/>
                <a:ea typeface="DFKai-SB" panose="03000509000000000000" pitchFamily="65" charset="-128"/>
                <a:cs typeface="Tahoma" panose="020B0604030504040204" pitchFamily="34" charset="0"/>
              </a:rPr>
              <a:t> in the equation: </a:t>
            </a:r>
            <a:r>
              <a:rPr lang="en-GB" altLang="en-US" sz="2800" b="1">
                <a:solidFill>
                  <a:srgbClr val="00B050"/>
                </a:solidFill>
                <a:latin typeface="Tahoma" panose="020B0604030504040204" pitchFamily="34" charset="0"/>
                <a:sym typeface="+mn-ea"/>
              </a:rPr>
              <a:t>N</a:t>
            </a:r>
            <a:r>
              <a:rPr lang="en-GB" altLang="en-US" sz="2800" b="1" baseline="-25000">
                <a:solidFill>
                  <a:srgbClr val="00B050"/>
                </a:solidFill>
                <a:latin typeface="Tahoma" panose="020B0604030504040204" pitchFamily="34" charset="0"/>
                <a:sym typeface="+mn-ea"/>
              </a:rPr>
              <a:t>A </a:t>
            </a:r>
            <a:r>
              <a:rPr lang="en-US" altLang="en-GB" sz="2800" b="1">
                <a:latin typeface="Tahoma" panose="020B0604030504040204" pitchFamily="34" charset="0"/>
                <a:sym typeface="+mn-ea"/>
              </a:rPr>
              <a:t>= </a:t>
            </a:r>
            <a:r>
              <a:rPr lang="en-GB" altLang="en-US" sz="2800" b="1" u="sng">
                <a:solidFill>
                  <a:srgbClr val="7030A0"/>
                </a:solidFill>
                <a:latin typeface="Tahoma" panose="020B0604030504040204" pitchFamily="34" charset="0"/>
                <a:sym typeface="+mn-ea"/>
              </a:rPr>
              <a:t>M</a:t>
            </a:r>
            <a:r>
              <a:rPr lang="en-GB" altLang="en-US" sz="2800" b="1" u="sng" baseline="-25000">
                <a:solidFill>
                  <a:srgbClr val="7030A0"/>
                </a:solidFill>
                <a:latin typeface="Tahoma" panose="020B0604030504040204" pitchFamily="34" charset="0"/>
                <a:sym typeface="+mn-ea"/>
              </a:rPr>
              <a:t>r</a:t>
            </a:r>
            <a:r>
              <a:rPr lang="en-GB" altLang="en-US" sz="2800" b="1" u="sng">
                <a:solidFill>
                  <a:srgbClr val="DEA900"/>
                </a:solidFill>
                <a:latin typeface="Tahoma" panose="020B0604030504040204" pitchFamily="34" charset="0"/>
                <a:sym typeface="+mn-ea"/>
              </a:rPr>
              <a:t>N</a:t>
            </a:r>
            <a:r>
              <a:rPr lang="en-GB" altLang="en-US" sz="2800" b="1">
                <a:solidFill>
                  <a:srgbClr val="DEA900"/>
                </a:solidFill>
                <a:latin typeface="Tahoma" panose="020B0604030504040204" pitchFamily="34" charset="0"/>
                <a:sym typeface="+mn-ea"/>
              </a:rPr>
              <a:t> </a:t>
            </a:r>
            <a:r>
              <a:rPr lang="en-US" dirty="0">
                <a:latin typeface="Tahoma" panose="020B0604030504040204" pitchFamily="34" charset="0"/>
                <a:ea typeface="DFKai-SB" panose="03000509000000000000" pitchFamily="65" charset="-128"/>
                <a:cs typeface="Tahoma" panose="020B0604030504040204" pitchFamily="34" charset="0"/>
                <a:sym typeface="+mn-ea"/>
              </a:rPr>
              <a:t>, using </a:t>
            </a:r>
            <a:r>
              <a:rPr lang="en-US" sz="2800" b="1" dirty="0">
                <a:solidFill>
                  <a:srgbClr val="FF0000"/>
                </a:solidFill>
                <a:latin typeface="Tahoma" panose="020B0604030504040204" pitchFamily="34" charset="0"/>
                <a:ea typeface="DFKai-SB" panose="03000509000000000000" pitchFamily="65" charset="-128"/>
                <a:cs typeface="Tahoma" panose="020B0604030504040204" pitchFamily="34" charset="0"/>
                <a:sym typeface="+mn-ea"/>
              </a:rPr>
              <a:t>n </a:t>
            </a:r>
            <a:r>
              <a:rPr lang="en-US" sz="2800" b="1" dirty="0">
                <a:latin typeface="Tahoma" panose="020B0604030504040204" pitchFamily="34" charset="0"/>
                <a:ea typeface="DFKai-SB" panose="03000509000000000000" pitchFamily="65" charset="-128"/>
                <a:cs typeface="Tahoma" panose="020B0604030504040204" pitchFamily="34" charset="0"/>
                <a:sym typeface="+mn-ea"/>
              </a:rPr>
              <a:t>= </a:t>
            </a:r>
            <a:r>
              <a:rPr lang="en-US" sz="2800" b="1" u="sng" dirty="0">
                <a:solidFill>
                  <a:srgbClr val="0070C0"/>
                </a:solidFill>
                <a:latin typeface="Tahoma" panose="020B0604030504040204" pitchFamily="34" charset="0"/>
                <a:ea typeface="DFKai-SB" panose="03000509000000000000" pitchFamily="65" charset="-128"/>
                <a:cs typeface="Tahoma" panose="020B0604030504040204" pitchFamily="34" charset="0"/>
                <a:sym typeface="+mn-ea"/>
              </a:rPr>
              <a:t>m</a:t>
            </a:r>
            <a:endParaRPr lang="en-GB" altLang="en-US" sz="2800" b="1" u="sng">
              <a:solidFill>
                <a:srgbClr val="DEA900"/>
              </a:solidFill>
              <a:latin typeface="Tahoma" panose="020B0604030504040204" pitchFamily="34" charset="0"/>
              <a:sym typeface="+mn-ea"/>
            </a:endParaRPr>
          </a:p>
          <a:p>
            <a:pPr algn="l" eaLnBrk="1" hangingPunct="1">
              <a:spcBef>
                <a:spcPct val="0"/>
              </a:spcBef>
              <a:buFontTx/>
              <a:buNone/>
            </a:pPr>
            <a:r>
              <a:rPr lang="en-US" sz="2800" b="1" dirty="0">
                <a:solidFill>
                  <a:srgbClr val="FF0000"/>
                </a:solidFill>
                <a:latin typeface="Tahoma" panose="020B0604030504040204" pitchFamily="34" charset="0"/>
                <a:ea typeface="DFKai-SB" panose="03000509000000000000" pitchFamily="65" charset="-128"/>
                <a:cs typeface="Tahoma" panose="020B0604030504040204" pitchFamily="34" charset="0"/>
              </a:rPr>
              <a:t>   					      </a:t>
            </a:r>
            <a:r>
              <a:rPr lang="en-GB" altLang="en-US" sz="2800" b="1">
                <a:solidFill>
                  <a:srgbClr val="0070C0"/>
                </a:solidFill>
                <a:latin typeface="Tahoma" panose="020B0604030504040204" pitchFamily="34" charset="0"/>
                <a:sym typeface="+mn-ea"/>
              </a:rPr>
              <a:t>m </a:t>
            </a:r>
            <a:r>
              <a:rPr lang="en-GB" altLang="en-US" sz="2800" b="1">
                <a:solidFill>
                  <a:srgbClr val="FF0000"/>
                </a:solidFill>
                <a:latin typeface="Tahoma" panose="020B0604030504040204" pitchFamily="34" charset="0"/>
                <a:sym typeface="+mn-ea"/>
              </a:rPr>
              <a:t>         </a:t>
            </a:r>
            <a:r>
              <a:rPr lang="en-US" sz="2800" b="1" dirty="0">
                <a:solidFill>
                  <a:srgbClr val="FF0000"/>
                </a:solidFill>
                <a:latin typeface="Tahoma" panose="020B0604030504040204" pitchFamily="34" charset="0"/>
                <a:ea typeface="DFKai-SB" panose="03000509000000000000" pitchFamily="65" charset="-128"/>
                <a:cs typeface="Tahoma" panose="020B0604030504040204" pitchFamily="34" charset="0"/>
              </a:rPr>
              <a:t>         </a:t>
            </a:r>
            <a:r>
              <a:rPr lang="en-US" sz="2800" b="1" dirty="0">
                <a:solidFill>
                  <a:srgbClr val="7030A0"/>
                </a:solidFill>
                <a:latin typeface="Tahoma" panose="020B0604030504040204" pitchFamily="34" charset="0"/>
                <a:ea typeface="DFKai-SB" panose="03000509000000000000" pitchFamily="65" charset="-128"/>
                <a:cs typeface="Tahoma" panose="020B0604030504040204" pitchFamily="34" charset="0"/>
              </a:rPr>
              <a:t>M</a:t>
            </a:r>
            <a:r>
              <a:rPr lang="en-US" baseline="-25000" dirty="0">
                <a:solidFill>
                  <a:srgbClr val="7030A0"/>
                </a:solidFill>
                <a:latin typeface="Tahoma" panose="020B0604030504040204" pitchFamily="34" charset="0"/>
                <a:ea typeface="DFKai-SB" panose="03000509000000000000" pitchFamily="65" charset="-128"/>
                <a:cs typeface="Tahoma" panose="020B0604030504040204" pitchFamily="34" charset="0"/>
              </a:rPr>
              <a:t>r</a:t>
            </a:r>
            <a:r>
              <a:rPr lang="en-GB" altLang="en-US">
                <a:solidFill>
                  <a:srgbClr val="7030A0"/>
                </a:solidFill>
                <a:latin typeface="Tahoma" panose="020B0604030504040204" pitchFamily="34" charset="0"/>
                <a:sym typeface="+mn-ea"/>
              </a:rPr>
              <a:t>       </a:t>
            </a:r>
            <a:endParaRPr lang="en-GB" altLang="en-US">
              <a:solidFill>
                <a:srgbClr val="7030A0"/>
              </a:solidFill>
              <a:latin typeface="Tahoma" panose="020B0604030504040204" pitchFamily="34" charset="0"/>
              <a:sym typeface="+mn-ea"/>
            </a:endParaRPr>
          </a:p>
          <a:p>
            <a:pPr algn="l" eaLnBrk="1" hangingPunct="1">
              <a:spcBef>
                <a:spcPct val="0"/>
              </a:spcBef>
              <a:buFontTx/>
              <a:buNone/>
            </a:pPr>
            <a:r>
              <a:rPr lang="en-US" sz="2800" b="1" dirty="0">
                <a:solidFill>
                  <a:srgbClr val="FF0000"/>
                </a:solidFill>
                <a:latin typeface="Tahoma" panose="020B0604030504040204" pitchFamily="34" charset="0"/>
                <a:ea typeface="DFKai-SB" panose="03000509000000000000" pitchFamily="65" charset="-128"/>
                <a:cs typeface="Tahoma" panose="020B0604030504040204" pitchFamily="34" charset="0"/>
                <a:sym typeface="+mn-ea"/>
              </a:rPr>
              <a:t>n</a:t>
            </a:r>
            <a:r>
              <a:rPr lang="en-US" sz="2800" b="1" dirty="0">
                <a:latin typeface="Tahoma" panose="020B0604030504040204" pitchFamily="34" charset="0"/>
                <a:ea typeface="DFKai-SB" panose="03000509000000000000" pitchFamily="65" charset="-128"/>
                <a:cs typeface="Tahoma" panose="020B0604030504040204" pitchFamily="34" charset="0"/>
                <a:sym typeface="+mn-ea"/>
              </a:rPr>
              <a:t> = </a:t>
            </a:r>
            <a:r>
              <a:rPr lang="en-US" sz="2800" b="1" u="sng" dirty="0">
                <a:solidFill>
                  <a:srgbClr val="0070C0"/>
                </a:solidFill>
                <a:latin typeface="Tahoma" panose="020B0604030504040204" pitchFamily="34" charset="0"/>
                <a:ea typeface="DFKai-SB" panose="03000509000000000000" pitchFamily="65" charset="-128"/>
                <a:cs typeface="Tahoma" panose="020B0604030504040204" pitchFamily="34" charset="0"/>
                <a:sym typeface="+mn-ea"/>
              </a:rPr>
              <a:t>m</a:t>
            </a:r>
            <a:endParaRPr lang="en-GB" altLang="en-US" sz="2800" b="1" u="sng">
              <a:solidFill>
                <a:srgbClr val="DEA900"/>
              </a:solidFill>
              <a:latin typeface="Tahoma" panose="020B0604030504040204" pitchFamily="34" charset="0"/>
              <a:sym typeface="+mn-ea"/>
            </a:endParaRPr>
          </a:p>
          <a:p>
            <a:pPr algn="l" eaLnBrk="1" hangingPunct="1">
              <a:spcBef>
                <a:spcPct val="0"/>
              </a:spcBef>
              <a:buFontTx/>
              <a:buNone/>
            </a:pPr>
            <a:r>
              <a:rPr lang="en-US" sz="2800" b="1" dirty="0">
                <a:solidFill>
                  <a:srgbClr val="7030A0"/>
                </a:solidFill>
                <a:latin typeface="Tahoma" panose="020B0604030504040204" pitchFamily="34" charset="0"/>
                <a:ea typeface="DFKai-SB" panose="03000509000000000000" pitchFamily="65" charset="-128"/>
                <a:cs typeface="Tahoma" panose="020B0604030504040204" pitchFamily="34" charset="0"/>
                <a:sym typeface="+mn-ea"/>
              </a:rPr>
              <a:t>       M</a:t>
            </a:r>
            <a:r>
              <a:rPr lang="en-US" sz="2800" baseline="-25000" dirty="0">
                <a:solidFill>
                  <a:srgbClr val="7030A0"/>
                </a:solidFill>
                <a:latin typeface="Tahoma" panose="020B0604030504040204" pitchFamily="34" charset="0"/>
                <a:ea typeface="DFKai-SB" panose="03000509000000000000" pitchFamily="65" charset="-128"/>
                <a:cs typeface="Tahoma" panose="020B0604030504040204" pitchFamily="34" charset="0"/>
                <a:sym typeface="+mn-ea"/>
              </a:rPr>
              <a:t>r</a:t>
            </a:r>
            <a:r>
              <a:rPr lang="en-GB" altLang="en-US" sz="2800">
                <a:solidFill>
                  <a:srgbClr val="7030A0"/>
                </a:solidFill>
                <a:latin typeface="Tahoma" panose="020B0604030504040204" pitchFamily="34" charset="0"/>
                <a:sym typeface="+mn-ea"/>
              </a:rPr>
              <a:t>       </a:t>
            </a:r>
            <a:endParaRPr lang="en-GB" altLang="en-US" sz="2800" dirty="0">
              <a:solidFill>
                <a:srgbClr val="7030A0"/>
              </a:solidFill>
              <a:latin typeface="Tahoma" panose="020B0604030504040204" pitchFamily="34" charset="0"/>
              <a:ea typeface="DFKai-SB" panose="03000509000000000000" pitchFamily="65" charset="-128"/>
              <a:cs typeface="Tahoma" panose="020B0604030504040204" pitchFamily="34" charset="0"/>
              <a:sym typeface="+mn-ea"/>
            </a:endParaRPr>
          </a:p>
          <a:p>
            <a:pPr algn="l" eaLnBrk="1" hangingPunct="1">
              <a:spcBef>
                <a:spcPct val="0"/>
              </a:spcBef>
              <a:buFontTx/>
              <a:buNone/>
            </a:pPr>
            <a:r>
              <a:rPr lang="en-US" sz="2800" b="1" dirty="0">
                <a:solidFill>
                  <a:srgbClr val="7030A0"/>
                </a:solidFill>
                <a:latin typeface="Tahoma" panose="020B0604030504040204" pitchFamily="34" charset="0"/>
                <a:ea typeface="DFKai-SB" panose="03000509000000000000" pitchFamily="65" charset="-128"/>
                <a:cs typeface="Tahoma" panose="020B0604030504040204" pitchFamily="34" charset="0"/>
                <a:sym typeface="+mn-ea"/>
              </a:rPr>
              <a:t>M</a:t>
            </a:r>
            <a:r>
              <a:rPr lang="en-US" sz="2800" baseline="-25000" dirty="0">
                <a:solidFill>
                  <a:srgbClr val="7030A0"/>
                </a:solidFill>
                <a:latin typeface="Tahoma" panose="020B0604030504040204" pitchFamily="34" charset="0"/>
                <a:ea typeface="DFKai-SB" panose="03000509000000000000" pitchFamily="65" charset="-128"/>
                <a:cs typeface="Tahoma" panose="020B0604030504040204" pitchFamily="34" charset="0"/>
                <a:sym typeface="+mn-ea"/>
              </a:rPr>
              <a:t>r</a:t>
            </a:r>
            <a:r>
              <a:rPr lang="en-US" sz="2800" b="1" dirty="0">
                <a:solidFill>
                  <a:srgbClr val="FF0000"/>
                </a:solidFill>
                <a:latin typeface="Tahoma" panose="020B0604030504040204" pitchFamily="34" charset="0"/>
                <a:ea typeface="DFKai-SB" panose="03000509000000000000" pitchFamily="65" charset="-128"/>
                <a:cs typeface="Tahoma" panose="020B0604030504040204" pitchFamily="34" charset="0"/>
                <a:sym typeface="+mn-ea"/>
              </a:rPr>
              <a:t>n </a:t>
            </a:r>
            <a:r>
              <a:rPr lang="en-US" sz="2800" b="1" dirty="0">
                <a:latin typeface="Tahoma" panose="020B0604030504040204" pitchFamily="34" charset="0"/>
                <a:ea typeface="DFKai-SB" panose="03000509000000000000" pitchFamily="65" charset="-128"/>
                <a:cs typeface="Tahoma" panose="020B0604030504040204" pitchFamily="34" charset="0"/>
                <a:sym typeface="+mn-ea"/>
              </a:rPr>
              <a:t>= </a:t>
            </a:r>
            <a:r>
              <a:rPr lang="en-US" sz="2800" b="1" u="sng" dirty="0">
                <a:solidFill>
                  <a:srgbClr val="0070C0"/>
                </a:solidFill>
                <a:latin typeface="Tahoma" panose="020B0604030504040204" pitchFamily="34" charset="0"/>
                <a:ea typeface="DFKai-SB" panose="03000509000000000000" pitchFamily="65" charset="-128"/>
                <a:cs typeface="Tahoma" panose="020B0604030504040204" pitchFamily="34" charset="0"/>
                <a:sym typeface="+mn-ea"/>
              </a:rPr>
              <a:t>m</a:t>
            </a:r>
            <a:r>
              <a:rPr lang="en-US" sz="2800" b="1" dirty="0">
                <a:solidFill>
                  <a:srgbClr val="7030A0"/>
                </a:solidFill>
                <a:latin typeface="Tahoma" panose="020B0604030504040204" pitchFamily="34" charset="0"/>
                <a:ea typeface="DFKai-SB" panose="03000509000000000000" pitchFamily="65" charset="-128"/>
                <a:cs typeface="Tahoma" panose="020B0604030504040204" pitchFamily="34" charset="0"/>
                <a:sym typeface="+mn-ea"/>
              </a:rPr>
              <a:t>M</a:t>
            </a:r>
            <a:r>
              <a:rPr lang="en-US" sz="2800" baseline="-25000" dirty="0">
                <a:solidFill>
                  <a:srgbClr val="7030A0"/>
                </a:solidFill>
                <a:latin typeface="Tahoma" panose="020B0604030504040204" pitchFamily="34" charset="0"/>
                <a:ea typeface="DFKai-SB" panose="03000509000000000000" pitchFamily="65" charset="-128"/>
                <a:cs typeface="Tahoma" panose="020B0604030504040204" pitchFamily="34" charset="0"/>
                <a:sym typeface="+mn-ea"/>
              </a:rPr>
              <a:t>r</a:t>
            </a:r>
            <a:endParaRPr lang="en-GB" altLang="en-US" sz="2800" b="1" u="sng">
              <a:solidFill>
                <a:srgbClr val="DEA900"/>
              </a:solidFill>
              <a:latin typeface="Tahoma" panose="020B0604030504040204" pitchFamily="34" charset="0"/>
              <a:sym typeface="+mn-ea"/>
            </a:endParaRPr>
          </a:p>
          <a:p>
            <a:pPr algn="l" eaLnBrk="1" hangingPunct="1">
              <a:spcBef>
                <a:spcPct val="0"/>
              </a:spcBef>
              <a:buFontTx/>
              <a:buNone/>
            </a:pPr>
            <a:r>
              <a:rPr lang="en-US" sz="2800" b="1" dirty="0">
                <a:solidFill>
                  <a:srgbClr val="7030A0"/>
                </a:solidFill>
                <a:latin typeface="Tahoma" panose="020B0604030504040204" pitchFamily="34" charset="0"/>
                <a:ea typeface="DFKai-SB" panose="03000509000000000000" pitchFamily="65" charset="-128"/>
                <a:cs typeface="Tahoma" panose="020B0604030504040204" pitchFamily="34" charset="0"/>
                <a:sym typeface="+mn-ea"/>
              </a:rPr>
              <a:t>           M</a:t>
            </a:r>
            <a:r>
              <a:rPr lang="en-US" sz="2800" baseline="-25000" dirty="0">
                <a:solidFill>
                  <a:srgbClr val="7030A0"/>
                </a:solidFill>
                <a:latin typeface="Tahoma" panose="020B0604030504040204" pitchFamily="34" charset="0"/>
                <a:ea typeface="DFKai-SB" panose="03000509000000000000" pitchFamily="65" charset="-128"/>
                <a:cs typeface="Tahoma" panose="020B0604030504040204" pitchFamily="34" charset="0"/>
                <a:sym typeface="+mn-ea"/>
              </a:rPr>
              <a:t>r</a:t>
            </a:r>
            <a:r>
              <a:rPr lang="en-GB" altLang="en-US" sz="2800">
                <a:solidFill>
                  <a:srgbClr val="7030A0"/>
                </a:solidFill>
                <a:latin typeface="Tahoma" panose="020B0604030504040204" pitchFamily="34" charset="0"/>
                <a:sym typeface="+mn-ea"/>
              </a:rPr>
              <a:t>   </a:t>
            </a:r>
            <a:endParaRPr lang="en-GB" altLang="en-US" sz="2800">
              <a:solidFill>
                <a:srgbClr val="0070C0"/>
              </a:solidFill>
              <a:latin typeface="Tahoma" panose="020B0604030504040204" pitchFamily="34" charset="0"/>
              <a:sym typeface="+mn-ea"/>
            </a:endParaRPr>
          </a:p>
          <a:p>
            <a:pPr algn="l" eaLnBrk="1" hangingPunct="1">
              <a:spcBef>
                <a:spcPct val="0"/>
              </a:spcBef>
              <a:buFontTx/>
              <a:buNone/>
            </a:pPr>
            <a:r>
              <a:rPr lang="en-US" sz="2800" b="1" u="sng" dirty="0">
                <a:solidFill>
                  <a:srgbClr val="7030A0"/>
                </a:solidFill>
                <a:latin typeface="Tahoma" panose="020B0604030504040204" pitchFamily="34" charset="0"/>
                <a:ea typeface="DFKai-SB" panose="03000509000000000000" pitchFamily="65" charset="-128"/>
                <a:cs typeface="Tahoma" panose="020B0604030504040204" pitchFamily="34" charset="0"/>
                <a:sym typeface="+mn-ea"/>
              </a:rPr>
              <a:t>M</a:t>
            </a:r>
            <a:r>
              <a:rPr lang="en-US" sz="2800" u="sng" baseline="-25000" dirty="0">
                <a:solidFill>
                  <a:srgbClr val="7030A0"/>
                </a:solidFill>
                <a:latin typeface="Tahoma" panose="020B0604030504040204" pitchFamily="34" charset="0"/>
                <a:ea typeface="DFKai-SB" panose="03000509000000000000" pitchFamily="65" charset="-128"/>
                <a:cs typeface="Tahoma" panose="020B0604030504040204" pitchFamily="34" charset="0"/>
                <a:sym typeface="+mn-ea"/>
              </a:rPr>
              <a:t>r</a:t>
            </a:r>
            <a:r>
              <a:rPr lang="en-US" sz="2800" b="1" u="sng" dirty="0">
                <a:solidFill>
                  <a:srgbClr val="FF0000"/>
                </a:solidFill>
                <a:latin typeface="Tahoma" panose="020B0604030504040204" pitchFamily="34" charset="0"/>
                <a:ea typeface="DFKai-SB" panose="03000509000000000000" pitchFamily="65" charset="-128"/>
                <a:cs typeface="Tahoma" panose="020B0604030504040204" pitchFamily="34" charset="0"/>
                <a:sym typeface="+mn-ea"/>
              </a:rPr>
              <a:t>n</a:t>
            </a:r>
            <a:r>
              <a:rPr lang="en-US" sz="2800" b="1" dirty="0">
                <a:solidFill>
                  <a:srgbClr val="FF0000"/>
                </a:solidFill>
                <a:latin typeface="Tahoma" panose="020B0604030504040204" pitchFamily="34" charset="0"/>
                <a:ea typeface="DFKai-SB" panose="03000509000000000000" pitchFamily="65" charset="-128"/>
                <a:cs typeface="Tahoma" panose="020B0604030504040204" pitchFamily="34" charset="0"/>
                <a:sym typeface="+mn-ea"/>
              </a:rPr>
              <a:t> </a:t>
            </a:r>
            <a:r>
              <a:rPr lang="en-US" sz="2800" b="1" dirty="0">
                <a:latin typeface="Tahoma" panose="020B0604030504040204" pitchFamily="34" charset="0"/>
                <a:ea typeface="DFKai-SB" panose="03000509000000000000" pitchFamily="65" charset="-128"/>
                <a:cs typeface="Tahoma" panose="020B0604030504040204" pitchFamily="34" charset="0"/>
                <a:sym typeface="+mn-ea"/>
              </a:rPr>
              <a:t>= </a:t>
            </a:r>
            <a:r>
              <a:rPr lang="en-US" altLang="en-US" sz="2800" b="1" u="sng" dirty="0">
                <a:solidFill>
                  <a:srgbClr val="0070C0"/>
                </a:solidFill>
                <a:latin typeface="Tahoma" panose="020B0604030504040204" pitchFamily="34" charset="0"/>
                <a:ea typeface="DFKai-SB" panose="03000509000000000000" pitchFamily="65" charset="-128"/>
                <a:cs typeface="Tahoma" panose="020B0604030504040204" pitchFamily="34" charset="0"/>
                <a:sym typeface="+mn-ea"/>
              </a:rPr>
              <a:t>m</a:t>
            </a:r>
            <a:endParaRPr lang="en-US" altLang="en-US" sz="2800" b="1" u="sng" dirty="0">
              <a:latin typeface="Tahoma" panose="020B0604030504040204" pitchFamily="34" charset="0"/>
              <a:ea typeface="DFKai-SB" panose="03000509000000000000" pitchFamily="65" charset="-128"/>
              <a:cs typeface="Tahoma" panose="020B0604030504040204" pitchFamily="34" charset="0"/>
              <a:sym typeface="+mn-ea"/>
            </a:endParaRPr>
          </a:p>
          <a:p>
            <a:pPr algn="l" eaLnBrk="1" hangingPunct="1">
              <a:spcBef>
                <a:spcPct val="0"/>
              </a:spcBef>
              <a:buFontTx/>
              <a:buNone/>
            </a:pPr>
            <a:r>
              <a:rPr lang="en-US" altLang="en-US" sz="2800" b="1" dirty="0">
                <a:solidFill>
                  <a:srgbClr val="FF0000"/>
                </a:solidFill>
                <a:latin typeface="Tahoma" panose="020B0604030504040204" pitchFamily="34" charset="0"/>
                <a:ea typeface="DFKai-SB" panose="03000509000000000000" pitchFamily="65" charset="-128"/>
                <a:cs typeface="Tahoma" panose="020B0604030504040204" pitchFamily="34" charset="0"/>
                <a:sym typeface="+mn-ea"/>
              </a:rPr>
              <a:t>   n      n </a:t>
            </a:r>
            <a:endParaRPr lang="en-US" altLang="en-US" sz="2800" b="1" dirty="0">
              <a:solidFill>
                <a:schemeClr val="tx1"/>
              </a:solidFill>
              <a:latin typeface="Tahoma" panose="020B0604030504040204" pitchFamily="34" charset="0"/>
              <a:ea typeface="DFKai-SB" panose="03000509000000000000" pitchFamily="65" charset="-128"/>
              <a:cs typeface="Tahoma" panose="020B0604030504040204" pitchFamily="34" charset="0"/>
              <a:sym typeface="+mn-ea"/>
            </a:endParaRPr>
          </a:p>
          <a:p>
            <a:pPr algn="l" eaLnBrk="1" hangingPunct="1">
              <a:spcBef>
                <a:spcPct val="0"/>
              </a:spcBef>
              <a:buFontTx/>
              <a:buNone/>
            </a:pPr>
            <a:r>
              <a:rPr lang="en-US" sz="2800" b="1" dirty="0">
                <a:solidFill>
                  <a:srgbClr val="7030A0"/>
                </a:solidFill>
                <a:latin typeface="Tahoma" panose="020B0604030504040204" pitchFamily="34" charset="0"/>
                <a:ea typeface="DFKai-SB" panose="03000509000000000000" pitchFamily="65" charset="-128"/>
                <a:cs typeface="Tahoma" panose="020B0604030504040204" pitchFamily="34" charset="0"/>
                <a:sym typeface="+mn-ea"/>
              </a:rPr>
              <a:t>M</a:t>
            </a:r>
            <a:r>
              <a:rPr lang="en-US" sz="2800" baseline="-25000" dirty="0">
                <a:solidFill>
                  <a:srgbClr val="7030A0"/>
                </a:solidFill>
                <a:latin typeface="Tahoma" panose="020B0604030504040204" pitchFamily="34" charset="0"/>
                <a:ea typeface="DFKai-SB" panose="03000509000000000000" pitchFamily="65" charset="-128"/>
                <a:cs typeface="Tahoma" panose="020B0604030504040204" pitchFamily="34" charset="0"/>
                <a:sym typeface="+mn-ea"/>
              </a:rPr>
              <a:t>r</a:t>
            </a:r>
            <a:r>
              <a:rPr lang="en-US" sz="2800" b="1" dirty="0">
                <a:latin typeface="Tahoma" panose="020B0604030504040204" pitchFamily="34" charset="0"/>
                <a:ea typeface="DFKai-SB" panose="03000509000000000000" pitchFamily="65" charset="-128"/>
                <a:cs typeface="Tahoma" panose="020B0604030504040204" pitchFamily="34" charset="0"/>
                <a:sym typeface="+mn-ea"/>
              </a:rPr>
              <a:t> = </a:t>
            </a:r>
            <a:r>
              <a:rPr lang="en-US" altLang="en-US" sz="2800" b="1" u="sng" dirty="0">
                <a:solidFill>
                  <a:srgbClr val="0070C0"/>
                </a:solidFill>
                <a:latin typeface="Tahoma" panose="020B0604030504040204" pitchFamily="34" charset="0"/>
                <a:ea typeface="DFKai-SB" panose="03000509000000000000" pitchFamily="65" charset="-128"/>
                <a:cs typeface="Tahoma" panose="020B0604030504040204" pitchFamily="34" charset="0"/>
                <a:sym typeface="+mn-ea"/>
              </a:rPr>
              <a:t>m</a:t>
            </a:r>
            <a:endParaRPr lang="en-US" altLang="en-US" sz="2800" b="1" u="sng" dirty="0">
              <a:latin typeface="Tahoma" panose="020B0604030504040204" pitchFamily="34" charset="0"/>
              <a:ea typeface="DFKai-SB" panose="03000509000000000000" pitchFamily="65" charset="-128"/>
              <a:cs typeface="Tahoma" panose="020B0604030504040204" pitchFamily="34" charset="0"/>
              <a:sym typeface="+mn-ea"/>
            </a:endParaRPr>
          </a:p>
          <a:p>
            <a:pPr algn="l" eaLnBrk="1" hangingPunct="1">
              <a:spcBef>
                <a:spcPct val="0"/>
              </a:spcBef>
              <a:buFontTx/>
              <a:buNone/>
            </a:pPr>
            <a:r>
              <a:rPr lang="en-US" altLang="en-US" sz="2800" b="1" dirty="0">
                <a:latin typeface="Tahoma" panose="020B0604030504040204" pitchFamily="34" charset="0"/>
                <a:ea typeface="DFKai-SB" panose="03000509000000000000" pitchFamily="65" charset="-128"/>
                <a:cs typeface="Tahoma" panose="020B0604030504040204" pitchFamily="34" charset="0"/>
                <a:sym typeface="+mn-ea"/>
              </a:rPr>
              <a:t>         </a:t>
            </a:r>
            <a:r>
              <a:rPr lang="en-US" altLang="en-US" sz="2800" b="1" dirty="0">
                <a:solidFill>
                  <a:srgbClr val="FF0000"/>
                </a:solidFill>
                <a:latin typeface="Tahoma" panose="020B0604030504040204" pitchFamily="34" charset="0"/>
                <a:ea typeface="DFKai-SB" panose="03000509000000000000" pitchFamily="65" charset="-128"/>
                <a:cs typeface="Tahoma" panose="020B0604030504040204" pitchFamily="34" charset="0"/>
                <a:sym typeface="+mn-ea"/>
              </a:rPr>
              <a:t>n </a:t>
            </a:r>
            <a:endParaRPr lang="en-US" altLang="en-US" sz="2800" b="1" dirty="0">
              <a:latin typeface="Tahoma" panose="020B0604030504040204" pitchFamily="34" charset="0"/>
              <a:ea typeface="DFKai-SB" panose="03000509000000000000" pitchFamily="65" charset="-128"/>
              <a:cs typeface="Tahoma" panose="020B0604030504040204" pitchFamily="34" charset="0"/>
              <a:sym typeface="+mn-ea"/>
            </a:endParaRPr>
          </a:p>
          <a:p>
            <a:pPr algn="l" eaLnBrk="1" hangingPunct="1">
              <a:spcBef>
                <a:spcPct val="0"/>
              </a:spcBef>
              <a:buFontTx/>
              <a:buNone/>
            </a:pPr>
            <a:r>
              <a:rPr lang="en-GB" altLang="en-US" sz="2800" b="1">
                <a:solidFill>
                  <a:srgbClr val="00B050"/>
                </a:solidFill>
                <a:latin typeface="Tahoma" panose="020B0604030504040204" pitchFamily="34" charset="0"/>
                <a:sym typeface="+mn-ea"/>
              </a:rPr>
              <a:t>N</a:t>
            </a:r>
            <a:r>
              <a:rPr lang="en-GB" altLang="en-US" sz="2800" b="1" baseline="-25000">
                <a:solidFill>
                  <a:srgbClr val="00B050"/>
                </a:solidFill>
                <a:latin typeface="Tahoma" panose="020B0604030504040204" pitchFamily="34" charset="0"/>
                <a:sym typeface="+mn-ea"/>
              </a:rPr>
              <a:t>A </a:t>
            </a:r>
            <a:r>
              <a:rPr lang="en-US" altLang="en-GB" sz="2800" b="1">
                <a:latin typeface="Tahoma" panose="020B0604030504040204" pitchFamily="34" charset="0"/>
                <a:sym typeface="+mn-ea"/>
              </a:rPr>
              <a:t>= </a:t>
            </a:r>
            <a:r>
              <a:rPr lang="en-GB" altLang="en-US" sz="2800" b="1" u="sng">
                <a:solidFill>
                  <a:srgbClr val="7030A0"/>
                </a:solidFill>
                <a:latin typeface="Tahoma" panose="020B0604030504040204" pitchFamily="34" charset="0"/>
                <a:sym typeface="+mn-ea"/>
              </a:rPr>
              <a:t>M</a:t>
            </a:r>
            <a:r>
              <a:rPr lang="en-GB" altLang="en-US" sz="2800" b="1" u="sng" baseline="-25000">
                <a:solidFill>
                  <a:srgbClr val="7030A0"/>
                </a:solidFill>
                <a:latin typeface="Tahoma" panose="020B0604030504040204" pitchFamily="34" charset="0"/>
                <a:sym typeface="+mn-ea"/>
              </a:rPr>
              <a:t>r</a:t>
            </a:r>
            <a:r>
              <a:rPr lang="en-GB" altLang="en-US" sz="2800" b="1" u="sng">
                <a:solidFill>
                  <a:srgbClr val="DEA900"/>
                </a:solidFill>
                <a:latin typeface="Tahoma" panose="020B0604030504040204" pitchFamily="34" charset="0"/>
                <a:sym typeface="+mn-ea"/>
              </a:rPr>
              <a:t>N</a:t>
            </a:r>
            <a:r>
              <a:rPr lang="en-GB" altLang="en-US" sz="2800" b="1">
                <a:solidFill>
                  <a:srgbClr val="DEA900"/>
                </a:solidFill>
                <a:latin typeface="Tahoma" panose="020B0604030504040204" pitchFamily="34" charset="0"/>
                <a:sym typeface="+mn-ea"/>
              </a:rPr>
              <a:t> </a:t>
            </a:r>
            <a:r>
              <a:rPr lang="en-GB" altLang="en-US" sz="2800" b="1">
                <a:solidFill>
                  <a:schemeClr val="tx1"/>
                </a:solidFill>
                <a:latin typeface="Tahoma" panose="020B0604030504040204" pitchFamily="34" charset="0"/>
                <a:sym typeface="+mn-ea"/>
              </a:rPr>
              <a:t> </a:t>
            </a:r>
            <a:r>
              <a:rPr lang="en-US" altLang="en-GB" sz="2800" b="1">
                <a:solidFill>
                  <a:schemeClr val="tx1"/>
                </a:solidFill>
                <a:latin typeface="Tahoma" panose="020B0604030504040204" pitchFamily="34" charset="0"/>
                <a:sym typeface="+mn-ea"/>
              </a:rPr>
              <a:t>=  </a:t>
            </a:r>
            <a:r>
              <a:rPr lang="en-US" altLang="en-GB" sz="2800" b="1" u="sng">
                <a:solidFill>
                  <a:srgbClr val="0070C0"/>
                </a:solidFill>
                <a:latin typeface="Tahoma" panose="020B0604030504040204" pitchFamily="34" charset="0"/>
                <a:sym typeface="+mn-ea"/>
              </a:rPr>
              <a:t>m</a:t>
            </a:r>
            <a:r>
              <a:rPr lang="en-GB" altLang="en-US" sz="2800" b="1" u="sng">
                <a:solidFill>
                  <a:srgbClr val="DEA900"/>
                </a:solidFill>
                <a:latin typeface="Tahoma" panose="020B0604030504040204" pitchFamily="34" charset="0"/>
                <a:sym typeface="+mn-ea"/>
              </a:rPr>
              <a:t>N</a:t>
            </a:r>
            <a:endParaRPr lang="en-US" altLang="en-GB" sz="2800" b="1">
              <a:solidFill>
                <a:schemeClr val="tx1"/>
              </a:solidFill>
              <a:latin typeface="Tahoma" panose="020B0604030504040204" pitchFamily="34" charset="0"/>
              <a:sym typeface="+mn-ea"/>
            </a:endParaRPr>
          </a:p>
          <a:p>
            <a:pPr algn="l" eaLnBrk="1" hangingPunct="1">
              <a:spcBef>
                <a:spcPct val="0"/>
              </a:spcBef>
              <a:buFontTx/>
              <a:buNone/>
            </a:pPr>
            <a:r>
              <a:rPr lang="en-US" sz="2800" b="1" dirty="0">
                <a:latin typeface="Tahoma" panose="020B0604030504040204" pitchFamily="34" charset="0"/>
                <a:ea typeface="DFKai-SB" panose="03000509000000000000" pitchFamily="65" charset="-128"/>
                <a:cs typeface="Tahoma" panose="020B0604030504040204" pitchFamily="34" charset="0"/>
                <a:sym typeface="+mn-ea"/>
              </a:rPr>
              <a:t>   	 </a:t>
            </a:r>
            <a:r>
              <a:rPr lang="en-GB" altLang="en-US" sz="2800" b="1">
                <a:solidFill>
                  <a:srgbClr val="0070C0"/>
                </a:solidFill>
                <a:latin typeface="Tahoma" panose="020B0604030504040204" pitchFamily="34" charset="0"/>
                <a:sym typeface="+mn-ea"/>
              </a:rPr>
              <a:t>m         </a:t>
            </a:r>
            <a:r>
              <a:rPr lang="en-US" altLang="en-GB" sz="2800" b="1">
                <a:solidFill>
                  <a:srgbClr val="FF0000"/>
                </a:solidFill>
                <a:latin typeface="Tahoma" panose="020B0604030504040204" pitchFamily="34" charset="0"/>
                <a:sym typeface="+mn-ea"/>
              </a:rPr>
              <a:t>n</a:t>
            </a:r>
            <a:r>
              <a:rPr lang="en-GB" altLang="en-US" sz="2800" b="1">
                <a:solidFill>
                  <a:srgbClr val="0070C0"/>
                </a:solidFill>
                <a:latin typeface="Tahoma" panose="020B0604030504040204" pitchFamily="34" charset="0"/>
                <a:sym typeface="+mn-ea"/>
              </a:rPr>
              <a:t>m</a:t>
            </a:r>
            <a:endParaRPr lang="en-US" altLang="en-US" sz="2800" b="1" dirty="0">
              <a:solidFill>
                <a:schemeClr val="tx1"/>
              </a:solidFill>
              <a:latin typeface="Tahoma" panose="020B0604030504040204" pitchFamily="34" charset="0"/>
              <a:ea typeface="DFKai-SB" panose="03000509000000000000" pitchFamily="65" charset="-128"/>
              <a:cs typeface="Tahoma" panose="020B0604030504040204" pitchFamily="34" charset="0"/>
              <a:sym typeface="+mn-ea"/>
            </a:endParaRPr>
          </a:p>
          <a:p>
            <a:pPr algn="l" eaLnBrk="1" hangingPunct="1">
              <a:spcBef>
                <a:spcPct val="0"/>
              </a:spcBef>
              <a:buFontTx/>
              <a:buNone/>
            </a:pPr>
            <a:r>
              <a:rPr lang="en-GB" altLang="en-US" sz="2800" b="1">
                <a:solidFill>
                  <a:srgbClr val="00B050"/>
                </a:solidFill>
                <a:latin typeface="Tahoma" panose="020B0604030504040204" pitchFamily="34" charset="0"/>
                <a:sym typeface="+mn-ea"/>
              </a:rPr>
              <a:t>N</a:t>
            </a:r>
            <a:r>
              <a:rPr lang="en-GB" altLang="en-US" sz="2800" b="1" baseline="-25000">
                <a:solidFill>
                  <a:srgbClr val="00B050"/>
                </a:solidFill>
                <a:latin typeface="Tahoma" panose="020B0604030504040204" pitchFamily="34" charset="0"/>
                <a:sym typeface="+mn-ea"/>
              </a:rPr>
              <a:t>A </a:t>
            </a:r>
            <a:r>
              <a:rPr lang="en-US" altLang="en-GB" sz="2800" b="1">
                <a:latin typeface="Tahoma" panose="020B0604030504040204" pitchFamily="34" charset="0"/>
                <a:sym typeface="+mn-ea"/>
              </a:rPr>
              <a:t>= </a:t>
            </a:r>
            <a:r>
              <a:rPr lang="en-GB" altLang="en-US" sz="2800" b="1" u="sng">
                <a:solidFill>
                  <a:srgbClr val="DEA900"/>
                </a:solidFill>
                <a:latin typeface="Tahoma" panose="020B0604030504040204" pitchFamily="34" charset="0"/>
                <a:sym typeface="+mn-ea"/>
              </a:rPr>
              <a:t>N</a:t>
            </a:r>
            <a:endParaRPr lang="en-US" altLang="en-GB" sz="2800" b="1">
              <a:solidFill>
                <a:schemeClr val="tx1"/>
              </a:solidFill>
              <a:latin typeface="Tahoma" panose="020B0604030504040204" pitchFamily="34" charset="0"/>
              <a:sym typeface="+mn-ea"/>
            </a:endParaRPr>
          </a:p>
          <a:p>
            <a:pPr algn="l" eaLnBrk="1" hangingPunct="1">
              <a:spcBef>
                <a:spcPct val="0"/>
              </a:spcBef>
              <a:buFontTx/>
              <a:buNone/>
            </a:pPr>
            <a:r>
              <a:rPr lang="en-US" sz="2800" b="1" dirty="0">
                <a:latin typeface="Tahoma" panose="020B0604030504040204" pitchFamily="34" charset="0"/>
                <a:ea typeface="DFKai-SB" panose="03000509000000000000" pitchFamily="65" charset="-128"/>
                <a:cs typeface="Tahoma" panose="020B0604030504040204" pitchFamily="34" charset="0"/>
                <a:sym typeface="+mn-ea"/>
              </a:rPr>
              <a:t>   	</a:t>
            </a:r>
            <a:r>
              <a:rPr lang="en-US" altLang="en-GB" sz="2800" b="1">
                <a:solidFill>
                  <a:srgbClr val="FF0000"/>
                </a:solidFill>
                <a:latin typeface="Tahoma" panose="020B0604030504040204" pitchFamily="34" charset="0"/>
                <a:sym typeface="+mn-ea"/>
              </a:rPr>
              <a:t>n</a:t>
            </a:r>
            <a:endParaRPr lang="en-US" altLang="en-GB" sz="2800" b="1" dirty="0">
              <a:solidFill>
                <a:srgbClr val="FF0000"/>
              </a:solidFill>
              <a:latin typeface="Tahoma" panose="020B0604030504040204" pitchFamily="34" charset="0"/>
              <a:ea typeface="DFKai-SB" panose="03000509000000000000" pitchFamily="65" charset="-128"/>
              <a:cs typeface="Tahoma" panose="020B0604030504040204" pitchFamily="34" charset="0"/>
              <a:sym typeface="+mn-ea"/>
            </a:endParaRPr>
          </a:p>
        </p:txBody>
      </p:sp>
      <p:sp>
        <p:nvSpPr>
          <p:cNvPr id="35844" name="Text Box 3"/>
          <p:cNvSpPr txBox="1">
            <a:spLocks noChangeArrowheads="1"/>
          </p:cNvSpPr>
          <p:nvPr/>
        </p:nvSpPr>
        <p:spPr bwMode="auto">
          <a:xfrm>
            <a:off x="0" y="0"/>
            <a:ext cx="9144000" cy="72199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US" altLang="en-US" b="1" dirty="0">
                <a:sym typeface="+mn-ea"/>
              </a:rPr>
              <a:t>Substituting and Rearranging Equations</a:t>
            </a:r>
            <a:endParaRPr lang="en-GB" altLang="en-US" sz="1000" b="1" baseline="30000" dirty="0">
              <a:latin typeface="Tahoma" panose="020B0604030504040204" pitchFamily="34" charset="0"/>
            </a:endParaRPr>
          </a:p>
        </p:txBody>
      </p:sp>
      <p:sp>
        <p:nvSpPr>
          <p:cNvPr id="8" name="Text Box 7"/>
          <p:cNvSpPr txBox="1"/>
          <p:nvPr/>
        </p:nvSpPr>
        <p:spPr>
          <a:xfrm>
            <a:off x="3524885" y="3415665"/>
            <a:ext cx="4175760" cy="398780"/>
          </a:xfrm>
          <a:prstGeom prst="rect">
            <a:avLst/>
          </a:prstGeom>
          <a:noFill/>
        </p:spPr>
        <p:txBody>
          <a:bodyPr wrap="square" rtlCol="0">
            <a:spAutoFit/>
          </a:bodyPr>
          <a:p>
            <a:r>
              <a:rPr lang="en-US" altLang="en-US" sz="2000" i="1">
                <a:solidFill>
                  <a:srgbClr val="FF0000"/>
                </a:solidFill>
                <a:latin typeface="Tahoma" panose="020B0604030504040204" pitchFamily="34" charset="0"/>
                <a:cs typeface="Tahoma" panose="020B0604030504040204" pitchFamily="34" charset="0"/>
                <a:sym typeface="+mn-ea"/>
              </a:rPr>
              <a:t>(n ÷ n = 1, they cancel)</a:t>
            </a:r>
            <a:endParaRPr lang="en-US" altLang="en-US" sz="2000" i="1">
              <a:solidFill>
                <a:srgbClr val="FF0000"/>
              </a:solidFill>
              <a:latin typeface="Tahoma" panose="020B0604030504040204" pitchFamily="34" charset="0"/>
              <a:cs typeface="Tahoma" panose="020B0604030504040204" pitchFamily="34" charset="0"/>
              <a:sym typeface="+mn-ea"/>
            </a:endParaRPr>
          </a:p>
        </p:txBody>
      </p:sp>
      <p:sp>
        <p:nvSpPr>
          <p:cNvPr id="9" name="Text Box 8"/>
          <p:cNvSpPr txBox="1"/>
          <p:nvPr/>
        </p:nvSpPr>
        <p:spPr>
          <a:xfrm>
            <a:off x="3420110" y="2442845"/>
            <a:ext cx="3910330" cy="398780"/>
          </a:xfrm>
          <a:prstGeom prst="rect">
            <a:avLst/>
          </a:prstGeom>
          <a:noFill/>
        </p:spPr>
        <p:txBody>
          <a:bodyPr wrap="square" rtlCol="0">
            <a:spAutoFit/>
          </a:bodyPr>
          <a:p>
            <a:r>
              <a:rPr lang="en-US" altLang="en-US" sz="2000" i="1">
                <a:solidFill>
                  <a:srgbClr val="FF0000"/>
                </a:solidFill>
                <a:latin typeface="Tahoma" panose="020B0604030504040204" pitchFamily="34" charset="0"/>
                <a:cs typeface="Tahoma" panose="020B0604030504040204" pitchFamily="34" charset="0"/>
                <a:sym typeface="+mn-ea"/>
              </a:rPr>
              <a:t>(M</a:t>
            </a:r>
            <a:r>
              <a:rPr lang="en-US" altLang="en-US" sz="2000" i="1" baseline="-25000">
                <a:solidFill>
                  <a:srgbClr val="FF0000"/>
                </a:solidFill>
                <a:latin typeface="Tahoma" panose="020B0604030504040204" pitchFamily="34" charset="0"/>
                <a:cs typeface="Tahoma" panose="020B0604030504040204" pitchFamily="34" charset="0"/>
                <a:sym typeface="+mn-ea"/>
              </a:rPr>
              <a:t>r</a:t>
            </a:r>
            <a:r>
              <a:rPr lang="en-US" altLang="en-US" sz="2000" i="1">
                <a:solidFill>
                  <a:srgbClr val="FF0000"/>
                </a:solidFill>
                <a:latin typeface="Tahoma" panose="020B0604030504040204" pitchFamily="34" charset="0"/>
                <a:cs typeface="Tahoma" panose="020B0604030504040204" pitchFamily="34" charset="0"/>
                <a:sym typeface="+mn-ea"/>
              </a:rPr>
              <a:t> ÷ M</a:t>
            </a:r>
            <a:r>
              <a:rPr lang="en-US" altLang="en-US" sz="2000" i="1" baseline="-25000">
                <a:solidFill>
                  <a:srgbClr val="FF0000"/>
                </a:solidFill>
                <a:latin typeface="Tahoma" panose="020B0604030504040204" pitchFamily="34" charset="0"/>
                <a:cs typeface="Tahoma" panose="020B0604030504040204" pitchFamily="34" charset="0"/>
                <a:sym typeface="+mn-ea"/>
              </a:rPr>
              <a:t>r</a:t>
            </a:r>
            <a:r>
              <a:rPr lang="en-US" altLang="en-US" sz="2000" i="1">
                <a:solidFill>
                  <a:srgbClr val="FF0000"/>
                </a:solidFill>
                <a:latin typeface="Tahoma" panose="020B0604030504040204" pitchFamily="34" charset="0"/>
                <a:cs typeface="Tahoma" panose="020B0604030504040204" pitchFamily="34" charset="0"/>
                <a:sym typeface="+mn-ea"/>
              </a:rPr>
              <a:t> = 1, they cancel)</a:t>
            </a:r>
            <a:endParaRPr lang="en-US" altLang="en-US" sz="2000" i="1">
              <a:solidFill>
                <a:srgbClr val="FF0000"/>
              </a:solidFill>
              <a:latin typeface="Tahoma" panose="020B0604030504040204" pitchFamily="34" charset="0"/>
              <a:cs typeface="Tahoma" panose="020B0604030504040204" pitchFamily="34" charset="0"/>
              <a:sym typeface="+mn-ea"/>
            </a:endParaRPr>
          </a:p>
        </p:txBody>
      </p:sp>
      <p:sp>
        <p:nvSpPr>
          <p:cNvPr id="10" name="Text Box 9"/>
          <p:cNvSpPr txBox="1"/>
          <p:nvPr/>
        </p:nvSpPr>
        <p:spPr>
          <a:xfrm>
            <a:off x="3420110" y="4230370"/>
            <a:ext cx="3420745" cy="706755"/>
          </a:xfrm>
          <a:prstGeom prst="rect">
            <a:avLst/>
          </a:prstGeom>
          <a:noFill/>
        </p:spPr>
        <p:txBody>
          <a:bodyPr wrap="none" rtlCol="0" anchor="t">
            <a:spAutoFit/>
          </a:bodyPr>
          <a:p>
            <a:pPr algn="l" eaLnBrk="1" hangingPunct="1">
              <a:spcBef>
                <a:spcPct val="0"/>
              </a:spcBef>
              <a:buFontTx/>
              <a:buNone/>
            </a:pPr>
            <a:r>
              <a:rPr lang="en-US" altLang="en-US" sz="2000">
                <a:latin typeface="Tahoma" panose="020B0604030504040204" pitchFamily="34" charset="0"/>
                <a:cs typeface="Tahoma" panose="020B0604030504040204" pitchFamily="34" charset="0"/>
                <a:sym typeface="+mn-ea"/>
              </a:rPr>
              <a:t>substitute </a:t>
            </a:r>
            <a:r>
              <a:rPr lang="en-US" altLang="en-US" sz="2000" b="1">
                <a:solidFill>
                  <a:srgbClr val="7030A0"/>
                </a:solidFill>
                <a:latin typeface="Tahoma" panose="020B0604030504040204" pitchFamily="34" charset="0"/>
                <a:cs typeface="Tahoma" panose="020B0604030504040204" pitchFamily="34" charset="0"/>
                <a:sym typeface="+mn-ea"/>
              </a:rPr>
              <a:t>Mr,</a:t>
            </a:r>
            <a:r>
              <a:rPr lang="en-US" altLang="en-US" sz="2000">
                <a:latin typeface="Tahoma" panose="020B0604030504040204" pitchFamily="34" charset="0"/>
                <a:cs typeface="Tahoma" panose="020B0604030504040204" pitchFamily="34" charset="0"/>
                <a:sym typeface="+mn-ea"/>
              </a:rPr>
              <a:t> in </a:t>
            </a:r>
            <a:r>
              <a:rPr lang="en-GB" altLang="en-US" sz="2000" b="1">
                <a:solidFill>
                  <a:srgbClr val="00B050"/>
                </a:solidFill>
                <a:latin typeface="Tahoma" panose="020B0604030504040204" pitchFamily="34" charset="0"/>
                <a:sym typeface="+mn-ea"/>
              </a:rPr>
              <a:t>N</a:t>
            </a:r>
            <a:r>
              <a:rPr lang="en-GB" altLang="en-US" sz="2000" b="1" baseline="-25000">
                <a:solidFill>
                  <a:srgbClr val="00B050"/>
                </a:solidFill>
                <a:latin typeface="Tahoma" panose="020B0604030504040204" pitchFamily="34" charset="0"/>
                <a:sym typeface="+mn-ea"/>
              </a:rPr>
              <a:t>A </a:t>
            </a:r>
            <a:r>
              <a:rPr lang="en-US" altLang="en-GB" sz="2000" b="1">
                <a:latin typeface="Tahoma" panose="020B0604030504040204" pitchFamily="34" charset="0"/>
                <a:sym typeface="+mn-ea"/>
              </a:rPr>
              <a:t>= </a:t>
            </a:r>
            <a:r>
              <a:rPr lang="en-GB" altLang="en-US" sz="2000" b="1" u="sng">
                <a:solidFill>
                  <a:srgbClr val="7030A0"/>
                </a:solidFill>
                <a:latin typeface="Tahoma" panose="020B0604030504040204" pitchFamily="34" charset="0"/>
                <a:sym typeface="+mn-ea"/>
              </a:rPr>
              <a:t>M</a:t>
            </a:r>
            <a:r>
              <a:rPr lang="en-GB" altLang="en-US" sz="2000" b="1" u="sng" baseline="-25000">
                <a:solidFill>
                  <a:srgbClr val="7030A0"/>
                </a:solidFill>
                <a:latin typeface="Tahoma" panose="020B0604030504040204" pitchFamily="34" charset="0"/>
                <a:sym typeface="+mn-ea"/>
              </a:rPr>
              <a:t>r</a:t>
            </a:r>
            <a:r>
              <a:rPr lang="en-GB" altLang="en-US" sz="2000" b="1" u="sng">
                <a:solidFill>
                  <a:srgbClr val="DEA900"/>
                </a:solidFill>
                <a:latin typeface="Tahoma" panose="020B0604030504040204" pitchFamily="34" charset="0"/>
                <a:sym typeface="+mn-ea"/>
              </a:rPr>
              <a:t>N</a:t>
            </a:r>
            <a:r>
              <a:rPr lang="en-GB" altLang="en-US" sz="2000" b="1">
                <a:solidFill>
                  <a:srgbClr val="DEA900"/>
                </a:solidFill>
                <a:latin typeface="Tahoma" panose="020B0604030504040204" pitchFamily="34" charset="0"/>
                <a:sym typeface="+mn-ea"/>
              </a:rPr>
              <a:t> </a:t>
            </a:r>
            <a:r>
              <a:rPr lang="en-US" altLang="en-US" sz="2000">
                <a:latin typeface="Tahoma" panose="020B0604030504040204" pitchFamily="34" charset="0"/>
                <a:cs typeface="Tahoma" panose="020B0604030504040204" pitchFamily="34" charset="0"/>
                <a:sym typeface="+mn-ea"/>
              </a:rPr>
              <a:t> </a:t>
            </a:r>
            <a:endParaRPr lang="en-US" altLang="en-US" sz="2000">
              <a:latin typeface="Tahoma" panose="020B0604030504040204" pitchFamily="34" charset="0"/>
              <a:cs typeface="Tahoma" panose="020B0604030504040204" pitchFamily="34" charset="0"/>
              <a:sym typeface="+mn-ea"/>
            </a:endParaRPr>
          </a:p>
          <a:p>
            <a:pPr algn="l" eaLnBrk="1" hangingPunct="1">
              <a:spcBef>
                <a:spcPct val="0"/>
              </a:spcBef>
              <a:buFontTx/>
              <a:buNone/>
            </a:pPr>
            <a:r>
              <a:rPr lang="en-US" altLang="en-US" sz="2000">
                <a:latin typeface="Tahoma" panose="020B0604030504040204" pitchFamily="34" charset="0"/>
                <a:cs typeface="Tahoma" panose="020B0604030504040204" pitchFamily="34" charset="0"/>
                <a:sym typeface="+mn-ea"/>
              </a:rPr>
              <a:t>                                   </a:t>
            </a:r>
            <a:r>
              <a:rPr lang="en-GB" altLang="en-US" sz="2000" b="1">
                <a:solidFill>
                  <a:srgbClr val="0070C0"/>
                </a:solidFill>
                <a:latin typeface="Tahoma" panose="020B0604030504040204" pitchFamily="34" charset="0"/>
                <a:sym typeface="+mn-ea"/>
              </a:rPr>
              <a:t>m</a:t>
            </a:r>
            <a:endParaRPr lang="en-US" altLang="en-US" sz="2000">
              <a:latin typeface="Tahoma" panose="020B0604030504040204" pitchFamily="34" charset="0"/>
              <a:cs typeface="Tahoma" panose="020B0604030504040204" pitchFamily="34" charset="0"/>
              <a:sym typeface="+mn-ea"/>
            </a:endParaRPr>
          </a:p>
        </p:txBody>
      </p:sp>
      <p:sp>
        <p:nvSpPr>
          <p:cNvPr id="11" name="Text Box 10"/>
          <p:cNvSpPr txBox="1"/>
          <p:nvPr/>
        </p:nvSpPr>
        <p:spPr>
          <a:xfrm>
            <a:off x="3420110" y="2841625"/>
            <a:ext cx="4545965" cy="398780"/>
          </a:xfrm>
          <a:prstGeom prst="rect">
            <a:avLst/>
          </a:prstGeom>
          <a:noFill/>
        </p:spPr>
        <p:txBody>
          <a:bodyPr wrap="square" rtlCol="0">
            <a:spAutoFit/>
          </a:bodyPr>
          <a:p>
            <a:r>
              <a:rPr lang="en-US" altLang="en-US" sz="2000">
                <a:latin typeface="Tahoma" panose="020B0604030504040204" pitchFamily="34" charset="0"/>
                <a:cs typeface="Tahoma" panose="020B0604030504040204" pitchFamily="34" charset="0"/>
                <a:sym typeface="+mn-ea"/>
              </a:rPr>
              <a:t>divide both sides by n</a:t>
            </a:r>
            <a:endParaRPr lang="en-US" altLang="en-US" sz="2000">
              <a:latin typeface="Tahoma" panose="020B0604030504040204" pitchFamily="34" charset="0"/>
              <a:cs typeface="Tahoma" panose="020B0604030504040204" pitchFamily="34" charset="0"/>
              <a:sym typeface="+mn-ea"/>
            </a:endParaRPr>
          </a:p>
        </p:txBody>
      </p:sp>
      <p:sp>
        <p:nvSpPr>
          <p:cNvPr id="12" name="Text Box 11"/>
          <p:cNvSpPr txBox="1"/>
          <p:nvPr/>
        </p:nvSpPr>
        <p:spPr>
          <a:xfrm>
            <a:off x="3524885" y="1656080"/>
            <a:ext cx="3702050" cy="398780"/>
          </a:xfrm>
          <a:prstGeom prst="rect">
            <a:avLst/>
          </a:prstGeom>
          <a:noFill/>
        </p:spPr>
        <p:txBody>
          <a:bodyPr wrap="square" rtlCol="0">
            <a:spAutoFit/>
          </a:bodyPr>
          <a:p>
            <a:r>
              <a:rPr lang="en-US" altLang="en-US" sz="2000">
                <a:latin typeface="Tahoma" panose="020B0604030504040204" pitchFamily="34" charset="0"/>
                <a:cs typeface="Tahoma" panose="020B0604030504040204" pitchFamily="34" charset="0"/>
                <a:sym typeface="+mn-ea"/>
              </a:rPr>
              <a:t>multiply both sides by M</a:t>
            </a:r>
            <a:r>
              <a:rPr lang="en-US" altLang="en-US" sz="2000" baseline="-25000">
                <a:latin typeface="Tahoma" panose="020B0604030504040204" pitchFamily="34" charset="0"/>
                <a:cs typeface="Tahoma" panose="020B0604030504040204" pitchFamily="34" charset="0"/>
                <a:sym typeface="+mn-ea"/>
              </a:rPr>
              <a:t>r</a:t>
            </a:r>
            <a:endParaRPr lang="en-US" altLang="en-US" sz="2000" baseline="-25000">
              <a:latin typeface="Tahoma" panose="020B0604030504040204" pitchFamily="34" charset="0"/>
              <a:cs typeface="Tahoma" panose="020B0604030504040204" pitchFamily="34" charset="0"/>
              <a:sym typeface="+mn-ea"/>
            </a:endParaRPr>
          </a:p>
        </p:txBody>
      </p:sp>
      <p:sp>
        <p:nvSpPr>
          <p:cNvPr id="13" name="Text Box 12"/>
          <p:cNvSpPr txBox="1"/>
          <p:nvPr/>
        </p:nvSpPr>
        <p:spPr>
          <a:xfrm>
            <a:off x="3268980" y="5139055"/>
            <a:ext cx="4848225" cy="398780"/>
          </a:xfrm>
          <a:prstGeom prst="rect">
            <a:avLst/>
          </a:prstGeom>
          <a:noFill/>
        </p:spPr>
        <p:txBody>
          <a:bodyPr wrap="square" rtlCol="0">
            <a:spAutoFit/>
          </a:bodyPr>
          <a:p>
            <a:r>
              <a:rPr lang="en-US" altLang="en-US" sz="2000" i="1">
                <a:solidFill>
                  <a:srgbClr val="FF0000"/>
                </a:solidFill>
                <a:latin typeface="Tahoma" panose="020B0604030504040204" pitchFamily="34" charset="0"/>
                <a:cs typeface="Tahoma" panose="020B0604030504040204" pitchFamily="34" charset="0"/>
                <a:sym typeface="+mn-ea"/>
              </a:rPr>
              <a:t>(simplify, m ÷ m = 1, they cancel)</a:t>
            </a:r>
            <a:endParaRPr lang="en-US" altLang="en-US" sz="2000" i="1">
              <a:solidFill>
                <a:srgbClr val="FF0000"/>
              </a:solidFill>
              <a:latin typeface="Tahoma" panose="020B0604030504040204" pitchFamily="34" charset="0"/>
              <a:cs typeface="Tahoma" panose="020B0604030504040204" pitchFamily="34" charset="0"/>
              <a:sym typeface="+mn-ea"/>
            </a:endParaRPr>
          </a:p>
        </p:txBody>
      </p:sp>
      <p:cxnSp>
        <p:nvCxnSpPr>
          <p:cNvPr id="14" name="Straight Connector 13"/>
          <p:cNvCxnSpPr/>
          <p:nvPr/>
        </p:nvCxnSpPr>
        <p:spPr>
          <a:xfrm>
            <a:off x="1619885" y="2442845"/>
            <a:ext cx="474345" cy="50038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331595" y="2915285"/>
            <a:ext cx="474345" cy="50038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45465" y="3314065"/>
            <a:ext cx="474345" cy="50038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471805" y="3729990"/>
            <a:ext cx="474345" cy="50038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2395855" y="4937125"/>
            <a:ext cx="474345" cy="50038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2704465" y="5437505"/>
            <a:ext cx="474345" cy="50038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Text Box 23"/>
          <p:cNvSpPr txBox="1"/>
          <p:nvPr/>
        </p:nvSpPr>
        <p:spPr>
          <a:xfrm>
            <a:off x="3268980" y="6078855"/>
            <a:ext cx="5166995" cy="368300"/>
          </a:xfrm>
          <a:prstGeom prst="rect">
            <a:avLst/>
          </a:prstGeom>
          <a:noFill/>
        </p:spPr>
        <p:txBody>
          <a:bodyPr wrap="square" rtlCol="0">
            <a:spAutoFit/>
          </a:bodyPr>
          <a:p>
            <a:r>
              <a:rPr lang="en-US" altLang="en-US" b="1"/>
              <a:t>Do you recognize this equation?</a:t>
            </a:r>
            <a:endParaRPr lang="en-US" altLang="en-US" b="1"/>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029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0299">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0299">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0299">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0299">
                                            <p:txEl>
                                              <p:pRg st="6" end="6"/>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40299">
                                            <p:txEl>
                                              <p:pRg st="7" end="7"/>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40299">
                                            <p:txEl>
                                              <p:pRg st="8" end="8"/>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40299">
                                            <p:txEl>
                                              <p:pRg st="9" end="9"/>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40299">
                                            <p:txEl>
                                              <p:pRg st="10" end="10"/>
                                            </p:txEl>
                                          </p:spTgt>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40299">
                                            <p:txEl>
                                              <p:pRg st="11" end="11"/>
                                            </p:txEl>
                                          </p:spTgt>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22"/>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23"/>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3"/>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140299">
                                            <p:txEl>
                                              <p:pRg st="12" end="12"/>
                                            </p:txEl>
                                          </p:spTgt>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140299">
                                            <p:txEl>
                                              <p:pRg st="13" end="13"/>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9" grpId="0"/>
      <p:bldP spid="11" grpId="0"/>
      <p:bldP spid="8" grpId="0"/>
      <p:bldP spid="10" grpId="0"/>
      <p:bldP spid="13" grpId="0"/>
      <p:bldP spid="24"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Text Box 3"/>
          <p:cNvSpPr txBox="1">
            <a:spLocks noChangeArrowheads="1"/>
          </p:cNvSpPr>
          <p:nvPr/>
        </p:nvSpPr>
        <p:spPr bwMode="auto">
          <a:xfrm>
            <a:off x="0" y="0"/>
            <a:ext cx="9144000" cy="72199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US" altLang="en-US" b="1" dirty="0">
                <a:sym typeface="+mn-ea"/>
              </a:rPr>
              <a:t>Substituting and Rearranging Equations</a:t>
            </a:r>
            <a:endParaRPr lang="en-GB" altLang="en-US" sz="1000" b="1" baseline="30000" dirty="0">
              <a:latin typeface="Tahoma" panose="020B0604030504040204" pitchFamily="34" charset="0"/>
            </a:endParaRPr>
          </a:p>
        </p:txBody>
      </p:sp>
      <p:sp>
        <p:nvSpPr>
          <p:cNvPr id="2" name="Text Box 1"/>
          <p:cNvSpPr txBox="1"/>
          <p:nvPr/>
        </p:nvSpPr>
        <p:spPr>
          <a:xfrm>
            <a:off x="160020" y="987425"/>
            <a:ext cx="8372475" cy="5631180"/>
          </a:xfrm>
          <a:prstGeom prst="rect">
            <a:avLst/>
          </a:prstGeom>
          <a:noFill/>
        </p:spPr>
        <p:txBody>
          <a:bodyPr wrap="square" rtlCol="0">
            <a:spAutoFit/>
          </a:bodyPr>
          <a:p>
            <a:r>
              <a:rPr lang="en-US" altLang="en-US" sz="2400" i="1"/>
              <a:t>Rearrange </a:t>
            </a:r>
            <a:r>
              <a:rPr lang="en-US" altLang="en-US" sz="2400" b="1">
                <a:solidFill>
                  <a:srgbClr val="002060"/>
                </a:solidFill>
              </a:rPr>
              <a:t>s = ut + ½at</a:t>
            </a:r>
            <a:r>
              <a:rPr lang="en-US" altLang="en-US" sz="2400" b="1" baseline="30000">
                <a:solidFill>
                  <a:srgbClr val="002060"/>
                </a:solidFill>
              </a:rPr>
              <a:t>2</a:t>
            </a:r>
            <a:r>
              <a:rPr lang="en-US" altLang="en-US" sz="2400" b="1"/>
              <a:t> </a:t>
            </a:r>
            <a:r>
              <a:rPr lang="en-US" altLang="en-US" sz="2400" i="1"/>
              <a:t>for a</a:t>
            </a:r>
            <a:endParaRPr lang="en-US" altLang="en-US" sz="2400" i="1"/>
          </a:p>
          <a:p>
            <a:endParaRPr lang="en-US" altLang="en-US" sz="2400" i="1">
              <a:solidFill>
                <a:schemeClr val="tx1"/>
              </a:solidFill>
              <a:sym typeface="+mn-ea"/>
            </a:endParaRPr>
          </a:p>
          <a:p>
            <a:r>
              <a:rPr lang="en-US" altLang="en-US" sz="2400" i="1">
                <a:solidFill>
                  <a:schemeClr val="tx1"/>
                </a:solidFill>
                <a:sym typeface="+mn-ea"/>
              </a:rPr>
              <a:t>subtract </a:t>
            </a:r>
            <a:r>
              <a:rPr lang="en-US" altLang="en-US" sz="2400" i="1">
                <a:solidFill>
                  <a:srgbClr val="002060"/>
                </a:solidFill>
                <a:sym typeface="+mn-ea"/>
              </a:rPr>
              <a:t>ut</a:t>
            </a:r>
            <a:r>
              <a:rPr lang="en-US" altLang="en-US" sz="2400" i="1">
                <a:solidFill>
                  <a:schemeClr val="tx1"/>
                </a:solidFill>
                <a:sym typeface="+mn-ea"/>
              </a:rPr>
              <a:t> from both sides</a:t>
            </a:r>
            <a:endParaRPr lang="en-US" altLang="en-US" sz="2400" b="1">
              <a:solidFill>
                <a:srgbClr val="002060"/>
              </a:solidFill>
              <a:sym typeface="+mn-ea"/>
            </a:endParaRPr>
          </a:p>
          <a:p>
            <a:r>
              <a:rPr lang="en-US" altLang="en-US" sz="2400" b="1">
                <a:solidFill>
                  <a:srgbClr val="002060"/>
                </a:solidFill>
                <a:sym typeface="+mn-ea"/>
              </a:rPr>
              <a:t>s - ut = ut -ut + ½at</a:t>
            </a:r>
            <a:r>
              <a:rPr lang="en-US" altLang="en-US" sz="2400" b="1" baseline="30000">
                <a:solidFill>
                  <a:srgbClr val="002060"/>
                </a:solidFill>
                <a:sym typeface="+mn-ea"/>
              </a:rPr>
              <a:t>2</a:t>
            </a:r>
            <a:r>
              <a:rPr lang="en-US" altLang="en-US" sz="2400" b="1">
                <a:sym typeface="+mn-ea"/>
              </a:rPr>
              <a:t> </a:t>
            </a:r>
            <a:endParaRPr lang="en-US" altLang="en-US" sz="2400" b="1">
              <a:solidFill>
                <a:srgbClr val="002060"/>
              </a:solidFill>
              <a:sym typeface="+mn-ea"/>
            </a:endParaRPr>
          </a:p>
          <a:p>
            <a:r>
              <a:rPr lang="en-US" altLang="en-US" sz="2400" b="1">
                <a:solidFill>
                  <a:srgbClr val="002060"/>
                </a:solidFill>
                <a:sym typeface="+mn-ea"/>
              </a:rPr>
              <a:t>s - ut = ½at</a:t>
            </a:r>
            <a:r>
              <a:rPr lang="en-US" altLang="en-US" sz="2400" b="1" baseline="30000">
                <a:solidFill>
                  <a:srgbClr val="002060"/>
                </a:solidFill>
                <a:sym typeface="+mn-ea"/>
              </a:rPr>
              <a:t>2</a:t>
            </a:r>
            <a:r>
              <a:rPr lang="en-US" altLang="en-US" sz="2400" b="1">
                <a:sym typeface="+mn-ea"/>
              </a:rPr>
              <a:t> </a:t>
            </a:r>
            <a:endParaRPr lang="en-US" altLang="en-US" sz="2400" b="1">
              <a:sym typeface="+mn-ea"/>
            </a:endParaRPr>
          </a:p>
          <a:p>
            <a:endParaRPr lang="en-US" altLang="en-US" sz="2400" i="1">
              <a:sym typeface="+mn-ea"/>
            </a:endParaRPr>
          </a:p>
          <a:p>
            <a:r>
              <a:rPr lang="en-US" altLang="en-US" sz="2400" i="1">
                <a:sym typeface="+mn-ea"/>
              </a:rPr>
              <a:t>multiply both sides by </a:t>
            </a:r>
            <a:r>
              <a:rPr lang="en-US" altLang="en-US" sz="2400" i="1">
                <a:solidFill>
                  <a:srgbClr val="002060"/>
                </a:solidFill>
                <a:sym typeface="+mn-ea"/>
              </a:rPr>
              <a:t>2</a:t>
            </a:r>
            <a:endParaRPr lang="en-US" altLang="en-US" sz="2400" b="1">
              <a:solidFill>
                <a:srgbClr val="002060"/>
              </a:solidFill>
              <a:sym typeface="+mn-ea"/>
            </a:endParaRPr>
          </a:p>
          <a:p>
            <a:r>
              <a:rPr lang="en-US" altLang="en-US" sz="2400" b="1">
                <a:solidFill>
                  <a:srgbClr val="002060"/>
                </a:solidFill>
                <a:sym typeface="+mn-ea"/>
              </a:rPr>
              <a:t>2(s - ut) = 2½at</a:t>
            </a:r>
            <a:r>
              <a:rPr lang="en-US" altLang="en-US" sz="2400" b="1" baseline="30000">
                <a:solidFill>
                  <a:srgbClr val="002060"/>
                </a:solidFill>
                <a:sym typeface="+mn-ea"/>
              </a:rPr>
              <a:t>2</a:t>
            </a:r>
            <a:r>
              <a:rPr lang="en-US" altLang="en-US" sz="2400" b="1">
                <a:sym typeface="+mn-ea"/>
              </a:rPr>
              <a:t> </a:t>
            </a:r>
            <a:endParaRPr lang="en-US" altLang="en-US" sz="2400" b="1">
              <a:solidFill>
                <a:srgbClr val="002060"/>
              </a:solidFill>
              <a:sym typeface="+mn-ea"/>
            </a:endParaRPr>
          </a:p>
          <a:p>
            <a:r>
              <a:rPr lang="en-US" altLang="en-US" sz="2400" b="1">
                <a:solidFill>
                  <a:srgbClr val="002060"/>
                </a:solidFill>
                <a:sym typeface="+mn-ea"/>
              </a:rPr>
              <a:t>2(s - ut) = at</a:t>
            </a:r>
            <a:r>
              <a:rPr lang="en-US" altLang="en-US" sz="2400" b="1" baseline="30000">
                <a:solidFill>
                  <a:srgbClr val="002060"/>
                </a:solidFill>
                <a:sym typeface="+mn-ea"/>
              </a:rPr>
              <a:t>2</a:t>
            </a:r>
            <a:r>
              <a:rPr lang="en-US" altLang="en-US" sz="2400" b="1">
                <a:sym typeface="+mn-ea"/>
              </a:rPr>
              <a:t> </a:t>
            </a:r>
            <a:endParaRPr lang="en-US" altLang="en-US" sz="2400" b="1">
              <a:sym typeface="+mn-ea"/>
            </a:endParaRPr>
          </a:p>
          <a:p>
            <a:endParaRPr lang="en-US" altLang="en-US" sz="2400" i="1">
              <a:sym typeface="+mn-ea"/>
            </a:endParaRPr>
          </a:p>
          <a:p>
            <a:r>
              <a:rPr lang="en-US" altLang="en-US" sz="2400" i="1">
                <a:sym typeface="+mn-ea"/>
              </a:rPr>
              <a:t>divide both sides by </a:t>
            </a:r>
            <a:r>
              <a:rPr lang="en-US" altLang="en-US" sz="2400" i="1">
                <a:solidFill>
                  <a:srgbClr val="002060"/>
                </a:solidFill>
                <a:sym typeface="+mn-ea"/>
              </a:rPr>
              <a:t>t</a:t>
            </a:r>
            <a:r>
              <a:rPr lang="en-US" altLang="en-US" sz="2400" i="1" baseline="30000">
                <a:solidFill>
                  <a:srgbClr val="002060"/>
                </a:solidFill>
                <a:sym typeface="+mn-ea"/>
              </a:rPr>
              <a:t>2</a:t>
            </a:r>
            <a:endParaRPr lang="en-US" altLang="en-US" sz="2400" b="1">
              <a:sym typeface="+mn-ea"/>
            </a:endParaRPr>
          </a:p>
          <a:p>
            <a:r>
              <a:rPr lang="en-US" altLang="en-US" sz="2400" b="1" u="sng">
                <a:solidFill>
                  <a:srgbClr val="002060"/>
                </a:solidFill>
                <a:sym typeface="+mn-ea"/>
              </a:rPr>
              <a:t>2(s - ut)</a:t>
            </a:r>
            <a:r>
              <a:rPr lang="en-US" altLang="en-US" sz="2400" b="1">
                <a:solidFill>
                  <a:srgbClr val="002060"/>
                </a:solidFill>
                <a:sym typeface="+mn-ea"/>
              </a:rPr>
              <a:t> = </a:t>
            </a:r>
            <a:r>
              <a:rPr lang="en-US" altLang="en-US" sz="2400" b="1" u="sng">
                <a:solidFill>
                  <a:srgbClr val="002060"/>
                </a:solidFill>
                <a:sym typeface="+mn-ea"/>
              </a:rPr>
              <a:t>at</a:t>
            </a:r>
            <a:r>
              <a:rPr lang="en-US" altLang="en-US" sz="2400" b="1" u="sng" baseline="30000">
                <a:solidFill>
                  <a:srgbClr val="002060"/>
                </a:solidFill>
                <a:sym typeface="+mn-ea"/>
              </a:rPr>
              <a:t>2</a:t>
            </a:r>
            <a:endParaRPr lang="en-US" altLang="en-US" sz="2400" b="1" u="sng">
              <a:sym typeface="+mn-ea"/>
            </a:endParaRPr>
          </a:p>
          <a:p>
            <a:r>
              <a:rPr lang="en-US" altLang="en-US" sz="2400" b="1">
                <a:solidFill>
                  <a:srgbClr val="002060"/>
                </a:solidFill>
                <a:sym typeface="+mn-ea"/>
              </a:rPr>
              <a:t>      t</a:t>
            </a:r>
            <a:r>
              <a:rPr lang="en-US" altLang="en-US" sz="2400" b="1" baseline="30000">
                <a:solidFill>
                  <a:srgbClr val="002060"/>
                </a:solidFill>
                <a:sym typeface="+mn-ea"/>
              </a:rPr>
              <a:t>2             </a:t>
            </a:r>
            <a:r>
              <a:rPr lang="en-US" altLang="en-US" sz="2400" b="1">
                <a:solidFill>
                  <a:srgbClr val="002060"/>
                </a:solidFill>
                <a:sym typeface="+mn-ea"/>
              </a:rPr>
              <a:t> t</a:t>
            </a:r>
            <a:r>
              <a:rPr lang="en-US" altLang="en-US" sz="2400" b="1" baseline="30000">
                <a:solidFill>
                  <a:srgbClr val="002060"/>
                </a:solidFill>
                <a:sym typeface="+mn-ea"/>
              </a:rPr>
              <a:t>2</a:t>
            </a:r>
            <a:endParaRPr lang="en-US" altLang="en-US" sz="2400" b="1" u="sng">
              <a:solidFill>
                <a:srgbClr val="002060"/>
              </a:solidFill>
              <a:sym typeface="+mn-ea"/>
            </a:endParaRPr>
          </a:p>
          <a:p>
            <a:r>
              <a:rPr lang="en-US" altLang="en-US" sz="2400" b="1" u="sng">
                <a:solidFill>
                  <a:srgbClr val="002060"/>
                </a:solidFill>
                <a:sym typeface="+mn-ea"/>
              </a:rPr>
              <a:t>2(s - ut)</a:t>
            </a:r>
            <a:r>
              <a:rPr lang="en-US" altLang="en-US" sz="2400" b="1">
                <a:solidFill>
                  <a:srgbClr val="002060"/>
                </a:solidFill>
                <a:sym typeface="+mn-ea"/>
              </a:rPr>
              <a:t> = a</a:t>
            </a:r>
            <a:r>
              <a:rPr lang="en-US" altLang="en-US" sz="2400" b="1">
                <a:sym typeface="+mn-ea"/>
              </a:rPr>
              <a:t> </a:t>
            </a:r>
            <a:endParaRPr lang="en-US" altLang="en-US" sz="2400" b="1">
              <a:sym typeface="+mn-ea"/>
            </a:endParaRPr>
          </a:p>
          <a:p>
            <a:r>
              <a:rPr lang="en-US" altLang="en-US" sz="2400" b="1">
                <a:solidFill>
                  <a:srgbClr val="002060"/>
                </a:solidFill>
                <a:sym typeface="+mn-ea"/>
              </a:rPr>
              <a:t>      t</a:t>
            </a:r>
            <a:r>
              <a:rPr lang="en-US" altLang="en-US" sz="2400" b="1" baseline="30000">
                <a:solidFill>
                  <a:srgbClr val="002060"/>
                </a:solidFill>
                <a:sym typeface="+mn-ea"/>
              </a:rPr>
              <a:t>2</a:t>
            </a:r>
            <a:endParaRPr lang="en-US" altLang="en-US" sz="2400"/>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11" end="1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
                                            <p:txEl>
                                              <p:pRg st="13" end="13"/>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Text Box 3"/>
          <p:cNvSpPr txBox="1">
            <a:spLocks noChangeArrowheads="1"/>
          </p:cNvSpPr>
          <p:nvPr/>
        </p:nvSpPr>
        <p:spPr bwMode="auto">
          <a:xfrm>
            <a:off x="0" y="0"/>
            <a:ext cx="9144000" cy="72199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US" altLang="en-US" b="1" dirty="0">
                <a:sym typeface="+mn-ea"/>
              </a:rPr>
              <a:t>Substituting and Rearranging Equations</a:t>
            </a:r>
            <a:endParaRPr lang="en-GB" altLang="en-US" sz="1000" b="1" baseline="30000" dirty="0">
              <a:latin typeface="Tahoma" panose="020B0604030504040204" pitchFamily="34" charset="0"/>
            </a:endParaRPr>
          </a:p>
        </p:txBody>
      </p:sp>
      <p:pic>
        <p:nvPicPr>
          <p:cNvPr id="3" name="Picture 2"/>
          <p:cNvPicPr>
            <a:picLocks noChangeAspect="1"/>
          </p:cNvPicPr>
          <p:nvPr/>
        </p:nvPicPr>
        <p:blipFill>
          <a:blip r:embed="rId1"/>
          <a:stretch>
            <a:fillRect/>
          </a:stretch>
        </p:blipFill>
        <p:spPr>
          <a:xfrm>
            <a:off x="184785" y="1915160"/>
            <a:ext cx="4278630" cy="3482340"/>
          </a:xfrm>
          <a:prstGeom prst="rect">
            <a:avLst/>
          </a:prstGeom>
        </p:spPr>
      </p:pic>
      <p:sp>
        <p:nvSpPr>
          <p:cNvPr id="4" name="Text Box 3"/>
          <p:cNvSpPr txBox="1"/>
          <p:nvPr/>
        </p:nvSpPr>
        <p:spPr>
          <a:xfrm>
            <a:off x="184785" y="851535"/>
            <a:ext cx="8718550" cy="398780"/>
          </a:xfrm>
          <a:prstGeom prst="rect">
            <a:avLst/>
          </a:prstGeom>
          <a:noFill/>
        </p:spPr>
        <p:txBody>
          <a:bodyPr wrap="square" rtlCol="0">
            <a:spAutoFit/>
          </a:bodyPr>
          <a:p>
            <a:r>
              <a:rPr lang="en-US" altLang="en-US" sz="2000"/>
              <a:t>Rearrange each of the following to make the quantity shown the subject</a:t>
            </a:r>
            <a:endParaRPr lang="en-US" altLang="en-US" sz="2000"/>
          </a:p>
        </p:txBody>
      </p:sp>
      <p:pic>
        <p:nvPicPr>
          <p:cNvPr id="6" name="Picture 5"/>
          <p:cNvPicPr>
            <a:picLocks noChangeAspect="1"/>
          </p:cNvPicPr>
          <p:nvPr/>
        </p:nvPicPr>
        <p:blipFill>
          <a:blip r:embed="rId2"/>
          <a:stretch>
            <a:fillRect/>
          </a:stretch>
        </p:blipFill>
        <p:spPr>
          <a:xfrm>
            <a:off x="6061075" y="1407160"/>
            <a:ext cx="1828800" cy="657225"/>
          </a:xfrm>
          <a:prstGeom prst="rect">
            <a:avLst/>
          </a:prstGeom>
        </p:spPr>
      </p:pic>
      <p:pic>
        <p:nvPicPr>
          <p:cNvPr id="7" name="Picture 6"/>
          <p:cNvPicPr>
            <a:picLocks noChangeAspect="1"/>
          </p:cNvPicPr>
          <p:nvPr/>
        </p:nvPicPr>
        <p:blipFill>
          <a:blip r:embed="rId3"/>
          <a:stretch>
            <a:fillRect/>
          </a:stretch>
        </p:blipFill>
        <p:spPr>
          <a:xfrm>
            <a:off x="6061075" y="2360930"/>
            <a:ext cx="2114550" cy="990600"/>
          </a:xfrm>
          <a:prstGeom prst="rect">
            <a:avLst/>
          </a:prstGeom>
        </p:spPr>
      </p:pic>
      <p:pic>
        <p:nvPicPr>
          <p:cNvPr id="8" name="Picture 7"/>
          <p:cNvPicPr>
            <a:picLocks noChangeAspect="1"/>
          </p:cNvPicPr>
          <p:nvPr/>
        </p:nvPicPr>
        <p:blipFill>
          <a:blip r:embed="rId4"/>
          <a:stretch>
            <a:fillRect/>
          </a:stretch>
        </p:blipFill>
        <p:spPr>
          <a:xfrm>
            <a:off x="6061075" y="3635375"/>
            <a:ext cx="2314575" cy="923925"/>
          </a:xfrm>
          <a:prstGeom prst="rect">
            <a:avLst/>
          </a:prstGeom>
        </p:spPr>
      </p:pic>
      <p:pic>
        <p:nvPicPr>
          <p:cNvPr id="9" name="Picture 8"/>
          <p:cNvPicPr>
            <a:picLocks noChangeAspect="1"/>
          </p:cNvPicPr>
          <p:nvPr/>
        </p:nvPicPr>
        <p:blipFill>
          <a:blip r:embed="rId5"/>
          <a:stretch>
            <a:fillRect/>
          </a:stretch>
        </p:blipFill>
        <p:spPr>
          <a:xfrm>
            <a:off x="6061075" y="4715510"/>
            <a:ext cx="2447925" cy="1019175"/>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Text Box 3"/>
          <p:cNvSpPr txBox="1">
            <a:spLocks noChangeArrowheads="1"/>
          </p:cNvSpPr>
          <p:nvPr/>
        </p:nvSpPr>
        <p:spPr bwMode="auto">
          <a:xfrm>
            <a:off x="0" y="0"/>
            <a:ext cx="9144000" cy="721995"/>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US" altLang="en-US" b="1" dirty="0">
                <a:sym typeface="+mn-ea"/>
              </a:rPr>
              <a:t>Substituting and Rearranging Equations</a:t>
            </a:r>
            <a:endParaRPr lang="en-GB" altLang="en-US" sz="1000" b="1" baseline="30000" dirty="0">
              <a:latin typeface="Tahoma" panose="020B0604030504040204" pitchFamily="34" charset="0"/>
            </a:endParaRPr>
          </a:p>
        </p:txBody>
      </p:sp>
      <p:sp>
        <p:nvSpPr>
          <p:cNvPr id="4" name="Text Box 3"/>
          <p:cNvSpPr txBox="1"/>
          <p:nvPr/>
        </p:nvSpPr>
        <p:spPr>
          <a:xfrm>
            <a:off x="184785" y="851535"/>
            <a:ext cx="8718550" cy="398780"/>
          </a:xfrm>
          <a:prstGeom prst="rect">
            <a:avLst/>
          </a:prstGeom>
          <a:noFill/>
        </p:spPr>
        <p:txBody>
          <a:bodyPr wrap="square" rtlCol="0">
            <a:spAutoFit/>
          </a:bodyPr>
          <a:p>
            <a:r>
              <a:rPr lang="en-US" altLang="en-US" sz="2000"/>
              <a:t>Rearrange each of the following to make the quantity shown the subject</a:t>
            </a:r>
            <a:endParaRPr lang="en-US" altLang="en-US" sz="2000"/>
          </a:p>
        </p:txBody>
      </p:sp>
      <p:pic>
        <p:nvPicPr>
          <p:cNvPr id="2" name="Picture 1"/>
          <p:cNvPicPr>
            <a:picLocks noChangeAspect="1"/>
          </p:cNvPicPr>
          <p:nvPr/>
        </p:nvPicPr>
        <p:blipFill>
          <a:blip r:embed="rId1"/>
          <a:stretch>
            <a:fillRect/>
          </a:stretch>
        </p:blipFill>
        <p:spPr>
          <a:xfrm>
            <a:off x="88265" y="1250315"/>
            <a:ext cx="3743325" cy="5332730"/>
          </a:xfrm>
          <a:prstGeom prst="rect">
            <a:avLst/>
          </a:prstGeom>
        </p:spPr>
      </p:pic>
      <p:pic>
        <p:nvPicPr>
          <p:cNvPr id="5" name="Picture 4"/>
          <p:cNvPicPr>
            <a:picLocks noChangeAspect="1"/>
          </p:cNvPicPr>
          <p:nvPr/>
        </p:nvPicPr>
        <p:blipFill>
          <a:blip r:embed="rId2"/>
          <a:stretch>
            <a:fillRect/>
          </a:stretch>
        </p:blipFill>
        <p:spPr>
          <a:xfrm>
            <a:off x="5342255" y="1250315"/>
            <a:ext cx="2047875" cy="790575"/>
          </a:xfrm>
          <a:prstGeom prst="rect">
            <a:avLst/>
          </a:prstGeom>
        </p:spPr>
      </p:pic>
      <p:pic>
        <p:nvPicPr>
          <p:cNvPr id="10" name="Picture 9"/>
          <p:cNvPicPr>
            <a:picLocks noChangeAspect="1"/>
          </p:cNvPicPr>
          <p:nvPr/>
        </p:nvPicPr>
        <p:blipFill>
          <a:blip r:embed="rId3"/>
          <a:stretch>
            <a:fillRect/>
          </a:stretch>
        </p:blipFill>
        <p:spPr>
          <a:xfrm>
            <a:off x="5342255" y="2040890"/>
            <a:ext cx="2676525" cy="904875"/>
          </a:xfrm>
          <a:prstGeom prst="rect">
            <a:avLst/>
          </a:prstGeom>
        </p:spPr>
      </p:pic>
      <p:pic>
        <p:nvPicPr>
          <p:cNvPr id="11" name="Picture 10"/>
          <p:cNvPicPr>
            <a:picLocks noChangeAspect="1"/>
          </p:cNvPicPr>
          <p:nvPr/>
        </p:nvPicPr>
        <p:blipFill>
          <a:blip r:embed="rId4"/>
          <a:stretch>
            <a:fillRect/>
          </a:stretch>
        </p:blipFill>
        <p:spPr>
          <a:xfrm>
            <a:off x="5342255" y="3049270"/>
            <a:ext cx="1952625" cy="933450"/>
          </a:xfrm>
          <a:prstGeom prst="rect">
            <a:avLst/>
          </a:prstGeom>
        </p:spPr>
      </p:pic>
      <p:pic>
        <p:nvPicPr>
          <p:cNvPr id="12" name="Picture 11"/>
          <p:cNvPicPr>
            <a:picLocks noChangeAspect="1"/>
          </p:cNvPicPr>
          <p:nvPr/>
        </p:nvPicPr>
        <p:blipFill>
          <a:blip r:embed="rId5"/>
          <a:stretch>
            <a:fillRect/>
          </a:stretch>
        </p:blipFill>
        <p:spPr>
          <a:xfrm>
            <a:off x="5431155" y="3982720"/>
            <a:ext cx="1552575" cy="800100"/>
          </a:xfrm>
          <a:prstGeom prst="rect">
            <a:avLst/>
          </a:prstGeom>
        </p:spPr>
      </p:pic>
      <p:pic>
        <p:nvPicPr>
          <p:cNvPr id="13" name="Picture 12"/>
          <p:cNvPicPr>
            <a:picLocks noChangeAspect="1"/>
          </p:cNvPicPr>
          <p:nvPr/>
        </p:nvPicPr>
        <p:blipFill>
          <a:blip r:embed="rId6"/>
          <a:stretch>
            <a:fillRect/>
          </a:stretch>
        </p:blipFill>
        <p:spPr>
          <a:xfrm>
            <a:off x="5497830" y="4888865"/>
            <a:ext cx="1485900" cy="771525"/>
          </a:xfrm>
          <a:prstGeom prst="rect">
            <a:avLst/>
          </a:prstGeom>
        </p:spPr>
      </p:pic>
      <p:pic>
        <p:nvPicPr>
          <p:cNvPr id="14" name="Picture 13"/>
          <p:cNvPicPr>
            <a:picLocks noChangeAspect="1"/>
          </p:cNvPicPr>
          <p:nvPr/>
        </p:nvPicPr>
        <p:blipFill>
          <a:blip r:embed="rId7"/>
          <a:stretch>
            <a:fillRect/>
          </a:stretch>
        </p:blipFill>
        <p:spPr>
          <a:xfrm>
            <a:off x="5422900" y="5851525"/>
            <a:ext cx="1790700" cy="828675"/>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533400" y="2438400"/>
            <a:ext cx="8229600" cy="1143000"/>
          </a:xfrm>
          <a:solidFill>
            <a:srgbClr val="A67D00"/>
          </a:solidFill>
          <a:ln w="57150">
            <a:noFill/>
          </a:ln>
        </p:spPr>
        <p:txBody>
          <a:bodyPr vert="horz" wrap="square" lIns="90000" tIns="46800" rIns="90000" bIns="46800" numCol="1" anchor="ctr" anchorCtr="0" compatLnSpc="1"/>
          <a:lstStyle/>
          <a:p>
            <a:pPr marL="0" marR="0" lvl="0" indent="0" algn="ctr"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defRPr/>
            </a:pPr>
            <a:r>
              <a:rPr lang="en-US" altLang="en-US" b="1" dirty="0">
                <a:solidFill>
                  <a:schemeClr val="bg1"/>
                </a:solidFill>
                <a:sym typeface="+mn-ea"/>
              </a:rPr>
              <a:t>Relative Atomic Mass</a:t>
            </a:r>
            <a:endParaRPr kumimoji="0" lang="en-US" sz="4400" b="0" i="0" u="none" strike="noStrike" kern="1200" cap="none" spc="0" normalizeH="0" baseline="0" noProof="0" dirty="0" smtClean="0">
              <a:ln>
                <a:noFill/>
              </a:ln>
              <a:solidFill>
                <a:srgbClr val="000000"/>
              </a:solidFill>
              <a:effectLst/>
              <a:uLnTx/>
              <a:uFillTx/>
              <a:latin typeface="+mj-lt"/>
              <a:ea typeface="+mj-ea"/>
              <a:cs typeface="+mj-cs"/>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ext Box 8"/>
          <p:cNvSpPr txBox="1">
            <a:spLocks noChangeArrowheads="1"/>
          </p:cNvSpPr>
          <p:nvPr/>
        </p:nvSpPr>
        <p:spPr bwMode="auto">
          <a:xfrm>
            <a:off x="234315" y="1121410"/>
            <a:ext cx="8675370" cy="2553335"/>
          </a:xfrm>
          <a:prstGeom prst="rect">
            <a:avLst/>
          </a:prstGeom>
          <a:noFill/>
          <a:ln>
            <a:noFill/>
          </a:ln>
          <a:effectLst/>
        </p:spPr>
        <p:txBody>
          <a:bodyPr wrap="square">
            <a:spAutoFit/>
          </a:bodyPr>
          <a:lstStyle>
            <a:lvl1pPr marL="342900" indent="-342900" algn="l" defTabSz="457200" rtl="0" eaLnBrk="0" fontAlgn="base" hangingPunct="0">
              <a:spcBef>
                <a:spcPts val="800"/>
              </a:spcBef>
              <a:spcAft>
                <a:spcPct val="0"/>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stStyle>
          <a:p>
            <a:pPr marL="0" lvl="0" indent="0" eaLnBrk="1" hangingPunct="1">
              <a:spcBef>
                <a:spcPct val="0"/>
              </a:spcBef>
              <a:buNone/>
            </a:pPr>
            <a:r>
              <a:rPr lang="en-US" b="1" dirty="0">
                <a:solidFill>
                  <a:schemeClr val="tx1"/>
                </a:solidFill>
                <a:latin typeface="Tahoma" panose="020B0604030504040204" pitchFamily="34" charset="0"/>
                <a:ea typeface="ＭＳ Ｐゴシック" panose="020B0600070205080204" pitchFamily="34" charset="-128"/>
              </a:rPr>
              <a:t>R</a:t>
            </a:r>
            <a:r>
              <a:rPr b="1" dirty="0">
                <a:solidFill>
                  <a:schemeClr val="tx1"/>
                </a:solidFill>
                <a:latin typeface="Tahoma" panose="020B0604030504040204" pitchFamily="34" charset="0"/>
                <a:ea typeface="ＭＳ Ｐゴシック" panose="020B0600070205080204" pitchFamily="34" charset="-128"/>
              </a:rPr>
              <a:t>elative atomic mass, Ar: </a:t>
            </a:r>
            <a:endParaRPr b="1" dirty="0">
              <a:solidFill>
                <a:schemeClr val="tx1"/>
              </a:solidFill>
              <a:latin typeface="Tahoma" panose="020B0604030504040204" pitchFamily="34" charset="0"/>
              <a:ea typeface="ＭＳ Ｐゴシック" panose="020B0600070205080204" pitchFamily="34" charset="-128"/>
            </a:endParaRPr>
          </a:p>
          <a:p>
            <a:pPr marL="0" lvl="0" indent="0" eaLnBrk="1" hangingPunct="1">
              <a:spcBef>
                <a:spcPct val="0"/>
              </a:spcBef>
              <a:buNone/>
            </a:pPr>
            <a:r>
              <a:rPr lang="en-US" b="1" dirty="0">
                <a:solidFill>
                  <a:schemeClr val="tx1"/>
                </a:solidFill>
                <a:latin typeface="Tahoma" panose="020B0604030504040204" pitchFamily="34" charset="0"/>
                <a:ea typeface="ＭＳ Ｐゴシック" panose="020B0600070205080204" pitchFamily="34" charset="-128"/>
              </a:rPr>
              <a:t>is </a:t>
            </a:r>
            <a:r>
              <a:rPr b="1" dirty="0">
                <a:solidFill>
                  <a:schemeClr val="tx1"/>
                </a:solidFill>
                <a:latin typeface="Tahoma" panose="020B0604030504040204" pitchFamily="34" charset="0"/>
                <a:ea typeface="ＭＳ Ｐゴシック" panose="020B0600070205080204" pitchFamily="34" charset="-128"/>
              </a:rPr>
              <a:t>the average mass of naturally occurring atoms of an element on a scale where the 12C atom has a mass of exactly 12 units</a:t>
            </a:r>
            <a:endParaRPr b="1" dirty="0">
              <a:solidFill>
                <a:schemeClr val="tx1"/>
              </a:solidFill>
              <a:latin typeface="Tahoma" panose="020B0604030504040204" pitchFamily="34" charset="0"/>
              <a:ea typeface="ＭＳ Ｐゴシック" panose="020B0600070205080204" pitchFamily="34" charset="-128"/>
            </a:endParaRPr>
          </a:p>
        </p:txBody>
      </p:sp>
      <p:sp>
        <p:nvSpPr>
          <p:cNvPr id="2" name="Text Box 3"/>
          <p:cNvSpPr txBox="1">
            <a:spLocks noChangeArrowheads="1"/>
          </p:cNvSpPr>
          <p:nvPr/>
        </p:nvSpPr>
        <p:spPr bwMode="auto">
          <a:xfrm>
            <a:off x="0" y="0"/>
            <a:ext cx="9144000" cy="721995"/>
          </a:xfrm>
          <a:prstGeom prst="rect">
            <a:avLst/>
          </a:prstGeom>
          <a:solidFill>
            <a:srgbClr val="A67D00"/>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US" altLang="en-US" b="1" dirty="0">
                <a:solidFill>
                  <a:schemeClr val="bg1"/>
                </a:solidFill>
                <a:sym typeface="+mn-ea"/>
              </a:rPr>
              <a:t>Relative Atomic Mass</a:t>
            </a:r>
            <a:endParaRPr lang="en-US" altLang="en-US" sz="1000" b="1" baseline="30000" dirty="0">
              <a:solidFill>
                <a:schemeClr val="bg1"/>
              </a:solidFill>
              <a:latin typeface="Tahoma" panose="020B0604030504040204" pitchFamily="34" charset="0"/>
              <a:sym typeface="+mn-ea"/>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ext Box 8"/>
          <p:cNvSpPr txBox="1">
            <a:spLocks noChangeArrowheads="1"/>
          </p:cNvSpPr>
          <p:nvPr/>
        </p:nvSpPr>
        <p:spPr bwMode="auto">
          <a:xfrm>
            <a:off x="238760" y="779463"/>
            <a:ext cx="6121400" cy="2924175"/>
          </a:xfrm>
          <a:prstGeom prst="rect">
            <a:avLst/>
          </a:prstGeom>
          <a:noFill/>
          <a:ln>
            <a:noFill/>
          </a:ln>
          <a:effectLst/>
        </p:spPr>
        <p:txBody>
          <a:bodyPr>
            <a:spAutoFit/>
          </a:bodyPr>
          <a:lstStyle>
            <a:lvl1pPr marL="342900" indent="-342900" algn="l" defTabSz="457200" rtl="0" eaLnBrk="0" fontAlgn="base" hangingPunct="0">
              <a:spcBef>
                <a:spcPts val="800"/>
              </a:spcBef>
              <a:spcAft>
                <a:spcPct val="0"/>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stStyle>
          <a:p>
            <a:pPr marL="0" lvl="0" indent="0" eaLnBrk="1" hangingPunct="1">
              <a:spcBef>
                <a:spcPct val="0"/>
              </a:spcBef>
              <a:buNone/>
            </a:pPr>
            <a:r>
              <a:rPr b="1" dirty="0">
                <a:solidFill>
                  <a:schemeClr val="tx1"/>
                </a:solidFill>
                <a:latin typeface="Tahoma" panose="020B0604030504040204" pitchFamily="34" charset="0"/>
                <a:ea typeface="ＭＳ Ｐゴシック" panose="020B0600070205080204" pitchFamily="34" charset="-128"/>
              </a:rPr>
              <a:t>Average mass</a:t>
            </a:r>
            <a:endParaRPr b="1" dirty="0">
              <a:solidFill>
                <a:schemeClr val="tx1"/>
              </a:solidFill>
              <a:latin typeface="Tahoma" panose="020B0604030504040204" pitchFamily="34" charset="0"/>
              <a:ea typeface="ＭＳ Ｐゴシック" panose="020B0600070205080204" pitchFamily="34" charset="-128"/>
            </a:endParaRPr>
          </a:p>
          <a:p>
            <a:pPr marL="0" lvl="0" indent="0" eaLnBrk="1" hangingPunct="1">
              <a:spcBef>
                <a:spcPct val="0"/>
              </a:spcBef>
              <a:buNone/>
            </a:pPr>
            <a:endParaRPr sz="1500" b="1" dirty="0">
              <a:solidFill>
                <a:schemeClr val="tx1"/>
              </a:solidFill>
              <a:latin typeface="Tahoma" panose="020B0604030504040204" pitchFamily="34" charset="0"/>
              <a:ea typeface="ＭＳ Ｐゴシック" panose="020B0600070205080204" pitchFamily="34" charset="-128"/>
            </a:endParaRPr>
          </a:p>
          <a:p>
            <a:pPr marL="0" lvl="0" indent="0">
              <a:lnSpc>
                <a:spcPts val="4000"/>
              </a:lnSpc>
              <a:spcBef>
                <a:spcPct val="0"/>
              </a:spcBef>
              <a:buFont typeface="Arial" panose="020B0604020202020204" pitchFamily="34" charset="0"/>
              <a:buChar char="•"/>
            </a:pPr>
            <a:r>
              <a:rPr sz="2800" dirty="0">
                <a:solidFill>
                  <a:srgbClr val="0000FF"/>
                </a:solidFill>
                <a:latin typeface="Tahoma" panose="020B0604030504040204" pitchFamily="34" charset="0"/>
                <a:ea typeface="ＭＳ Ｐゴシック" panose="020B0600070205080204" pitchFamily="34" charset="-128"/>
              </a:rPr>
              <a:t>2 balls with mass 100 g </a:t>
            </a:r>
            <a:endParaRPr sz="2800" dirty="0">
              <a:solidFill>
                <a:srgbClr val="0000FF"/>
              </a:solidFill>
              <a:latin typeface="Tahoma" panose="020B0604030504040204" pitchFamily="34" charset="0"/>
              <a:ea typeface="ＭＳ Ｐゴシック" panose="020B0600070205080204" pitchFamily="34" charset="-128"/>
            </a:endParaRPr>
          </a:p>
          <a:p>
            <a:pPr marL="0" lvl="0" indent="0">
              <a:lnSpc>
                <a:spcPts val="4000"/>
              </a:lnSpc>
              <a:spcBef>
                <a:spcPct val="0"/>
              </a:spcBef>
              <a:buFont typeface="Arial" panose="020B0604020202020204" pitchFamily="34" charset="0"/>
              <a:buChar char="•"/>
            </a:pPr>
            <a:r>
              <a:rPr sz="2800" dirty="0">
                <a:solidFill>
                  <a:srgbClr val="0000FF"/>
                </a:solidFill>
                <a:latin typeface="Tahoma" panose="020B0604030504040204" pitchFamily="34" charset="0"/>
                <a:ea typeface="ＭＳ Ｐゴシック" panose="020B0600070205080204" pitchFamily="34" charset="-128"/>
              </a:rPr>
              <a:t>3 balls with mass 200 g</a:t>
            </a:r>
            <a:endParaRPr sz="2800" dirty="0">
              <a:solidFill>
                <a:srgbClr val="0000FF"/>
              </a:solidFill>
              <a:latin typeface="Tahoma" panose="020B0604030504040204" pitchFamily="34" charset="0"/>
              <a:ea typeface="ＭＳ Ｐゴシック" panose="020B0600070205080204" pitchFamily="34" charset="-128"/>
            </a:endParaRPr>
          </a:p>
          <a:p>
            <a:pPr marL="0" lvl="0" indent="0">
              <a:lnSpc>
                <a:spcPts val="4000"/>
              </a:lnSpc>
              <a:spcBef>
                <a:spcPct val="0"/>
              </a:spcBef>
              <a:buFont typeface="Arial" panose="020B0604020202020204" pitchFamily="34" charset="0"/>
              <a:buChar char="•"/>
            </a:pPr>
            <a:r>
              <a:rPr sz="2800" dirty="0">
                <a:solidFill>
                  <a:srgbClr val="0000FF"/>
                </a:solidFill>
                <a:latin typeface="Tahoma" panose="020B0604030504040204" pitchFamily="34" charset="0"/>
                <a:ea typeface="ＭＳ Ｐゴシック" panose="020B0600070205080204" pitchFamily="34" charset="-128"/>
              </a:rPr>
              <a:t>10 balls with mass 400 g</a:t>
            </a:r>
            <a:endParaRPr sz="2800" dirty="0">
              <a:solidFill>
                <a:srgbClr val="0000FF"/>
              </a:solidFill>
              <a:latin typeface="Tahoma" panose="020B0604030504040204" pitchFamily="34" charset="0"/>
              <a:ea typeface="ＭＳ Ｐゴシック" panose="020B0600070205080204" pitchFamily="34" charset="-128"/>
            </a:endParaRPr>
          </a:p>
          <a:p>
            <a:pPr marL="0" lvl="0" indent="0" algn="ctr" eaLnBrk="1" hangingPunct="1">
              <a:spcBef>
                <a:spcPct val="0"/>
              </a:spcBef>
              <a:buNone/>
            </a:pPr>
            <a:endParaRPr b="1" dirty="0">
              <a:solidFill>
                <a:schemeClr val="tx1"/>
              </a:solidFill>
              <a:latin typeface="Tahoma" panose="020B0604030504040204" pitchFamily="34" charset="0"/>
              <a:ea typeface="ＭＳ Ｐゴシック" panose="020B0600070205080204" pitchFamily="34" charset="-128"/>
            </a:endParaRPr>
          </a:p>
        </p:txBody>
      </p:sp>
      <p:sp>
        <p:nvSpPr>
          <p:cNvPr id="6" name="Text Box 8"/>
          <p:cNvSpPr txBox="1">
            <a:spLocks noChangeArrowheads="1"/>
          </p:cNvSpPr>
          <p:nvPr/>
        </p:nvSpPr>
        <p:spPr bwMode="auto">
          <a:xfrm>
            <a:off x="755650" y="3161030"/>
            <a:ext cx="7960360" cy="3538220"/>
          </a:xfrm>
          <a:prstGeom prst="rect">
            <a:avLst/>
          </a:prstGeom>
          <a:noFill/>
          <a:ln>
            <a:noFill/>
          </a:ln>
          <a:effectLst/>
        </p:spPr>
        <p:txBody>
          <a:bodyPr wrap="square">
            <a:spAutoFit/>
          </a:bodyPr>
          <a:lstStyle>
            <a:lvl1pPr eaLnBrk="0" hangingPunct="0">
              <a:defRPr>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2244725" marR="0" lvl="0" indent="-2244725"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2604770" algn="l"/>
              </a:tabLst>
              <a:defRPr/>
            </a:pPr>
            <a:r>
              <a:rPr kumimoji="0" lang="en-GB" sz="2800" b="0" i="0" u="none" strike="noStrike" kern="1200" cap="none" spc="0" normalizeH="0" baseline="0" noProof="0" dirty="0">
                <a:ln>
                  <a:noFill/>
                </a:ln>
                <a:solidFill>
                  <a:srgbClr val="008000"/>
                </a:solidFill>
                <a:effectLst/>
                <a:uLnTx/>
                <a:uFillTx/>
                <a:latin typeface="Tahoma" panose="020B0604030504040204" pitchFamily="2"/>
                <a:ea typeface="ＭＳ Ｐゴシック" panose="020B0600070205080204" pitchFamily="34" charset="-128"/>
                <a:cs typeface="Tahoma" panose="020B0604030504040204" pitchFamily="2"/>
              </a:rPr>
              <a:t>a</a:t>
            </a:r>
            <a:r>
              <a:rPr kumimoji="0" lang="en-GB" sz="2800" b="0" i="0" u="none" strike="noStrike" kern="1200" cap="none" spc="0" normalizeH="0" baseline="0" noProof="0" dirty="0" smtClean="0">
                <a:ln>
                  <a:noFill/>
                </a:ln>
                <a:solidFill>
                  <a:srgbClr val="008000"/>
                </a:solidFill>
                <a:effectLst/>
                <a:uLnTx/>
                <a:uFillTx/>
                <a:latin typeface="Tahoma" panose="020B0604030504040204" pitchFamily="2"/>
                <a:ea typeface="ＭＳ Ｐゴシック" panose="020B0600070205080204" pitchFamily="34" charset="-128"/>
                <a:cs typeface="Tahoma" panose="020B0604030504040204" pitchFamily="2"/>
              </a:rPr>
              <a:t>verage mass	=	</a:t>
            </a:r>
            <a:r>
              <a:rPr kumimoji="0" lang="en-GB" sz="2800" b="0" i="0" u="sng" strike="noStrike" kern="1200" cap="none" spc="0" normalizeH="0" baseline="0" noProof="0" dirty="0" smtClean="0">
                <a:ln>
                  <a:noFill/>
                </a:ln>
                <a:solidFill>
                  <a:srgbClr val="008000"/>
                </a:solidFill>
                <a:effectLst/>
                <a:uLnTx/>
                <a:uFillTx/>
                <a:latin typeface="Tahoma" panose="020B0604030504040204" pitchFamily="2"/>
                <a:ea typeface="ＭＳ Ｐゴシック" panose="020B0600070205080204" pitchFamily="34" charset="-128"/>
                <a:cs typeface="Tahoma" panose="020B0604030504040204" pitchFamily="2"/>
              </a:rPr>
              <a:t>total mass of all balls</a:t>
            </a:r>
            <a:endParaRPr kumimoji="0" lang="en-GB" sz="2800" b="0" i="0" u="sng" strike="noStrike" kern="1200" cap="none" spc="0" normalizeH="0" baseline="0" noProof="0" dirty="0" smtClean="0">
              <a:ln>
                <a:noFill/>
              </a:ln>
              <a:solidFill>
                <a:srgbClr val="008000"/>
              </a:solidFill>
              <a:effectLst/>
              <a:uLnTx/>
              <a:uFillTx/>
              <a:latin typeface="Tahoma" panose="020B0604030504040204" pitchFamily="2"/>
              <a:ea typeface="ＭＳ Ｐゴシック" panose="020B0600070205080204" pitchFamily="34" charset="-128"/>
              <a:cs typeface="Tahoma" panose="020B0604030504040204" pitchFamily="2"/>
            </a:endParaRPr>
          </a:p>
          <a:p>
            <a:pPr marL="2244725" marR="0" lvl="0" indent="-2244725"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2604770" algn="l"/>
              </a:tabLst>
              <a:defRPr/>
            </a:pPr>
            <a:r>
              <a:rPr kumimoji="0" lang="en-GB" sz="2800" b="0" i="0" u="none" strike="noStrike" kern="1200" cap="none" spc="0" normalizeH="0" baseline="0" noProof="0" dirty="0">
                <a:ln>
                  <a:noFill/>
                </a:ln>
                <a:solidFill>
                  <a:srgbClr val="008000"/>
                </a:solidFill>
                <a:effectLst/>
                <a:uLnTx/>
                <a:uFillTx/>
                <a:latin typeface="Tahoma" panose="020B0604030504040204" pitchFamily="2"/>
                <a:ea typeface="ＭＳ Ｐゴシック" panose="020B0600070205080204" pitchFamily="34" charset="-128"/>
                <a:cs typeface="Tahoma" panose="020B0604030504040204" pitchFamily="2"/>
              </a:rPr>
              <a:t> </a:t>
            </a:r>
            <a:r>
              <a:rPr kumimoji="0" lang="en-GB" sz="2800" b="0" i="0" u="none" strike="noStrike" kern="1200" cap="none" spc="0" normalizeH="0" baseline="0" noProof="0" dirty="0" smtClean="0">
                <a:ln>
                  <a:noFill/>
                </a:ln>
                <a:solidFill>
                  <a:srgbClr val="008000"/>
                </a:solidFill>
                <a:effectLst/>
                <a:uLnTx/>
                <a:uFillTx/>
                <a:latin typeface="Tahoma" panose="020B0604030504040204" pitchFamily="2"/>
                <a:ea typeface="ＭＳ Ｐゴシック" panose="020B0600070205080204" pitchFamily="34" charset="-128"/>
                <a:cs typeface="Tahoma" panose="020B0604030504040204" pitchFamily="2"/>
              </a:rPr>
              <a:t>                          number of balls</a:t>
            </a:r>
            <a:endParaRPr kumimoji="0" lang="en-GB" sz="2800" b="0" i="0" u="none" strike="noStrike" kern="1200" cap="none" spc="0" normalizeH="0" baseline="0" noProof="0" dirty="0" smtClean="0">
              <a:ln>
                <a:noFill/>
              </a:ln>
              <a:solidFill>
                <a:srgbClr val="008000"/>
              </a:solidFill>
              <a:effectLst/>
              <a:uLnTx/>
              <a:uFillTx/>
              <a:latin typeface="Tahoma" panose="020B0604030504040204" pitchFamily="2"/>
              <a:ea typeface="ＭＳ Ｐゴシック" panose="020B0600070205080204" pitchFamily="34" charset="-128"/>
              <a:cs typeface="Tahoma" panose="020B0604030504040204" pitchFamily="2"/>
            </a:endParaRPr>
          </a:p>
          <a:p>
            <a:pPr marL="2244725" marR="0" lvl="0" indent="-2244725"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2604770" algn="l"/>
              </a:tabLst>
              <a:defRPr/>
            </a:pPr>
            <a:endParaRPr kumimoji="0" lang="en-GB" sz="2800" b="0" i="0" u="none" strike="noStrike" kern="1200" cap="none" spc="0" normalizeH="0" baseline="0" noProof="0" dirty="0" smtClean="0">
              <a:ln>
                <a:noFill/>
              </a:ln>
              <a:solidFill>
                <a:srgbClr val="008000"/>
              </a:solidFill>
              <a:effectLst/>
              <a:uLnTx/>
              <a:uFillTx/>
              <a:latin typeface="Tahoma" panose="020B0604030504040204" pitchFamily="2"/>
              <a:ea typeface="ＭＳ Ｐゴシック" panose="020B0600070205080204" pitchFamily="34" charset="-128"/>
              <a:cs typeface="Tahoma" panose="020B0604030504040204" pitchFamily="2"/>
            </a:endParaRPr>
          </a:p>
          <a:p>
            <a:pPr marL="2244725" marR="0" lvl="0" indent="-2244725"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2604770" algn="l"/>
              </a:tabLst>
              <a:defRPr/>
            </a:pPr>
            <a:r>
              <a:rPr kumimoji="0" lang="en-GB" sz="2800" b="0" i="0" u="none" strike="noStrike" kern="1200" cap="none" spc="0" normalizeH="0" baseline="0" noProof="0" dirty="0">
                <a:ln>
                  <a:noFill/>
                </a:ln>
                <a:solidFill>
                  <a:srgbClr val="008000"/>
                </a:solidFill>
                <a:effectLst/>
                <a:uLnTx/>
                <a:uFillTx/>
                <a:latin typeface="Tahoma" panose="020B0604030504040204" pitchFamily="2"/>
                <a:ea typeface="ＭＳ Ｐゴシック" panose="020B0600070205080204" pitchFamily="34" charset="-128"/>
                <a:cs typeface="Tahoma" panose="020B0604030504040204" pitchFamily="2"/>
              </a:rPr>
              <a:t>	</a:t>
            </a:r>
            <a:r>
              <a:rPr kumimoji="0" lang="en-GB" sz="2800" b="0" i="0" u="none" strike="noStrike" kern="1200" cap="none" spc="0" normalizeH="0" baseline="0" noProof="0" dirty="0" smtClean="0">
                <a:ln>
                  <a:noFill/>
                </a:ln>
                <a:solidFill>
                  <a:srgbClr val="008000"/>
                </a:solidFill>
                <a:effectLst/>
                <a:uLnTx/>
                <a:uFillTx/>
                <a:latin typeface="Tahoma" panose="020B0604030504040204" pitchFamily="2"/>
                <a:ea typeface="ＭＳ Ｐゴシック" panose="020B0600070205080204" pitchFamily="34" charset="-128"/>
                <a:cs typeface="Tahoma" panose="020B0604030504040204" pitchFamily="2"/>
              </a:rPr>
              <a:t>=	</a:t>
            </a:r>
            <a:r>
              <a:rPr kumimoji="0" lang="en-GB" sz="2800" b="0" i="0" u="sng" strike="noStrike" kern="1200" cap="none" spc="0" normalizeH="0" baseline="0" noProof="0" dirty="0" smtClean="0">
                <a:ln>
                  <a:noFill/>
                </a:ln>
                <a:solidFill>
                  <a:srgbClr val="008000"/>
                </a:solidFill>
                <a:effectLst/>
                <a:uLnTx/>
                <a:uFillTx/>
                <a:latin typeface="Tahoma" panose="020B0604030504040204" pitchFamily="2"/>
                <a:ea typeface="ＭＳ Ｐゴシック" panose="020B0600070205080204" pitchFamily="34" charset="-128"/>
                <a:cs typeface="Tahoma" panose="020B0604030504040204" pitchFamily="2"/>
              </a:rPr>
              <a:t>(2x100)+(3x200)+(10x400)</a:t>
            </a:r>
            <a:endParaRPr kumimoji="0" lang="en-GB" sz="2800" b="0" i="0" u="sng" strike="noStrike" kern="1200" cap="none" spc="0" normalizeH="0" baseline="0" noProof="0" dirty="0" smtClean="0">
              <a:ln>
                <a:noFill/>
              </a:ln>
              <a:solidFill>
                <a:srgbClr val="008000"/>
              </a:solidFill>
              <a:effectLst/>
              <a:uLnTx/>
              <a:uFillTx/>
              <a:latin typeface="Tahoma" panose="020B0604030504040204" pitchFamily="2"/>
              <a:ea typeface="ＭＳ Ｐゴシック" panose="020B0600070205080204" pitchFamily="34" charset="-128"/>
              <a:cs typeface="Tahoma" panose="020B0604030504040204" pitchFamily="2"/>
            </a:endParaRPr>
          </a:p>
          <a:p>
            <a:pPr marL="2244725" marR="0" lvl="0" indent="-2244725"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2604770" algn="l"/>
              </a:tabLst>
              <a:defRPr/>
            </a:pPr>
            <a:r>
              <a:rPr kumimoji="0" lang="en-GB" sz="2800" b="0" i="0" u="none" strike="noStrike" kern="1200" cap="none" spc="0" normalizeH="0" baseline="0" noProof="0" dirty="0">
                <a:ln>
                  <a:noFill/>
                </a:ln>
                <a:solidFill>
                  <a:srgbClr val="008000"/>
                </a:solidFill>
                <a:effectLst/>
                <a:uLnTx/>
                <a:uFillTx/>
                <a:latin typeface="Tahoma" panose="020B0604030504040204" pitchFamily="2"/>
                <a:ea typeface="ＭＳ Ｐゴシック" panose="020B0600070205080204" pitchFamily="34" charset="-128"/>
                <a:cs typeface="Tahoma" panose="020B0604030504040204" pitchFamily="2"/>
              </a:rPr>
              <a:t> </a:t>
            </a:r>
            <a:r>
              <a:rPr kumimoji="0" lang="en-GB" sz="2800" b="0" i="0" u="none" strike="noStrike" kern="1200" cap="none" spc="0" normalizeH="0" baseline="0" noProof="0" dirty="0" smtClean="0">
                <a:ln>
                  <a:noFill/>
                </a:ln>
                <a:solidFill>
                  <a:srgbClr val="008000"/>
                </a:solidFill>
                <a:effectLst/>
                <a:uLnTx/>
                <a:uFillTx/>
                <a:latin typeface="Tahoma" panose="020B0604030504040204" pitchFamily="2"/>
                <a:ea typeface="ＭＳ Ｐゴシック" panose="020B0600070205080204" pitchFamily="34" charset="-128"/>
                <a:cs typeface="Tahoma" panose="020B0604030504040204" pitchFamily="2"/>
              </a:rPr>
              <a:t>                                   2+3+10</a:t>
            </a:r>
            <a:endParaRPr kumimoji="0" lang="en-GB" sz="2800" b="0" i="0" u="none" strike="noStrike" kern="1200" cap="none" spc="0" normalizeH="0" baseline="0" noProof="0" dirty="0" smtClean="0">
              <a:ln>
                <a:noFill/>
              </a:ln>
              <a:solidFill>
                <a:srgbClr val="008000"/>
              </a:solidFill>
              <a:effectLst/>
              <a:uLnTx/>
              <a:uFillTx/>
              <a:latin typeface="Tahoma" panose="020B0604030504040204" pitchFamily="2"/>
              <a:ea typeface="ＭＳ Ｐゴシック" panose="020B0600070205080204" pitchFamily="34" charset="-128"/>
              <a:cs typeface="Tahoma" panose="020B0604030504040204" pitchFamily="2"/>
            </a:endParaRPr>
          </a:p>
          <a:p>
            <a:pPr marL="2244725" marR="0" lvl="0" indent="-2244725"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2604770" algn="l"/>
              </a:tabLst>
              <a:defRPr/>
            </a:pPr>
            <a:endParaRPr kumimoji="0" lang="en-GB" sz="2800" b="0" i="0" u="none" strike="noStrike" kern="1200" cap="none" spc="0" normalizeH="0" baseline="0" noProof="0" dirty="0" smtClean="0">
              <a:ln>
                <a:noFill/>
              </a:ln>
              <a:solidFill>
                <a:srgbClr val="008000"/>
              </a:solidFill>
              <a:effectLst/>
              <a:uLnTx/>
              <a:uFillTx/>
              <a:latin typeface="Tahoma" panose="020B0604030504040204" pitchFamily="2"/>
              <a:ea typeface="ＭＳ Ｐゴシック" panose="020B0600070205080204" pitchFamily="34" charset="-128"/>
              <a:cs typeface="Tahoma" panose="020B0604030504040204" pitchFamily="2"/>
            </a:endParaRPr>
          </a:p>
          <a:p>
            <a:pPr marL="2244725" marR="0" lvl="0" indent="-2244725"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2604770" algn="l"/>
              </a:tabLst>
              <a:defRPr/>
            </a:pPr>
            <a:r>
              <a:rPr kumimoji="0" lang="en-GB" sz="2800" b="0" i="0" u="none" strike="noStrike" kern="1200" cap="none" spc="0" normalizeH="0" baseline="0" noProof="0" dirty="0">
                <a:ln>
                  <a:noFill/>
                </a:ln>
                <a:solidFill>
                  <a:srgbClr val="008000"/>
                </a:solidFill>
                <a:effectLst/>
                <a:uLnTx/>
                <a:uFillTx/>
                <a:latin typeface="Tahoma" panose="020B0604030504040204" pitchFamily="2"/>
                <a:ea typeface="ＭＳ Ｐゴシック" panose="020B0600070205080204" pitchFamily="34" charset="-128"/>
                <a:cs typeface="Tahoma" panose="020B0604030504040204" pitchFamily="2"/>
              </a:rPr>
              <a:t>	</a:t>
            </a:r>
            <a:r>
              <a:rPr kumimoji="0" lang="en-GB" sz="2800" b="0" i="0" u="none" strike="noStrike" kern="1200" cap="none" spc="0" normalizeH="0" baseline="0" noProof="0" dirty="0" smtClean="0">
                <a:ln>
                  <a:noFill/>
                </a:ln>
                <a:solidFill>
                  <a:srgbClr val="008000"/>
                </a:solidFill>
                <a:effectLst/>
                <a:uLnTx/>
                <a:uFillTx/>
                <a:latin typeface="Tahoma" panose="020B0604030504040204" pitchFamily="2"/>
                <a:ea typeface="ＭＳ Ｐゴシック" panose="020B0600070205080204" pitchFamily="34" charset="-128"/>
                <a:cs typeface="Tahoma" panose="020B0604030504040204" pitchFamily="2"/>
              </a:rPr>
              <a:t>= </a:t>
            </a:r>
            <a:r>
              <a:rPr kumimoji="0" lang="en-GB" sz="2800" b="0" i="0" u="sng" strike="noStrike" kern="1200" cap="none" spc="0" normalizeH="0" baseline="0" noProof="0" dirty="0" smtClean="0">
                <a:ln>
                  <a:noFill/>
                </a:ln>
                <a:solidFill>
                  <a:srgbClr val="008000"/>
                </a:solidFill>
                <a:effectLst/>
                <a:uLnTx/>
                <a:uFillTx/>
                <a:latin typeface="Tahoma" panose="020B0604030504040204" pitchFamily="2"/>
                <a:ea typeface="ＭＳ Ｐゴシック" panose="020B0600070205080204" pitchFamily="34" charset="-128"/>
                <a:cs typeface="Tahoma" panose="020B0604030504040204" pitchFamily="2"/>
              </a:rPr>
              <a:t>4800</a:t>
            </a:r>
            <a:r>
              <a:rPr kumimoji="0" lang="en-GB" sz="2800" b="0" i="0" u="none" strike="noStrike" kern="1200" cap="none" spc="0" normalizeH="0" baseline="0" noProof="0" dirty="0" smtClean="0">
                <a:ln>
                  <a:noFill/>
                </a:ln>
                <a:solidFill>
                  <a:srgbClr val="008000"/>
                </a:solidFill>
                <a:effectLst/>
                <a:uLnTx/>
                <a:uFillTx/>
                <a:latin typeface="Tahoma" panose="020B0604030504040204" pitchFamily="2"/>
                <a:ea typeface="ＭＳ Ｐゴシック" panose="020B0600070205080204" pitchFamily="34" charset="-128"/>
                <a:cs typeface="Tahoma" panose="020B0604030504040204" pitchFamily="2"/>
              </a:rPr>
              <a:t>  =  </a:t>
            </a:r>
            <a:r>
              <a:rPr kumimoji="0" lang="en-GB" sz="2800" b="1" i="0" u="none" strike="noStrike" kern="1200" cap="none" spc="0" normalizeH="0" baseline="0" noProof="0" dirty="0" smtClean="0">
                <a:ln>
                  <a:noFill/>
                </a:ln>
                <a:solidFill>
                  <a:srgbClr val="FF0000"/>
                </a:solidFill>
                <a:effectLst/>
                <a:uLnTx/>
                <a:uFillTx/>
                <a:latin typeface="Tahoma" panose="020B0604030504040204" pitchFamily="2"/>
                <a:ea typeface="ＭＳ Ｐゴシック" panose="020B0600070205080204" pitchFamily="34" charset="-128"/>
                <a:cs typeface="Tahoma" panose="020B0604030504040204" pitchFamily="2"/>
              </a:rPr>
              <a:t>320 g</a:t>
            </a:r>
            <a:endParaRPr kumimoji="0" lang="en-GB" sz="2800" b="1" i="0" u="none" strike="noStrike" kern="1200" cap="none" spc="0" normalizeH="0" baseline="0" noProof="0" dirty="0" smtClean="0">
              <a:ln>
                <a:noFill/>
              </a:ln>
              <a:solidFill>
                <a:srgbClr val="FF0000"/>
              </a:solidFill>
              <a:effectLst/>
              <a:uLnTx/>
              <a:uFillTx/>
              <a:latin typeface="Tahoma" panose="020B0604030504040204" pitchFamily="2"/>
              <a:ea typeface="ＭＳ Ｐゴシック" panose="020B0600070205080204" pitchFamily="34" charset="-128"/>
              <a:cs typeface="Tahoma" panose="020B0604030504040204" pitchFamily="2"/>
            </a:endParaRPr>
          </a:p>
          <a:p>
            <a:pPr marL="2244725" marR="0" lvl="0" indent="-2244725" algn="l" defTabSz="457200" rtl="0" eaLnBrk="0" fontAlgn="base" latinLnBrk="0" hangingPunct="0">
              <a:lnSpc>
                <a:spcPct val="100000"/>
              </a:lnSpc>
              <a:spcBef>
                <a:spcPct val="0"/>
              </a:spcBef>
              <a:spcAft>
                <a:spcPct val="0"/>
              </a:spcAft>
              <a:buClr>
                <a:srgbClr val="000000"/>
              </a:buClr>
              <a:buSzPct val="100000"/>
              <a:buFont typeface="Times New Roman" panose="02020603050405020304" pitchFamily="18" charset="0"/>
              <a:buNone/>
              <a:tabLst>
                <a:tab pos="2604770" algn="l"/>
              </a:tabLst>
              <a:defRPr/>
            </a:pPr>
            <a:r>
              <a:rPr kumimoji="0" lang="en-GB" sz="2800" b="0" i="0" u="none" strike="noStrike" kern="1200" cap="none" spc="0" normalizeH="0" baseline="0" noProof="0" dirty="0">
                <a:ln>
                  <a:noFill/>
                </a:ln>
                <a:solidFill>
                  <a:srgbClr val="008000"/>
                </a:solidFill>
                <a:effectLst/>
                <a:uLnTx/>
                <a:uFillTx/>
                <a:latin typeface="Tahoma" panose="020B0604030504040204" pitchFamily="2"/>
                <a:ea typeface="ＭＳ Ｐゴシック" panose="020B0600070205080204" pitchFamily="34" charset="-128"/>
                <a:cs typeface="Tahoma" panose="020B0604030504040204" pitchFamily="2"/>
              </a:rPr>
              <a:t> </a:t>
            </a:r>
            <a:r>
              <a:rPr kumimoji="0" lang="en-GB" sz="2800" b="0" i="0" u="none" strike="noStrike" kern="1200" cap="none" spc="0" normalizeH="0" baseline="0" noProof="0" dirty="0" smtClean="0">
                <a:ln>
                  <a:noFill/>
                </a:ln>
                <a:solidFill>
                  <a:srgbClr val="008000"/>
                </a:solidFill>
                <a:effectLst/>
                <a:uLnTx/>
                <a:uFillTx/>
                <a:latin typeface="Tahoma" panose="020B0604030504040204" pitchFamily="2"/>
                <a:ea typeface="ＭＳ Ｐゴシック" panose="020B0600070205080204" pitchFamily="34" charset="-128"/>
                <a:cs typeface="Tahoma" panose="020B0604030504040204" pitchFamily="2"/>
              </a:rPr>
              <a:t>		  15</a:t>
            </a:r>
            <a:endParaRPr kumimoji="0" lang="en-GB" sz="3200" b="1" i="0" u="none" strike="noStrike" kern="1200" cap="none" spc="0" normalizeH="0" baseline="0" noProof="0" dirty="0">
              <a:ln>
                <a:noFill/>
              </a:ln>
              <a:solidFill>
                <a:schemeClr val="tx1"/>
              </a:solidFill>
              <a:effectLst/>
              <a:uLnTx/>
              <a:uFillTx/>
              <a:latin typeface="Tahoma" panose="020B0604030504040204" pitchFamily="34" charset="0"/>
              <a:ea typeface="ＭＳ Ｐゴシック" panose="020B0600070205080204" pitchFamily="34" charset="-128"/>
              <a:cs typeface="Arial" panose="020B0604020202020204" pitchFamily="34" charset="0"/>
            </a:endParaRPr>
          </a:p>
        </p:txBody>
      </p:sp>
      <p:sp>
        <p:nvSpPr>
          <p:cNvPr id="224260" name="TextBox 5"/>
          <p:cNvSpPr txBox="1"/>
          <p:nvPr/>
        </p:nvSpPr>
        <p:spPr>
          <a:xfrm>
            <a:off x="4284663" y="6581775"/>
            <a:ext cx="4891087" cy="276225"/>
          </a:xfrm>
          <a:prstGeom prst="rect">
            <a:avLst/>
          </a:prstGeom>
          <a:noFill/>
          <a:ln w="9525">
            <a:noFill/>
          </a:ln>
        </p:spPr>
        <p:txBody>
          <a:bodyPr>
            <a:spAutoFit/>
          </a:bodyPr>
          <a:lstStyle>
            <a:lvl1pPr marL="342900" indent="-342900" algn="l" defTabSz="457200" rtl="0" eaLnBrk="0" fontAlgn="base" hangingPunct="0">
              <a:spcBef>
                <a:spcPts val="800"/>
              </a:spcBef>
              <a:spcAft>
                <a:spcPct val="0"/>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stStyle>
          <a:p>
            <a:pPr marL="0" lvl="0" indent="0" algn="ctr" eaLnBrk="1" hangingPunct="1">
              <a:spcBef>
                <a:spcPct val="0"/>
              </a:spcBef>
            </a:pPr>
            <a:r>
              <a:rPr lang="en-GB" altLang="en-US" sz="1200" dirty="0">
                <a:solidFill>
                  <a:schemeClr val="tx1"/>
                </a:solidFill>
                <a:latin typeface="Verdana" panose="020B0604030504040204" pitchFamily="34" charset="0"/>
                <a:ea typeface="ＭＳ Ｐゴシック" panose="020B0600070205080204" pitchFamily="34" charset="-128"/>
              </a:rPr>
              <a:t>© www.chemsheets.co.uk        AS 1011     15-July-2016</a:t>
            </a:r>
            <a:endParaRPr lang="en-GB" altLang="en-US" sz="1200" dirty="0">
              <a:solidFill>
                <a:schemeClr val="tx1"/>
              </a:solidFill>
              <a:latin typeface="Verdana" panose="020B0604030504040204" pitchFamily="34" charset="0"/>
              <a:ea typeface="ＭＳ Ｐゴシック" panose="020B0600070205080204" pitchFamily="34" charset="-128"/>
            </a:endParaRPr>
          </a:p>
        </p:txBody>
      </p:sp>
      <p:sp>
        <p:nvSpPr>
          <p:cNvPr id="2" name="Text Box 3"/>
          <p:cNvSpPr txBox="1">
            <a:spLocks noChangeArrowheads="1"/>
          </p:cNvSpPr>
          <p:nvPr/>
        </p:nvSpPr>
        <p:spPr bwMode="auto">
          <a:xfrm>
            <a:off x="0" y="0"/>
            <a:ext cx="9144000" cy="721995"/>
          </a:xfrm>
          <a:prstGeom prst="rect">
            <a:avLst/>
          </a:prstGeom>
          <a:solidFill>
            <a:srgbClr val="A67D00"/>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US" altLang="en-US" b="1" dirty="0">
                <a:solidFill>
                  <a:schemeClr val="bg1"/>
                </a:solidFill>
                <a:sym typeface="+mn-ea"/>
              </a:rPr>
              <a:t>Relative Atomic Mass</a:t>
            </a:r>
            <a:endParaRPr lang="en-US" altLang="en-US" sz="1000" b="1" baseline="30000" dirty="0">
              <a:solidFill>
                <a:schemeClr val="bg1"/>
              </a:solidFill>
              <a:latin typeface="Tahoma" panose="020B0604030504040204" pitchFamily="34" charset="0"/>
              <a:sym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ext Box 3"/>
          <p:cNvSpPr txBox="1">
            <a:spLocks noChangeArrowheads="1"/>
          </p:cNvSpPr>
          <p:nvPr/>
        </p:nvSpPr>
        <p:spPr bwMode="auto">
          <a:xfrm>
            <a:off x="0" y="0"/>
            <a:ext cx="9144000" cy="838200"/>
          </a:xfrm>
          <a:prstGeom prst="rect">
            <a:avLst/>
          </a:prstGeom>
          <a:solidFill>
            <a:srgbClr val="A6EEF8"/>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GB" altLang="en-US" b="1" dirty="0" smtClean="0">
                <a:latin typeface="Tahoma" panose="020B0604030504040204" pitchFamily="34" charset="0"/>
              </a:rPr>
              <a:t>MOLES – Comparisons….Find out/Calculate</a:t>
            </a:r>
            <a:endParaRPr lang="en-GB" altLang="en-US" b="1" dirty="0">
              <a:latin typeface="Tahoma" panose="020B0604030504040204" pitchFamily="34" charset="0"/>
            </a:endParaRPr>
          </a:p>
          <a:p>
            <a:pPr algn="ctr" eaLnBrk="1" hangingPunct="1">
              <a:spcBef>
                <a:spcPct val="0"/>
              </a:spcBef>
              <a:buFontTx/>
              <a:buNone/>
            </a:pPr>
            <a:endParaRPr lang="en-GB" altLang="en-US" sz="1200" b="1" baseline="30000" dirty="0">
              <a:latin typeface="Tahoma" panose="020B0604030504040204" pitchFamily="34" charset="0"/>
            </a:endParaRPr>
          </a:p>
        </p:txBody>
      </p:sp>
      <p:sp>
        <p:nvSpPr>
          <p:cNvPr id="2" name="Rectangle 1"/>
          <p:cNvSpPr/>
          <p:nvPr/>
        </p:nvSpPr>
        <p:spPr>
          <a:xfrm>
            <a:off x="153670" y="838200"/>
            <a:ext cx="8863330" cy="5631180"/>
          </a:xfrm>
          <a:prstGeom prst="rect">
            <a:avLst/>
          </a:prstGeom>
        </p:spPr>
        <p:txBody>
          <a:bodyPr wrap="square">
            <a:spAutoFit/>
          </a:bodyPr>
          <a:lstStyle/>
          <a:p>
            <a:r>
              <a:rPr lang="en-US" sz="1800" dirty="0">
                <a:solidFill>
                  <a:srgbClr val="000000"/>
                </a:solidFill>
                <a:latin typeface="Calibri" panose="020F0502020204030204" pitchFamily="34" charset="0"/>
                <a:cs typeface="Calibri" panose="020F0502020204030204" pitchFamily="34" charset="0"/>
              </a:rPr>
              <a:t>Avogadro’s number of water molecules has a volume </a:t>
            </a:r>
            <a:r>
              <a:rPr lang="en-US" sz="1800" dirty="0" smtClean="0">
                <a:solidFill>
                  <a:srgbClr val="000000"/>
                </a:solidFill>
                <a:latin typeface="Calibri" panose="020F0502020204030204" pitchFamily="34" charset="0"/>
                <a:cs typeface="Calibri" panose="020F0502020204030204" pitchFamily="34" charset="0"/>
              </a:rPr>
              <a:t>of…</a:t>
            </a:r>
            <a:endParaRPr lang="en-US" sz="1800" dirty="0" smtClean="0">
              <a:solidFill>
                <a:srgbClr val="000000"/>
              </a:solidFill>
              <a:latin typeface="Calibri" panose="020F0502020204030204" pitchFamily="34" charset="0"/>
              <a:cs typeface="Calibri" panose="020F0502020204030204" pitchFamily="34" charset="0"/>
            </a:endParaRPr>
          </a:p>
          <a:p>
            <a:pPr algn="r"/>
            <a:r>
              <a:rPr lang="en-US" sz="1800" b="1" dirty="0">
                <a:solidFill>
                  <a:srgbClr val="000000"/>
                </a:solidFill>
                <a:latin typeface="Calibri" panose="020F0502020204030204" pitchFamily="34" charset="0"/>
                <a:cs typeface="Calibri" panose="020F0502020204030204" pitchFamily="34" charset="0"/>
              </a:rPr>
              <a:t>	</a:t>
            </a:r>
            <a:r>
              <a:rPr lang="en-US" sz="1800" b="1" dirty="0" smtClean="0">
                <a:solidFill>
                  <a:srgbClr val="000000"/>
                </a:solidFill>
                <a:latin typeface="Calibri" panose="020F0502020204030204" pitchFamily="34" charset="0"/>
                <a:cs typeface="Calibri" panose="020F0502020204030204" pitchFamily="34" charset="0"/>
              </a:rPr>
              <a:t>		18 cm</a:t>
            </a:r>
            <a:r>
              <a:rPr lang="en-US" sz="1800" b="1" baseline="30000" dirty="0">
                <a:solidFill>
                  <a:srgbClr val="000000"/>
                </a:solidFill>
                <a:latin typeface="Calibri" panose="020F0502020204030204" pitchFamily="34" charset="0"/>
                <a:cs typeface="Calibri" panose="020F0502020204030204" pitchFamily="34" charset="0"/>
              </a:rPr>
              <a:t>3</a:t>
            </a:r>
            <a:r>
              <a:rPr lang="en-US" sz="1800" b="1" dirty="0" smtClean="0">
                <a:solidFill>
                  <a:srgbClr val="000000"/>
                </a:solidFill>
                <a:latin typeface="Calibri" panose="020F0502020204030204" pitchFamily="34" charset="0"/>
                <a:cs typeface="Calibri" panose="020F0502020204030204" pitchFamily="34" charset="0"/>
              </a:rPr>
              <a:t> </a:t>
            </a:r>
            <a:r>
              <a:rPr lang="en-US" sz="1800" b="1" dirty="0">
                <a:solidFill>
                  <a:srgbClr val="000000"/>
                </a:solidFill>
                <a:latin typeface="Calibri" panose="020F0502020204030204" pitchFamily="34" charset="0"/>
                <a:cs typeface="Calibri" panose="020F0502020204030204" pitchFamily="34" charset="0"/>
              </a:rPr>
              <a:t>(that’s about the </a:t>
            </a:r>
            <a:r>
              <a:rPr lang="en-US" sz="1800" b="1" dirty="0" smtClean="0">
                <a:solidFill>
                  <a:srgbClr val="000000"/>
                </a:solidFill>
                <a:latin typeface="Calibri" panose="020F0502020204030204" pitchFamily="34" charset="0"/>
                <a:cs typeface="Calibri" panose="020F0502020204030204" pitchFamily="34" charset="0"/>
              </a:rPr>
              <a:t>size of </a:t>
            </a:r>
            <a:r>
              <a:rPr lang="en-US" sz="1800" b="1" dirty="0">
                <a:solidFill>
                  <a:srgbClr val="000000"/>
                </a:solidFill>
                <a:latin typeface="Calibri" panose="020F0502020204030204" pitchFamily="34" charset="0"/>
                <a:cs typeface="Calibri" panose="020F0502020204030204" pitchFamily="34" charset="0"/>
              </a:rPr>
              <a:t>an ice cube</a:t>
            </a:r>
            <a:r>
              <a:rPr lang="en-US" sz="1800" b="1" dirty="0" smtClean="0">
                <a:solidFill>
                  <a:srgbClr val="000000"/>
                </a:solidFill>
                <a:latin typeface="Calibri" panose="020F0502020204030204" pitchFamily="34" charset="0"/>
                <a:cs typeface="Calibri" panose="020F0502020204030204" pitchFamily="34" charset="0"/>
              </a:rPr>
              <a:t>)</a:t>
            </a:r>
            <a:br>
              <a:rPr lang="en-US" sz="1800" b="1" dirty="0">
                <a:solidFill>
                  <a:srgbClr val="000000"/>
                </a:solidFill>
                <a:latin typeface="Calibri" panose="020F0502020204030204" pitchFamily="34" charset="0"/>
                <a:cs typeface="Calibri" panose="020F0502020204030204" pitchFamily="34" charset="0"/>
              </a:rPr>
            </a:br>
            <a:endParaRPr lang="en-US" sz="1800" b="1" dirty="0">
              <a:solidFill>
                <a:srgbClr val="000000"/>
              </a:solidFill>
              <a:latin typeface="Calibri" panose="020F0502020204030204" pitchFamily="34" charset="0"/>
              <a:cs typeface="Calibri" panose="020F0502020204030204" pitchFamily="34" charset="0"/>
            </a:endParaRPr>
          </a:p>
          <a:p>
            <a:r>
              <a:rPr lang="en-US" sz="1800" dirty="0">
                <a:solidFill>
                  <a:srgbClr val="000000"/>
                </a:solidFill>
                <a:latin typeface="Calibri" panose="020F0502020204030204" pitchFamily="34" charset="0"/>
                <a:cs typeface="Calibri" panose="020F0502020204030204" pitchFamily="34" charset="0"/>
              </a:rPr>
              <a:t>If Avogadro’s number of 1p was stretched around the Earth’s equator, it would </a:t>
            </a:r>
            <a:r>
              <a:rPr lang="en-US" sz="1800" dirty="0" smtClean="0">
                <a:solidFill>
                  <a:srgbClr val="000000"/>
                </a:solidFill>
                <a:latin typeface="Calibri" panose="020F0502020204030204" pitchFamily="34" charset="0"/>
                <a:cs typeface="Calibri" panose="020F0502020204030204" pitchFamily="34" charset="0"/>
              </a:rPr>
              <a:t>go round </a:t>
            </a:r>
            <a:r>
              <a:rPr lang="en-US" sz="1800" dirty="0">
                <a:solidFill>
                  <a:srgbClr val="000000"/>
                </a:solidFill>
                <a:latin typeface="Calibri" panose="020F0502020204030204" pitchFamily="34" charset="0"/>
                <a:cs typeface="Calibri" panose="020F0502020204030204" pitchFamily="34" charset="0"/>
              </a:rPr>
              <a:t>the Earth </a:t>
            </a:r>
            <a:r>
              <a:rPr lang="en-US" sz="1800" dirty="0" smtClean="0">
                <a:solidFill>
                  <a:srgbClr val="000000"/>
                </a:solidFill>
                <a:latin typeface="Calibri" panose="020F0502020204030204" pitchFamily="34" charset="0"/>
                <a:cs typeface="Calibri" panose="020F0502020204030204" pitchFamily="34" charset="0"/>
              </a:rPr>
              <a:t>…..</a:t>
            </a:r>
            <a:endParaRPr lang="en-US" sz="1800" dirty="0" smtClean="0">
              <a:solidFill>
                <a:srgbClr val="000000"/>
              </a:solidFill>
              <a:latin typeface="Calibri" panose="020F0502020204030204" pitchFamily="34" charset="0"/>
              <a:cs typeface="Calibri" panose="020F0502020204030204" pitchFamily="34" charset="0"/>
            </a:endParaRPr>
          </a:p>
          <a:p>
            <a:pPr algn="r"/>
            <a:r>
              <a:rPr lang="en-US" sz="1800" b="1" dirty="0">
                <a:solidFill>
                  <a:srgbClr val="000000"/>
                </a:solidFill>
                <a:latin typeface="Calibri" panose="020F0502020204030204" pitchFamily="34" charset="0"/>
                <a:cs typeface="Calibri" panose="020F0502020204030204" pitchFamily="34" charset="0"/>
              </a:rPr>
              <a:t>	</a:t>
            </a:r>
            <a:r>
              <a:rPr lang="en-US" sz="1800" b="1" dirty="0" smtClean="0">
                <a:solidFill>
                  <a:srgbClr val="000000"/>
                </a:solidFill>
                <a:latin typeface="Calibri" panose="020F0502020204030204" pitchFamily="34" charset="0"/>
                <a:cs typeface="Calibri" panose="020F0502020204030204" pitchFamily="34" charset="0"/>
              </a:rPr>
              <a:t>					330 </a:t>
            </a:r>
            <a:r>
              <a:rPr lang="en-US" sz="1800" b="1" dirty="0">
                <a:solidFill>
                  <a:srgbClr val="000000"/>
                </a:solidFill>
                <a:latin typeface="Calibri" panose="020F0502020204030204" pitchFamily="34" charset="0"/>
                <a:cs typeface="Calibri" panose="020F0502020204030204" pitchFamily="34" charset="0"/>
              </a:rPr>
              <a:t>billion </a:t>
            </a:r>
            <a:r>
              <a:rPr lang="en-US" sz="1800" b="1" dirty="0" smtClean="0">
                <a:solidFill>
                  <a:srgbClr val="000000"/>
                </a:solidFill>
                <a:latin typeface="Calibri" panose="020F0502020204030204" pitchFamily="34" charset="0"/>
                <a:cs typeface="Calibri" panose="020F0502020204030204" pitchFamily="34" charset="0"/>
              </a:rPr>
              <a:t>times</a:t>
            </a:r>
            <a:br>
              <a:rPr lang="en-US" sz="1800" b="1" dirty="0">
                <a:latin typeface="Calibri" panose="020F0502020204030204" pitchFamily="34" charset="0"/>
                <a:cs typeface="Calibri" panose="020F0502020204030204" pitchFamily="34" charset="0"/>
              </a:rPr>
            </a:br>
            <a:endParaRPr lang="en-US" sz="1800" dirty="0">
              <a:latin typeface="Calibri" panose="020F0502020204030204" pitchFamily="34" charset="0"/>
              <a:cs typeface="Calibri" panose="020F0502020204030204" pitchFamily="34" charset="0"/>
            </a:endParaRPr>
          </a:p>
          <a:p>
            <a:pPr algn="l"/>
            <a:r>
              <a:rPr lang="en-US" sz="1800" dirty="0">
                <a:latin typeface="Calibri" panose="020F0502020204030204" pitchFamily="34" charset="0"/>
                <a:cs typeface="Calibri" panose="020F0502020204030204" pitchFamily="34" charset="0"/>
              </a:rPr>
              <a:t>Suppose the Greek god Zeus, after observing the Big Bang 15 billion years ago, became bored and decided to count one mole of atoms. Zeus is omnipotent. He can count very fast (one million atoms per second) and, of course, never sleeps. He has currently completed over</a:t>
            </a:r>
            <a:endParaRPr lang="en-US" sz="1800" dirty="0">
              <a:latin typeface="Calibri" panose="020F0502020204030204" pitchFamily="34" charset="0"/>
              <a:cs typeface="Calibri" panose="020F0502020204030204" pitchFamily="34" charset="0"/>
            </a:endParaRPr>
          </a:p>
          <a:p>
            <a:pPr algn="r"/>
            <a:r>
              <a:rPr lang="en-US" altLang="en-US" sz="1800" b="1" dirty="0">
                <a:latin typeface="Calibri" panose="020F0502020204030204" pitchFamily="34" charset="0"/>
                <a:cs typeface="Calibri" panose="020F0502020204030204" pitchFamily="34" charset="0"/>
              </a:rPr>
              <a:t>3/4 </a:t>
            </a:r>
            <a:r>
              <a:rPr lang="en-US" sz="1800" b="1" dirty="0">
                <a:latin typeface="Calibri" panose="020F0502020204030204" pitchFamily="34" charset="0"/>
                <a:cs typeface="Calibri" panose="020F0502020204030204" pitchFamily="34" charset="0"/>
              </a:rPr>
              <a:t>of the task, and will be finished in just another four billion years</a:t>
            </a:r>
            <a:endParaRPr lang="en-US" sz="1800" b="1" dirty="0">
              <a:latin typeface="Calibri" panose="020F0502020204030204" pitchFamily="34" charset="0"/>
              <a:cs typeface="Calibri" panose="020F0502020204030204" pitchFamily="34" charset="0"/>
            </a:endParaRPr>
          </a:p>
          <a:p>
            <a:pPr algn="l"/>
            <a:endParaRPr lang="en-US" sz="1800" dirty="0">
              <a:latin typeface="Calibri" panose="020F0502020204030204" pitchFamily="34" charset="0"/>
              <a:cs typeface="Calibri" panose="020F0502020204030204" pitchFamily="34" charset="0"/>
            </a:endParaRPr>
          </a:p>
          <a:p>
            <a:pPr algn="l"/>
            <a:r>
              <a:rPr lang="en-US" sz="1800" dirty="0">
                <a:latin typeface="Calibri" panose="020F0502020204030204" pitchFamily="34" charset="0"/>
                <a:cs typeface="Calibri" panose="020F0502020204030204" pitchFamily="34" charset="0"/>
              </a:rPr>
              <a:t>Avogadro's number (6.02 x 10</a:t>
            </a:r>
            <a:r>
              <a:rPr lang="en-US" sz="1800" baseline="30000" dirty="0">
                <a:latin typeface="Calibri" panose="020F0502020204030204" pitchFamily="34" charset="0"/>
                <a:cs typeface="Calibri" panose="020F0502020204030204" pitchFamily="34" charset="0"/>
              </a:rPr>
              <a:t>23</a:t>
            </a:r>
            <a:r>
              <a:rPr lang="en-US" sz="1800" dirty="0">
                <a:latin typeface="Calibri" panose="020F0502020204030204" pitchFamily="34" charset="0"/>
                <a:cs typeface="Calibri" panose="020F0502020204030204" pitchFamily="34" charset="0"/>
              </a:rPr>
              <a:t> ) is the approximate number of milliliters of water in </a:t>
            </a:r>
            <a:r>
              <a:rPr lang="en-US" altLang="en-US" sz="1800" dirty="0">
                <a:latin typeface="Calibri" panose="020F0502020204030204" pitchFamily="34" charset="0"/>
                <a:cs typeface="Calibri" panose="020F0502020204030204" pitchFamily="34" charset="0"/>
              </a:rPr>
              <a:t>....</a:t>
            </a:r>
            <a:r>
              <a:rPr lang="en-US" sz="1800" dirty="0">
                <a:latin typeface="Calibri" panose="020F0502020204030204" pitchFamily="34" charset="0"/>
                <a:cs typeface="Calibri" panose="020F0502020204030204" pitchFamily="34" charset="0"/>
              </a:rPr>
              <a:t> </a:t>
            </a:r>
            <a:endParaRPr lang="en-US" sz="1800" i="1" dirty="0">
              <a:latin typeface="Calibri" panose="020F0502020204030204" pitchFamily="34" charset="0"/>
              <a:cs typeface="Calibri" panose="020F0502020204030204" pitchFamily="34" charset="0"/>
            </a:endParaRPr>
          </a:p>
          <a:p>
            <a:pPr algn="r"/>
            <a:r>
              <a:rPr lang="en-US" sz="1800" b="1" dirty="0">
                <a:latin typeface="Calibri" panose="020F0502020204030204" pitchFamily="34" charset="0"/>
                <a:cs typeface="Calibri" panose="020F0502020204030204" pitchFamily="34" charset="0"/>
                <a:sym typeface="+mn-ea"/>
              </a:rPr>
              <a:t>the Pacific Ocean (7 x 10</a:t>
            </a:r>
            <a:r>
              <a:rPr lang="en-US" sz="1800" b="1" baseline="30000" dirty="0">
                <a:latin typeface="Calibri" panose="020F0502020204030204" pitchFamily="34" charset="0"/>
                <a:cs typeface="Calibri" panose="020F0502020204030204" pitchFamily="34" charset="0"/>
                <a:sym typeface="+mn-ea"/>
              </a:rPr>
              <a:t>8</a:t>
            </a:r>
            <a:r>
              <a:rPr lang="en-US" sz="1800" b="1" dirty="0">
                <a:latin typeface="Calibri" panose="020F0502020204030204" pitchFamily="34" charset="0"/>
                <a:cs typeface="Calibri" panose="020F0502020204030204" pitchFamily="34" charset="0"/>
                <a:sym typeface="+mn-ea"/>
              </a:rPr>
              <a:t>km</a:t>
            </a:r>
            <a:r>
              <a:rPr lang="en-US" sz="1800" b="1" baseline="30000" dirty="0">
                <a:latin typeface="Calibri" panose="020F0502020204030204" pitchFamily="34" charset="0"/>
                <a:cs typeface="Calibri" panose="020F0502020204030204" pitchFamily="34" charset="0"/>
                <a:sym typeface="+mn-ea"/>
              </a:rPr>
              <a:t>3</a:t>
            </a:r>
            <a:r>
              <a:rPr lang="en-US" sz="1800" b="1" dirty="0">
                <a:latin typeface="Calibri" panose="020F0502020204030204" pitchFamily="34" charset="0"/>
                <a:cs typeface="Calibri" panose="020F0502020204030204" pitchFamily="34" charset="0"/>
                <a:sym typeface="+mn-ea"/>
              </a:rPr>
              <a:t> or 7 x 10</a:t>
            </a:r>
            <a:r>
              <a:rPr lang="en-US" sz="1800" b="1" baseline="30000" dirty="0">
                <a:latin typeface="Calibri" panose="020F0502020204030204" pitchFamily="34" charset="0"/>
                <a:cs typeface="Calibri" panose="020F0502020204030204" pitchFamily="34" charset="0"/>
                <a:sym typeface="+mn-ea"/>
              </a:rPr>
              <a:t>23</a:t>
            </a:r>
            <a:r>
              <a:rPr lang="en-US" sz="1800" b="1" dirty="0">
                <a:latin typeface="Calibri" panose="020F0502020204030204" pitchFamily="34" charset="0"/>
                <a:cs typeface="Calibri" panose="020F0502020204030204" pitchFamily="34" charset="0"/>
                <a:sym typeface="+mn-ea"/>
              </a:rPr>
              <a:t> mL)</a:t>
            </a:r>
            <a:endParaRPr lang="en-US" sz="1800" b="1" dirty="0">
              <a:latin typeface="Calibri" panose="020F0502020204030204" pitchFamily="34" charset="0"/>
              <a:cs typeface="Calibri" panose="020F0502020204030204" pitchFamily="34" charset="0"/>
              <a:sym typeface="+mn-ea"/>
            </a:endParaRPr>
          </a:p>
          <a:p>
            <a:pPr algn="r"/>
            <a:r>
              <a:rPr lang="en-US" sz="1800" i="1" dirty="0">
                <a:latin typeface="Calibri" panose="020F0502020204030204" pitchFamily="34" charset="0"/>
                <a:cs typeface="Calibri" panose="020F0502020204030204" pitchFamily="34" charset="0"/>
                <a:sym typeface="+mn-ea"/>
              </a:rPr>
              <a:t>(Analogy by M. Dale Alexander, Gordon J. Ewing, and Floyd T. Abbott, 1984.)</a:t>
            </a:r>
            <a:endParaRPr lang="en-US" sz="1800" dirty="0">
              <a:latin typeface="Calibri" panose="020F0502020204030204" pitchFamily="34" charset="0"/>
              <a:cs typeface="Calibri" panose="020F0502020204030204" pitchFamily="34" charset="0"/>
            </a:endParaRPr>
          </a:p>
          <a:p>
            <a:pPr algn="l"/>
            <a:endParaRPr lang="en-US" sz="1800" dirty="0">
              <a:latin typeface="Calibri" panose="020F0502020204030204" pitchFamily="34" charset="0"/>
              <a:cs typeface="Calibri" panose="020F0502020204030204" pitchFamily="34" charset="0"/>
            </a:endParaRPr>
          </a:p>
          <a:p>
            <a:pPr algn="l"/>
            <a:r>
              <a:rPr lang="en-US" sz="1800" dirty="0">
                <a:latin typeface="Calibri" panose="020F0502020204030204" pitchFamily="34" charset="0"/>
                <a:cs typeface="Calibri" panose="020F0502020204030204" pitchFamily="34" charset="0"/>
              </a:rPr>
              <a:t>If an Avogadro number of pennies were distributed evenly among the 4.9 x 10</a:t>
            </a:r>
            <a:r>
              <a:rPr lang="en-US" sz="1800" baseline="30000" dirty="0">
                <a:latin typeface="Calibri" panose="020F0502020204030204" pitchFamily="34" charset="0"/>
                <a:cs typeface="Calibri" panose="020F0502020204030204" pitchFamily="34" charset="0"/>
              </a:rPr>
              <a:t>9</a:t>
            </a:r>
            <a:r>
              <a:rPr lang="en-US" sz="1800" dirty="0">
                <a:latin typeface="Calibri" panose="020F0502020204030204" pitchFamily="34" charset="0"/>
                <a:cs typeface="Calibri" panose="020F0502020204030204" pitchFamily="34" charset="0"/>
              </a:rPr>
              <a:t> human inhabitants of earth, each man, woman, and child would have enough money to spend a million dollars every hour-day and night-and still have </a:t>
            </a:r>
            <a:r>
              <a:rPr lang="en-US" altLang="en-US" sz="1800" dirty="0">
                <a:latin typeface="Calibri" panose="020F0502020204030204" pitchFamily="34" charset="0"/>
                <a:cs typeface="Calibri" panose="020F0502020204030204" pitchFamily="34" charset="0"/>
              </a:rPr>
              <a:t>...</a:t>
            </a:r>
            <a:endParaRPr lang="en-US" sz="1800" dirty="0">
              <a:latin typeface="Calibri" panose="020F0502020204030204" pitchFamily="34" charset="0"/>
              <a:cs typeface="Calibri" panose="020F0502020204030204" pitchFamily="34" charset="0"/>
            </a:endParaRPr>
          </a:p>
          <a:p>
            <a:pPr algn="r"/>
            <a:r>
              <a:rPr lang="en-US" sz="1800" b="1" dirty="0">
                <a:latin typeface="Calibri" panose="020F0502020204030204" pitchFamily="34" charset="0"/>
                <a:cs typeface="Calibri" panose="020F0502020204030204" pitchFamily="34" charset="0"/>
              </a:rPr>
              <a:t>over half of it unspent at death.</a:t>
            </a:r>
            <a:endParaRPr lang="en-US" sz="1800" b="1"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6306" name="Rectangle 1"/>
          <p:cNvSpPr/>
          <p:nvPr/>
        </p:nvSpPr>
        <p:spPr>
          <a:xfrm>
            <a:off x="0" y="2786063"/>
            <a:ext cx="9144000" cy="1587"/>
          </a:xfrm>
          <a:prstGeom prst="rect">
            <a:avLst/>
          </a:prstGeom>
          <a:noFill/>
          <a:ln w="9525">
            <a:noFill/>
          </a:ln>
        </p:spPr>
        <p:txBody>
          <a:bodyPr wrap="none" anchor="ctr" anchorCtr="0"/>
          <a:p>
            <a:pPr algn="ctr" eaLnBrk="1" hangingPunct="1">
              <a:buClr>
                <a:srgbClr val="000000"/>
              </a:buClr>
              <a:buSzPct val="100000"/>
              <a:buFont typeface="Times New Roman" panose="02020603050405020304" pitchFamily="18" charset="0"/>
            </a:pPr>
            <a:endParaRPr lang="en-US" altLang="en-US" dirty="0">
              <a:latin typeface="Arial" panose="020B0604020202020204" pitchFamily="34" charset="0"/>
            </a:endParaRPr>
          </a:p>
        </p:txBody>
      </p:sp>
      <p:graphicFrame>
        <p:nvGraphicFramePr>
          <p:cNvPr id="226307" name="Object 2"/>
          <p:cNvGraphicFramePr>
            <a:graphicFrameLocks noChangeAspect="1"/>
          </p:cNvGraphicFramePr>
          <p:nvPr/>
        </p:nvGraphicFramePr>
        <p:xfrm>
          <a:off x="3598863" y="1149985"/>
          <a:ext cx="4392612" cy="3738563"/>
        </p:xfrm>
        <a:graphic>
          <a:graphicData uri="http://schemas.openxmlformats.org/presentationml/2006/ole">
            <mc:AlternateContent xmlns:mc="http://schemas.openxmlformats.org/markup-compatibility/2006">
              <mc:Choice xmlns:v="urn:schemas-microsoft-com:vml" Requires="v">
                <p:oleObj spid="_x0000_s3079" name="" r:id="rId1" imgW="3257550" imgH="2781300" progId="Word.Picture">
                  <p:embed/>
                </p:oleObj>
              </mc:Choice>
              <mc:Fallback>
                <p:oleObj name="" r:id="rId1" imgW="3257550" imgH="2781300" progId="Word.Picture">
                  <p:embed/>
                  <p:pic>
                    <p:nvPicPr>
                      <p:cNvPr id="0" name="Picture 3078"/>
                      <p:cNvPicPr/>
                      <p:nvPr/>
                    </p:nvPicPr>
                    <p:blipFill>
                      <a:blip r:embed="rId2"/>
                      <a:stretch>
                        <a:fillRect/>
                      </a:stretch>
                    </p:blipFill>
                    <p:spPr>
                      <a:xfrm>
                        <a:off x="3598863" y="1149985"/>
                        <a:ext cx="4392612" cy="3738563"/>
                      </a:xfrm>
                      <a:prstGeom prst="rect">
                        <a:avLst/>
                      </a:prstGeom>
                      <a:noFill/>
                      <a:ln w="38100">
                        <a:noFill/>
                        <a:miter/>
                      </a:ln>
                    </p:spPr>
                  </p:pic>
                </p:oleObj>
              </mc:Fallback>
            </mc:AlternateContent>
          </a:graphicData>
        </a:graphic>
      </p:graphicFrame>
      <p:graphicFrame>
        <p:nvGraphicFramePr>
          <p:cNvPr id="226308" name="Object 3"/>
          <p:cNvGraphicFramePr>
            <a:graphicFrameLocks noChangeAspect="1"/>
          </p:cNvGraphicFramePr>
          <p:nvPr/>
        </p:nvGraphicFramePr>
        <p:xfrm>
          <a:off x="539750" y="2915285"/>
          <a:ext cx="7451725" cy="3194050"/>
        </p:xfrm>
        <a:graphic>
          <a:graphicData uri="http://schemas.openxmlformats.org/presentationml/2006/ole">
            <mc:AlternateContent xmlns:mc="http://schemas.openxmlformats.org/markup-compatibility/2006">
              <mc:Choice xmlns:v="urn:schemas-microsoft-com:vml" Requires="v">
                <p:oleObj spid="_x0000_s3080" name="" r:id="rId3" imgW="6486525" imgH="2781300" progId="Word.Picture">
                  <p:embed/>
                </p:oleObj>
              </mc:Choice>
              <mc:Fallback>
                <p:oleObj name="" r:id="rId3" imgW="6486525" imgH="2781300" progId="Word.Picture">
                  <p:embed/>
                  <p:pic>
                    <p:nvPicPr>
                      <p:cNvPr id="0" name="Picture 3079"/>
                      <p:cNvPicPr/>
                      <p:nvPr/>
                    </p:nvPicPr>
                    <p:blipFill>
                      <a:blip r:embed="rId4"/>
                      <a:stretch>
                        <a:fillRect/>
                      </a:stretch>
                    </p:blipFill>
                    <p:spPr>
                      <a:xfrm>
                        <a:off x="539750" y="2915285"/>
                        <a:ext cx="7451725" cy="3194050"/>
                      </a:xfrm>
                      <a:prstGeom prst="rect">
                        <a:avLst/>
                      </a:prstGeom>
                      <a:noFill/>
                      <a:ln w="38100">
                        <a:noFill/>
                        <a:miter/>
                      </a:ln>
                    </p:spPr>
                  </p:pic>
                </p:oleObj>
              </mc:Fallback>
            </mc:AlternateContent>
          </a:graphicData>
        </a:graphic>
      </p:graphicFrame>
      <p:sp>
        <p:nvSpPr>
          <p:cNvPr id="226309" name="Text Box 4"/>
          <p:cNvSpPr txBox="1"/>
          <p:nvPr/>
        </p:nvSpPr>
        <p:spPr>
          <a:xfrm>
            <a:off x="1154113" y="1861185"/>
            <a:ext cx="1365250" cy="581025"/>
          </a:xfrm>
          <a:prstGeom prst="rect">
            <a:avLst/>
          </a:prstGeom>
          <a:noFill/>
          <a:ln w="9525">
            <a:noFill/>
          </a:ln>
        </p:spPr>
        <p:txBody>
          <a:bodyPr wrap="none" lIns="90000" tIns="46800" rIns="90000" bIns="46800">
            <a:spAutoFit/>
          </a:bodyPr>
          <a:lstStyle>
            <a:lvl1pPr marL="342900" indent="-342900" algn="l" defTabSz="457200" rtl="0" eaLnBrk="0" fontAlgn="base" hangingPunct="0">
              <a:spcBef>
                <a:spcPts val="800"/>
              </a:spcBef>
              <a:spcAft>
                <a:spcPct val="0"/>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stStyle>
          <a:p>
            <a:pPr marL="0" lvl="0" indent="0" algn="ctr" defTabSz="457200" eaLnBrk="1" hangingPunct="1">
              <a:spcBef>
                <a:spcPct val="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GB" altLang="en-US" b="1" dirty="0">
                <a:latin typeface="Tahoma" panose="020B0604030504040204" pitchFamily="34" charset="0"/>
              </a:rPr>
              <a:t>Neon</a:t>
            </a:r>
            <a:endParaRPr lang="en-GB" altLang="en-US" b="1" dirty="0">
              <a:latin typeface="Tahoma" panose="020B0604030504040204" pitchFamily="34" charset="0"/>
            </a:endParaRPr>
          </a:p>
        </p:txBody>
      </p:sp>
      <p:sp>
        <p:nvSpPr>
          <p:cNvPr id="2" name="Text Box 3"/>
          <p:cNvSpPr txBox="1">
            <a:spLocks noChangeArrowheads="1"/>
          </p:cNvSpPr>
          <p:nvPr/>
        </p:nvSpPr>
        <p:spPr bwMode="auto">
          <a:xfrm>
            <a:off x="0" y="0"/>
            <a:ext cx="9144000" cy="721995"/>
          </a:xfrm>
          <a:prstGeom prst="rect">
            <a:avLst/>
          </a:prstGeom>
          <a:solidFill>
            <a:srgbClr val="A67D00"/>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US" altLang="en-US" b="1" dirty="0">
                <a:solidFill>
                  <a:schemeClr val="bg1"/>
                </a:solidFill>
                <a:sym typeface="+mn-ea"/>
              </a:rPr>
              <a:t>Relative Atomic Mass</a:t>
            </a:r>
            <a:endParaRPr lang="en-US" altLang="en-US" sz="1000" b="1" baseline="30000" dirty="0">
              <a:solidFill>
                <a:schemeClr val="bg1"/>
              </a:solidFill>
              <a:latin typeface="Tahoma" panose="020B0604030504040204" pitchFamily="34" charset="0"/>
              <a:sym typeface="+mn-ea"/>
            </a:endParaRPr>
          </a:p>
        </p:txBody>
      </p:sp>
      <p:sp>
        <p:nvSpPr>
          <p:cNvPr id="3" name="Text Box 2"/>
          <p:cNvSpPr txBox="1"/>
          <p:nvPr/>
        </p:nvSpPr>
        <p:spPr>
          <a:xfrm>
            <a:off x="0" y="5641340"/>
            <a:ext cx="9143365" cy="706755"/>
          </a:xfrm>
          <a:prstGeom prst="rect">
            <a:avLst/>
          </a:prstGeom>
          <a:noFill/>
        </p:spPr>
        <p:txBody>
          <a:bodyPr wrap="square" rtlCol="0">
            <a:spAutoFit/>
          </a:bodyPr>
          <a:p>
            <a:r>
              <a:rPr lang="en-US" altLang="en-US" sz="2000" b="1">
                <a:solidFill>
                  <a:srgbClr val="A67D00"/>
                </a:solidFill>
              </a:rPr>
              <a:t>A</a:t>
            </a:r>
            <a:r>
              <a:rPr lang="en-US" altLang="en-US" sz="2000" b="1" baseline="-25000">
                <a:solidFill>
                  <a:srgbClr val="A67D00"/>
                </a:solidFill>
              </a:rPr>
              <a:t>r</a:t>
            </a:r>
            <a:r>
              <a:rPr lang="en-US" altLang="en-US" sz="2000" b="1">
                <a:solidFill>
                  <a:srgbClr val="A67D00"/>
                </a:solidFill>
              </a:rPr>
              <a:t> = (</a:t>
            </a:r>
            <a:r>
              <a:rPr lang="en-US" altLang="en-US" sz="2000" b="1" u="sng">
                <a:solidFill>
                  <a:srgbClr val="A67D00"/>
                </a:solidFill>
              </a:rPr>
              <a:t>% abundance × mass atom 1)</a:t>
            </a:r>
            <a:r>
              <a:rPr lang="en-US" altLang="en-US" sz="2000" b="1">
                <a:solidFill>
                  <a:srgbClr val="A67D00"/>
                </a:solidFill>
              </a:rPr>
              <a:t> + </a:t>
            </a:r>
            <a:r>
              <a:rPr lang="en-US" altLang="en-US" sz="2000" b="1">
                <a:solidFill>
                  <a:srgbClr val="A67D00"/>
                </a:solidFill>
                <a:sym typeface="+mn-ea"/>
              </a:rPr>
              <a:t>(</a:t>
            </a:r>
            <a:r>
              <a:rPr lang="en-US" altLang="en-US" sz="2000" b="1" u="sng">
                <a:solidFill>
                  <a:srgbClr val="A67D00"/>
                </a:solidFill>
                <a:sym typeface="+mn-ea"/>
              </a:rPr>
              <a:t>% abundance × mass atom 2)</a:t>
            </a:r>
            <a:r>
              <a:rPr lang="en-US" altLang="en-US" sz="2000" b="1">
                <a:solidFill>
                  <a:srgbClr val="A67D00"/>
                </a:solidFill>
                <a:sym typeface="+mn-ea"/>
              </a:rPr>
              <a:t> + ....</a:t>
            </a:r>
            <a:r>
              <a:rPr lang="en-US" altLang="en-US" sz="2000" b="1">
                <a:solidFill>
                  <a:srgbClr val="A67D00"/>
                </a:solidFill>
              </a:rPr>
              <a:t>                            		     100	</a:t>
            </a:r>
            <a:r>
              <a:rPr lang="en-US" altLang="en-US" sz="2000" b="1">
                <a:solidFill>
                  <a:srgbClr val="A67D00"/>
                </a:solidFill>
                <a:sym typeface="+mn-ea"/>
              </a:rPr>
              <a:t>                          	           100</a:t>
            </a:r>
            <a:endParaRPr lang="en-US" altLang="en-US" sz="2000" b="1">
              <a:solidFill>
                <a:srgbClr val="A67D00"/>
              </a:solidFill>
              <a:sym typeface="+mn-ea"/>
            </a:endParaRPr>
          </a:p>
        </p:txBody>
      </p:sp>
    </p:spTree>
  </p:cSld>
  <p:clrMapOvr>
    <a:masterClrMapping/>
  </p:clrMapOvr>
  <p:transition spd="med"/>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30402" name="Picture 1"/>
          <p:cNvPicPr>
            <a:picLocks noChangeAspect="1"/>
          </p:cNvPicPr>
          <p:nvPr/>
        </p:nvPicPr>
        <p:blipFill>
          <a:blip r:embed="rId1"/>
          <a:stretch>
            <a:fillRect/>
          </a:stretch>
        </p:blipFill>
        <p:spPr>
          <a:xfrm>
            <a:off x="1825625" y="721995"/>
            <a:ext cx="5492750" cy="6038215"/>
          </a:xfrm>
          <a:prstGeom prst="rect">
            <a:avLst/>
          </a:prstGeom>
          <a:noFill/>
          <a:ln w="9525">
            <a:noFill/>
          </a:ln>
        </p:spPr>
      </p:pic>
      <p:sp>
        <p:nvSpPr>
          <p:cNvPr id="2" name="Text Box 3"/>
          <p:cNvSpPr txBox="1">
            <a:spLocks noChangeArrowheads="1"/>
          </p:cNvSpPr>
          <p:nvPr/>
        </p:nvSpPr>
        <p:spPr bwMode="auto">
          <a:xfrm>
            <a:off x="0" y="0"/>
            <a:ext cx="9144000" cy="721995"/>
          </a:xfrm>
          <a:prstGeom prst="rect">
            <a:avLst/>
          </a:prstGeom>
          <a:solidFill>
            <a:srgbClr val="A67D00"/>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US" altLang="en-US" b="1" dirty="0">
                <a:solidFill>
                  <a:schemeClr val="bg1"/>
                </a:solidFill>
                <a:sym typeface="+mn-ea"/>
              </a:rPr>
              <a:t>Relative Atomic Mass</a:t>
            </a:r>
            <a:endParaRPr lang="en-US" altLang="en-US" sz="1000" b="1" baseline="30000" dirty="0">
              <a:solidFill>
                <a:schemeClr val="bg1"/>
              </a:solidFill>
              <a:latin typeface="Tahoma" panose="020B0604030504040204" pitchFamily="34" charset="0"/>
              <a:sym typeface="+mn-ea"/>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8354" name="Text Box 1"/>
          <p:cNvSpPr txBox="1"/>
          <p:nvPr/>
        </p:nvSpPr>
        <p:spPr>
          <a:xfrm>
            <a:off x="429260" y="721995"/>
            <a:ext cx="8526145" cy="1527175"/>
          </a:xfrm>
          <a:prstGeom prst="rect">
            <a:avLst/>
          </a:prstGeom>
          <a:noFill/>
          <a:ln w="9525">
            <a:noFill/>
          </a:ln>
        </p:spPr>
        <p:txBody>
          <a:bodyPr anchor="ctr" anchorCtr="0"/>
          <a:lstStyle>
            <a:lvl1pPr marL="342900" indent="-342900" algn="l" defTabSz="457200" rtl="0" eaLnBrk="0" fontAlgn="base" hangingPunct="0">
              <a:spcBef>
                <a:spcPts val="800"/>
              </a:spcBef>
              <a:spcAft>
                <a:spcPct val="0"/>
              </a:spcAft>
              <a:buClr>
                <a:srgbClr val="000000"/>
              </a:buClr>
              <a:buSzPct val="100000"/>
              <a:buFont typeface="Times New Roman" panose="02020603050405020304" pitchFamily="18" charset="0"/>
              <a:defRPr sz="3200" kern="1200">
                <a:solidFill>
                  <a:srgbClr val="000000"/>
                </a:solidFill>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57200" rtl="0" eaLnBrk="0" fontAlgn="base" hangingPunct="0">
              <a:spcBef>
                <a:spcPts val="60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57200" rtl="0" eaLnBrk="0" fontAlgn="base" hangingPunct="0">
              <a:spcBef>
                <a:spcPts val="50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stStyle>
          <a:p>
            <a:pPr marL="0" lvl="0" indent="0" defTabSz="457200" eaLnBrk="1" hangingPunct="1">
              <a:spcBef>
                <a:spcPct val="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sz="2400" dirty="0"/>
              <a:t>Example: Find the relative atomic mass (A</a:t>
            </a:r>
            <a:r>
              <a:rPr lang="en-US" altLang="en-US" sz="2400" baseline="-25000" dirty="0"/>
              <a:t>r</a:t>
            </a:r>
            <a:r>
              <a:rPr lang="en-US" altLang="en-US" sz="2400" dirty="0"/>
              <a:t>) of naturally occurring lead from the data below.</a:t>
            </a:r>
            <a:endParaRPr lang="en-US" altLang="en-US" sz="2400" dirty="0"/>
          </a:p>
        </p:txBody>
      </p:sp>
      <p:graphicFrame>
        <p:nvGraphicFramePr>
          <p:cNvPr id="34818" name="Group 2"/>
          <p:cNvGraphicFramePr>
            <a:graphicFrameLocks noGrp="1"/>
          </p:cNvGraphicFramePr>
          <p:nvPr/>
        </p:nvGraphicFramePr>
        <p:xfrm>
          <a:off x="2834005" y="2210435"/>
          <a:ext cx="3965575" cy="2436813"/>
        </p:xfrm>
        <a:graphic>
          <a:graphicData uri="http://schemas.openxmlformats.org/drawingml/2006/table">
            <a:tbl>
              <a:tblPr/>
              <a:tblGrid>
                <a:gridCol w="1066800"/>
                <a:gridCol w="1450975"/>
                <a:gridCol w="1447800"/>
              </a:tblGrid>
              <a:tr h="671513">
                <a:tc>
                  <a:txBody>
                    <a:bodyPr/>
                    <a:lstStyle>
                      <a:lvl1pPr algn="l"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algn="l"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algn="l"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algn="l"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algn="l"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79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800" b="1" i="0" u="none" strike="noStrike" cap="none" normalizeH="0" baseline="0" smtClean="0">
                          <a:ln>
                            <a:noFill/>
                          </a:ln>
                          <a:solidFill>
                            <a:srgbClr val="FFFFFF"/>
                          </a:solidFill>
                          <a:effectLst/>
                          <a:latin typeface="Arial" panose="020B0604020202020204" pitchFamily="34" charset="0"/>
                          <a:cs typeface="Droid Sans Fallback" charset="0"/>
                        </a:rPr>
                        <a:t>Isotopic mass</a:t>
                      </a:r>
                      <a:endParaRPr kumimoji="0" lang="en-US" altLang="en-US" sz="1800" b="1" i="0" u="none" strike="noStrike" cap="none" normalizeH="0" baseline="0" smtClean="0">
                        <a:ln>
                          <a:noFill/>
                        </a:ln>
                        <a:solidFill>
                          <a:srgbClr val="FFFFFF"/>
                        </a:solidFill>
                        <a:effectLst/>
                        <a:latin typeface="Arial" panose="020B0604020202020204" pitchFamily="34" charset="0"/>
                        <a:cs typeface="Droid Sans Fallback" charset="0"/>
                      </a:endParaRPr>
                    </a:p>
                  </a:txBody>
                  <a:tcPr marT="169326" horzOverflow="overflow">
                    <a:lnL w="1440" cap="flat" cmpd="sng" algn="ctr">
                      <a:solidFill>
                        <a:srgbClr val="FFFFFF"/>
                      </a:solidFill>
                      <a:prstDash val="solid"/>
                      <a:round/>
                      <a:headEnd type="none" w="med" len="med"/>
                      <a:tailEnd type="none" w="med" len="med"/>
                    </a:lnL>
                    <a:lnR w="1440" cap="flat" cmpd="sng" algn="ctr">
                      <a:solidFill>
                        <a:srgbClr val="FFFFFF"/>
                      </a:solidFill>
                      <a:prstDash val="solid"/>
                      <a:round/>
                      <a:headEnd type="none" w="med" len="med"/>
                      <a:tailEnd type="none" w="med" len="med"/>
                    </a:lnR>
                    <a:lnT w="1440" cap="flat" cmpd="sng" algn="ctr">
                      <a:solidFill>
                        <a:srgbClr val="FFFFFF"/>
                      </a:solidFill>
                      <a:prstDash val="solid"/>
                      <a:round/>
                      <a:headEnd type="none" w="med" len="med"/>
                      <a:tailEnd type="none" w="med" len="med"/>
                    </a:lnT>
                    <a:lnB w="1440" cap="flat" cmpd="sng" algn="ctr">
                      <a:solidFill>
                        <a:srgbClr val="FFFFFF"/>
                      </a:solidFill>
                      <a:prstDash val="solid"/>
                      <a:round/>
                      <a:headEnd type="none" w="med" len="med"/>
                      <a:tailEnd type="none" w="med" len="med"/>
                    </a:lnB>
                    <a:lnTlToBr>
                      <a:noFill/>
                    </a:lnTlToBr>
                    <a:lnBlToTr>
                      <a:noFill/>
                    </a:lnBlToTr>
                    <a:solidFill>
                      <a:srgbClr val="99CCCC"/>
                    </a:solidFill>
                  </a:tcPr>
                </a:tc>
                <a:tc>
                  <a:txBody>
                    <a:bodyPr/>
                    <a:lstStyle>
                      <a:lvl1pPr algn="l"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algn="l"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algn="l"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algn="l"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algn="l"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79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800" b="1" i="0" u="none" strike="noStrike" cap="none" normalizeH="0" baseline="0" smtClean="0">
                          <a:ln>
                            <a:noFill/>
                          </a:ln>
                          <a:solidFill>
                            <a:srgbClr val="FFFFFF"/>
                          </a:solidFill>
                          <a:effectLst/>
                          <a:latin typeface="Arial" panose="020B0604020202020204" pitchFamily="34" charset="0"/>
                          <a:cs typeface="Droid Sans Fallback" charset="0"/>
                        </a:rPr>
                        <a:t>Relative abundance</a:t>
                      </a:r>
                      <a:endParaRPr kumimoji="0" lang="en-US" altLang="en-US" sz="1800" b="1" i="0" u="none" strike="noStrike" cap="none" normalizeH="0" baseline="0" smtClean="0">
                        <a:ln>
                          <a:noFill/>
                        </a:ln>
                        <a:solidFill>
                          <a:srgbClr val="FFFFFF"/>
                        </a:solidFill>
                        <a:effectLst/>
                        <a:latin typeface="Arial" panose="020B0604020202020204" pitchFamily="34" charset="0"/>
                        <a:cs typeface="Droid Sans Fallback" charset="0"/>
                      </a:endParaRPr>
                    </a:p>
                  </a:txBody>
                  <a:tcPr marT="169326" horzOverflow="overflow">
                    <a:lnL w="1440" cap="flat" cmpd="sng" algn="ctr">
                      <a:solidFill>
                        <a:srgbClr val="FFFFFF"/>
                      </a:solidFill>
                      <a:prstDash val="solid"/>
                      <a:round/>
                      <a:headEnd type="none" w="med" len="med"/>
                      <a:tailEnd type="none" w="med" len="med"/>
                    </a:lnL>
                    <a:lnR w="1440" cap="flat" cmpd="sng" algn="ctr">
                      <a:solidFill>
                        <a:srgbClr val="FFFFFF"/>
                      </a:solidFill>
                      <a:prstDash val="solid"/>
                      <a:round/>
                      <a:headEnd type="none" w="med" len="med"/>
                      <a:tailEnd type="none" w="med" len="med"/>
                    </a:lnR>
                    <a:lnT w="1440" cap="flat" cmpd="sng" algn="ctr">
                      <a:solidFill>
                        <a:srgbClr val="FFFFFF"/>
                      </a:solidFill>
                      <a:prstDash val="solid"/>
                      <a:round/>
                      <a:headEnd type="none" w="med" len="med"/>
                      <a:tailEnd type="none" w="med" len="med"/>
                    </a:lnT>
                    <a:lnB w="1440" cap="flat" cmpd="sng" algn="ctr">
                      <a:solidFill>
                        <a:srgbClr val="FFFFFF"/>
                      </a:solidFill>
                      <a:prstDash val="solid"/>
                      <a:round/>
                      <a:headEnd type="none" w="med" len="med"/>
                      <a:tailEnd type="none" w="med" len="med"/>
                    </a:lnB>
                    <a:lnTlToBr>
                      <a:noFill/>
                    </a:lnTlToBr>
                    <a:lnBlToTr>
                      <a:noFill/>
                    </a:lnBlToTr>
                    <a:solidFill>
                      <a:srgbClr val="99CCCC"/>
                    </a:solidFill>
                  </a:tcPr>
                </a:tc>
                <a:tc>
                  <a:txBody>
                    <a:bodyPr/>
                    <a:lstStyle>
                      <a:lvl1pPr algn="l"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algn="l"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algn="l"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algn="l"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algn="l"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79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800" b="1" i="0" u="none" strike="noStrike" cap="none" normalizeH="0" baseline="0" smtClean="0">
                          <a:ln>
                            <a:noFill/>
                          </a:ln>
                          <a:solidFill>
                            <a:srgbClr val="FFFFFF"/>
                          </a:solidFill>
                          <a:effectLst/>
                          <a:latin typeface="Arial" panose="020B0604020202020204" pitchFamily="34" charset="0"/>
                          <a:cs typeface="Droid Sans Fallback" charset="0"/>
                        </a:rPr>
                        <a:t>% relative abundance</a:t>
                      </a:r>
                      <a:endParaRPr kumimoji="0" lang="en-US" altLang="en-US" sz="1800" b="1" i="0" u="none" strike="noStrike" cap="none" normalizeH="0" baseline="0" smtClean="0">
                        <a:ln>
                          <a:noFill/>
                        </a:ln>
                        <a:solidFill>
                          <a:srgbClr val="FFFFFF"/>
                        </a:solidFill>
                        <a:effectLst/>
                        <a:latin typeface="Arial" panose="020B0604020202020204" pitchFamily="34" charset="0"/>
                        <a:cs typeface="Droid Sans Fallback" charset="0"/>
                      </a:endParaRPr>
                    </a:p>
                  </a:txBody>
                  <a:tcPr marT="169326" horzOverflow="overflow">
                    <a:lnL w="1440" cap="flat" cmpd="sng" algn="ctr">
                      <a:solidFill>
                        <a:srgbClr val="FFFFFF"/>
                      </a:solidFill>
                      <a:prstDash val="solid"/>
                      <a:round/>
                      <a:headEnd type="none" w="med" len="med"/>
                      <a:tailEnd type="none" w="med" len="med"/>
                    </a:lnL>
                    <a:lnR w="1440" cap="flat" cmpd="sng" algn="ctr">
                      <a:solidFill>
                        <a:srgbClr val="FFFFFF"/>
                      </a:solidFill>
                      <a:prstDash val="solid"/>
                      <a:round/>
                      <a:headEnd type="none" w="med" len="med"/>
                      <a:tailEnd type="none" w="med" len="med"/>
                    </a:lnR>
                    <a:lnT w="1440" cap="flat" cmpd="sng" algn="ctr">
                      <a:solidFill>
                        <a:srgbClr val="FFFFFF"/>
                      </a:solidFill>
                      <a:prstDash val="solid"/>
                      <a:round/>
                      <a:headEnd type="none" w="med" len="med"/>
                      <a:tailEnd type="none" w="med" len="med"/>
                    </a:lnT>
                    <a:lnB w="1440" cap="flat" cmpd="sng" algn="ctr">
                      <a:solidFill>
                        <a:srgbClr val="FFFFFF"/>
                      </a:solidFill>
                      <a:prstDash val="solid"/>
                      <a:round/>
                      <a:headEnd type="none" w="med" len="med"/>
                      <a:tailEnd type="none" w="med" len="med"/>
                    </a:lnB>
                    <a:lnTlToBr>
                      <a:noFill/>
                    </a:lnTlToBr>
                    <a:lnBlToTr>
                      <a:noFill/>
                    </a:lnBlToTr>
                    <a:solidFill>
                      <a:srgbClr val="99CCCC"/>
                    </a:solidFill>
                  </a:tcPr>
                </a:tc>
              </a:tr>
              <a:tr h="441325">
                <a:tc>
                  <a:txBody>
                    <a:bodyPr/>
                    <a:lstStyle>
                      <a:lvl1pPr algn="l"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algn="l"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algn="l"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algn="l"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algn="l"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79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800" b="0" i="0" u="none" strike="noStrike" cap="none" normalizeH="0" baseline="0" dirty="0" smtClean="0">
                          <a:ln>
                            <a:noFill/>
                          </a:ln>
                          <a:solidFill>
                            <a:srgbClr val="336666"/>
                          </a:solidFill>
                          <a:effectLst/>
                          <a:latin typeface="Arial" panose="020B0604020202020204" pitchFamily="34" charset="0"/>
                          <a:cs typeface="Droid Sans Fallback" charset="0"/>
                        </a:rPr>
                        <a:t>203</a:t>
                      </a:r>
                      <a:endParaRPr kumimoji="0" lang="en-US" altLang="en-US" sz="1800" b="0" i="0" u="none" strike="noStrike" cap="none" normalizeH="0" baseline="0" dirty="0" smtClean="0">
                        <a:ln>
                          <a:noFill/>
                        </a:ln>
                        <a:solidFill>
                          <a:srgbClr val="336666"/>
                        </a:solidFill>
                        <a:effectLst/>
                        <a:latin typeface="Arial" panose="020B0604020202020204" pitchFamily="34" charset="0"/>
                        <a:cs typeface="Droid Sans Fallback" charset="0"/>
                      </a:endParaRPr>
                    </a:p>
                  </a:txBody>
                  <a:tcPr marT="169326" horzOverflow="overflow">
                    <a:lnL w="1440" cap="flat" cmpd="sng" algn="ctr">
                      <a:solidFill>
                        <a:srgbClr val="FFFFFF"/>
                      </a:solidFill>
                      <a:prstDash val="solid"/>
                      <a:round/>
                      <a:headEnd type="none" w="med" len="med"/>
                      <a:tailEnd type="none" w="med" len="med"/>
                    </a:lnL>
                    <a:lnR w="1440" cap="flat" cmpd="sng" algn="ctr">
                      <a:solidFill>
                        <a:srgbClr val="FFFFFF"/>
                      </a:solidFill>
                      <a:prstDash val="solid"/>
                      <a:round/>
                      <a:headEnd type="none" w="med" len="med"/>
                      <a:tailEnd type="none" w="med" len="med"/>
                    </a:lnR>
                    <a:lnT w="1440" cap="flat" cmpd="sng" algn="ctr">
                      <a:solidFill>
                        <a:srgbClr val="FFFFFF"/>
                      </a:solidFill>
                      <a:prstDash val="solid"/>
                      <a:round/>
                      <a:headEnd type="none" w="med" len="med"/>
                      <a:tailEnd type="none" w="med" len="med"/>
                    </a:lnT>
                    <a:lnB w="1440" cap="flat" cmpd="sng" algn="ctr">
                      <a:solidFill>
                        <a:srgbClr val="FFFFFF"/>
                      </a:solidFill>
                      <a:prstDash val="solid"/>
                      <a:round/>
                      <a:headEnd type="none" w="med" len="med"/>
                      <a:tailEnd type="none" w="med" len="med"/>
                    </a:lnB>
                    <a:lnTlToBr>
                      <a:noFill/>
                    </a:lnTlToBr>
                    <a:lnBlToTr>
                      <a:noFill/>
                    </a:lnBlToTr>
                    <a:solidFill>
                      <a:srgbClr val="DDECEC"/>
                    </a:solidFill>
                  </a:tcPr>
                </a:tc>
                <a:tc>
                  <a:txBody>
                    <a:bodyPr/>
                    <a:lstStyle>
                      <a:lvl1pPr algn="l"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algn="l"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algn="l"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algn="l"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algn="l"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79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800" b="0" i="0" u="none" strike="noStrike" cap="none" normalizeH="0" baseline="0" smtClean="0">
                          <a:ln>
                            <a:noFill/>
                          </a:ln>
                          <a:solidFill>
                            <a:srgbClr val="336666"/>
                          </a:solidFill>
                          <a:effectLst/>
                          <a:latin typeface="Arial" panose="020B0604020202020204" pitchFamily="34" charset="0"/>
                          <a:cs typeface="Droid Sans Fallback" charset="0"/>
                        </a:rPr>
                        <a:t>0.2</a:t>
                      </a:r>
                      <a:endParaRPr kumimoji="0" lang="en-US" altLang="en-US" sz="1800" b="0" i="0" u="none" strike="noStrike" cap="none" normalizeH="0" baseline="0" smtClean="0">
                        <a:ln>
                          <a:noFill/>
                        </a:ln>
                        <a:solidFill>
                          <a:srgbClr val="336666"/>
                        </a:solidFill>
                        <a:effectLst/>
                        <a:latin typeface="Arial" panose="020B0604020202020204" pitchFamily="34" charset="0"/>
                        <a:cs typeface="Droid Sans Fallback" charset="0"/>
                      </a:endParaRPr>
                    </a:p>
                  </a:txBody>
                  <a:tcPr marT="169326" horzOverflow="overflow">
                    <a:lnL w="1440" cap="flat" cmpd="sng" algn="ctr">
                      <a:solidFill>
                        <a:srgbClr val="FFFFFF"/>
                      </a:solidFill>
                      <a:prstDash val="solid"/>
                      <a:round/>
                      <a:headEnd type="none" w="med" len="med"/>
                      <a:tailEnd type="none" w="med" len="med"/>
                    </a:lnL>
                    <a:lnR w="1440" cap="flat" cmpd="sng" algn="ctr">
                      <a:solidFill>
                        <a:srgbClr val="FFFFFF"/>
                      </a:solidFill>
                      <a:prstDash val="solid"/>
                      <a:round/>
                      <a:headEnd type="none" w="med" len="med"/>
                      <a:tailEnd type="none" w="med" len="med"/>
                    </a:lnR>
                    <a:lnT w="1440" cap="flat" cmpd="sng" algn="ctr">
                      <a:solidFill>
                        <a:srgbClr val="FFFFFF"/>
                      </a:solidFill>
                      <a:prstDash val="solid"/>
                      <a:round/>
                      <a:headEnd type="none" w="med" len="med"/>
                      <a:tailEnd type="none" w="med" len="med"/>
                    </a:lnT>
                    <a:lnB w="1440" cap="flat" cmpd="sng" algn="ctr">
                      <a:solidFill>
                        <a:srgbClr val="FFFFFF"/>
                      </a:solidFill>
                      <a:prstDash val="solid"/>
                      <a:round/>
                      <a:headEnd type="none" w="med" len="med"/>
                      <a:tailEnd type="none" w="med" len="med"/>
                    </a:lnB>
                    <a:lnTlToBr>
                      <a:noFill/>
                    </a:lnTlToBr>
                    <a:lnBlToTr>
                      <a:noFill/>
                    </a:lnBlToTr>
                    <a:solidFill>
                      <a:srgbClr val="DDECEC"/>
                    </a:solidFill>
                  </a:tcPr>
                </a:tc>
                <a:tc>
                  <a:txBody>
                    <a:bodyPr/>
                    <a:lstStyle>
                      <a:lvl1pPr algn="l"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algn="l"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algn="l"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algn="l"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algn="l"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79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800" b="0" i="0" u="none" strike="noStrike" cap="none" normalizeH="0" baseline="0" smtClean="0">
                          <a:ln>
                            <a:noFill/>
                          </a:ln>
                          <a:solidFill>
                            <a:srgbClr val="336666"/>
                          </a:solidFill>
                          <a:effectLst/>
                          <a:latin typeface="Arial" panose="020B0604020202020204" pitchFamily="34" charset="0"/>
                          <a:cs typeface="Droid Sans Fallback" charset="0"/>
                        </a:rPr>
                        <a:t>2</a:t>
                      </a:r>
                      <a:endParaRPr kumimoji="0" lang="en-US" altLang="en-US" sz="1800" b="0" i="0" u="none" strike="noStrike" cap="none" normalizeH="0" baseline="0" smtClean="0">
                        <a:ln>
                          <a:noFill/>
                        </a:ln>
                        <a:solidFill>
                          <a:srgbClr val="336666"/>
                        </a:solidFill>
                        <a:effectLst/>
                        <a:latin typeface="Arial" panose="020B0604020202020204" pitchFamily="34" charset="0"/>
                        <a:cs typeface="Droid Sans Fallback" charset="0"/>
                      </a:endParaRPr>
                    </a:p>
                  </a:txBody>
                  <a:tcPr marT="169326" horzOverflow="overflow">
                    <a:lnL w="1440" cap="flat" cmpd="sng" algn="ctr">
                      <a:solidFill>
                        <a:srgbClr val="FFFFFF"/>
                      </a:solidFill>
                      <a:prstDash val="solid"/>
                      <a:round/>
                      <a:headEnd type="none" w="med" len="med"/>
                      <a:tailEnd type="none" w="med" len="med"/>
                    </a:lnL>
                    <a:lnR w="1440" cap="flat" cmpd="sng" algn="ctr">
                      <a:solidFill>
                        <a:srgbClr val="FFFFFF"/>
                      </a:solidFill>
                      <a:prstDash val="solid"/>
                      <a:round/>
                      <a:headEnd type="none" w="med" len="med"/>
                      <a:tailEnd type="none" w="med" len="med"/>
                    </a:lnR>
                    <a:lnT w="1440" cap="flat" cmpd="sng" algn="ctr">
                      <a:solidFill>
                        <a:srgbClr val="FFFFFF"/>
                      </a:solidFill>
                      <a:prstDash val="solid"/>
                      <a:round/>
                      <a:headEnd type="none" w="med" len="med"/>
                      <a:tailEnd type="none" w="med" len="med"/>
                    </a:lnT>
                    <a:lnB w="1440" cap="flat" cmpd="sng" algn="ctr">
                      <a:solidFill>
                        <a:srgbClr val="FFFFFF"/>
                      </a:solidFill>
                      <a:prstDash val="solid"/>
                      <a:round/>
                      <a:headEnd type="none" w="med" len="med"/>
                      <a:tailEnd type="none" w="med" len="med"/>
                    </a:lnB>
                    <a:lnTlToBr>
                      <a:noFill/>
                    </a:lnTlToBr>
                    <a:lnBlToTr>
                      <a:noFill/>
                    </a:lnBlToTr>
                    <a:solidFill>
                      <a:srgbClr val="DDECEC"/>
                    </a:solidFill>
                  </a:tcPr>
                </a:tc>
              </a:tr>
              <a:tr h="441325">
                <a:tc>
                  <a:txBody>
                    <a:bodyPr/>
                    <a:lstStyle>
                      <a:lvl1pPr algn="l"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algn="l"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algn="l"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algn="l"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algn="l"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79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800" b="0" i="0" u="none" strike="noStrike" cap="none" normalizeH="0" baseline="0" dirty="0" smtClean="0">
                          <a:ln>
                            <a:noFill/>
                          </a:ln>
                          <a:solidFill>
                            <a:srgbClr val="336666"/>
                          </a:solidFill>
                          <a:effectLst/>
                          <a:latin typeface="Arial" panose="020B0604020202020204" pitchFamily="34" charset="0"/>
                          <a:cs typeface="Droid Sans Fallback" charset="0"/>
                        </a:rPr>
                        <a:t>204</a:t>
                      </a:r>
                      <a:endParaRPr kumimoji="0" lang="en-US" altLang="en-US" sz="1800" b="0" i="0" u="none" strike="noStrike" cap="none" normalizeH="0" baseline="0" dirty="0" smtClean="0">
                        <a:ln>
                          <a:noFill/>
                        </a:ln>
                        <a:solidFill>
                          <a:srgbClr val="336666"/>
                        </a:solidFill>
                        <a:effectLst/>
                        <a:latin typeface="Arial" panose="020B0604020202020204" pitchFamily="34" charset="0"/>
                        <a:cs typeface="Droid Sans Fallback" charset="0"/>
                      </a:endParaRPr>
                    </a:p>
                  </a:txBody>
                  <a:tcPr marT="169326" horzOverflow="overflow">
                    <a:lnL w="1440" cap="flat" cmpd="sng" algn="ctr">
                      <a:solidFill>
                        <a:srgbClr val="FFFFFF"/>
                      </a:solidFill>
                      <a:prstDash val="solid"/>
                      <a:round/>
                      <a:headEnd type="none" w="med" len="med"/>
                      <a:tailEnd type="none" w="med" len="med"/>
                    </a:lnL>
                    <a:lnR w="1440" cap="flat" cmpd="sng" algn="ctr">
                      <a:solidFill>
                        <a:srgbClr val="FFFFFF"/>
                      </a:solidFill>
                      <a:prstDash val="solid"/>
                      <a:round/>
                      <a:headEnd type="none" w="med" len="med"/>
                      <a:tailEnd type="none" w="med" len="med"/>
                    </a:lnR>
                    <a:lnT w="1440" cap="flat" cmpd="sng" algn="ctr">
                      <a:solidFill>
                        <a:srgbClr val="FFFFFF"/>
                      </a:solidFill>
                      <a:prstDash val="solid"/>
                      <a:round/>
                      <a:headEnd type="none" w="med" len="med"/>
                      <a:tailEnd type="none" w="med" len="med"/>
                    </a:lnT>
                    <a:lnB w="1440" cap="flat" cmpd="sng" algn="ctr">
                      <a:solidFill>
                        <a:srgbClr val="FFFFFF"/>
                      </a:solidFill>
                      <a:prstDash val="solid"/>
                      <a:round/>
                      <a:headEnd type="none" w="med" len="med"/>
                      <a:tailEnd type="none" w="med" len="med"/>
                    </a:lnB>
                    <a:lnTlToBr>
                      <a:noFill/>
                    </a:lnTlToBr>
                    <a:lnBlToTr>
                      <a:noFill/>
                    </a:lnBlToTr>
                    <a:solidFill>
                      <a:srgbClr val="EFF5F5"/>
                    </a:solidFill>
                  </a:tcPr>
                </a:tc>
                <a:tc>
                  <a:txBody>
                    <a:bodyPr/>
                    <a:lstStyle>
                      <a:lvl1pPr algn="l"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algn="l"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algn="l"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algn="l"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algn="l"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79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800" b="0" i="0" u="none" strike="noStrike" cap="none" normalizeH="0" baseline="0" smtClean="0">
                          <a:ln>
                            <a:noFill/>
                          </a:ln>
                          <a:solidFill>
                            <a:srgbClr val="336666"/>
                          </a:solidFill>
                          <a:effectLst/>
                          <a:latin typeface="Arial" panose="020B0604020202020204" pitchFamily="34" charset="0"/>
                          <a:cs typeface="Droid Sans Fallback" charset="0"/>
                        </a:rPr>
                        <a:t>2.4</a:t>
                      </a:r>
                      <a:endParaRPr kumimoji="0" lang="en-US" altLang="en-US" sz="1800" b="0" i="0" u="none" strike="noStrike" cap="none" normalizeH="0" baseline="0" smtClean="0">
                        <a:ln>
                          <a:noFill/>
                        </a:ln>
                        <a:solidFill>
                          <a:srgbClr val="336666"/>
                        </a:solidFill>
                        <a:effectLst/>
                        <a:latin typeface="Arial" panose="020B0604020202020204" pitchFamily="34" charset="0"/>
                        <a:cs typeface="Droid Sans Fallback" charset="0"/>
                      </a:endParaRPr>
                    </a:p>
                  </a:txBody>
                  <a:tcPr marT="169326" horzOverflow="overflow">
                    <a:lnL w="1440" cap="flat" cmpd="sng" algn="ctr">
                      <a:solidFill>
                        <a:srgbClr val="FFFFFF"/>
                      </a:solidFill>
                      <a:prstDash val="solid"/>
                      <a:round/>
                      <a:headEnd type="none" w="med" len="med"/>
                      <a:tailEnd type="none" w="med" len="med"/>
                    </a:lnL>
                    <a:lnR w="1440" cap="flat" cmpd="sng" algn="ctr">
                      <a:solidFill>
                        <a:srgbClr val="FFFFFF"/>
                      </a:solidFill>
                      <a:prstDash val="solid"/>
                      <a:round/>
                      <a:headEnd type="none" w="med" len="med"/>
                      <a:tailEnd type="none" w="med" len="med"/>
                    </a:lnR>
                    <a:lnT w="1440" cap="flat" cmpd="sng" algn="ctr">
                      <a:solidFill>
                        <a:srgbClr val="FFFFFF"/>
                      </a:solidFill>
                      <a:prstDash val="solid"/>
                      <a:round/>
                      <a:headEnd type="none" w="med" len="med"/>
                      <a:tailEnd type="none" w="med" len="med"/>
                    </a:lnT>
                    <a:lnB w="1440" cap="flat" cmpd="sng" algn="ctr">
                      <a:solidFill>
                        <a:srgbClr val="FFFFFF"/>
                      </a:solidFill>
                      <a:prstDash val="solid"/>
                      <a:round/>
                      <a:headEnd type="none" w="med" len="med"/>
                      <a:tailEnd type="none" w="med" len="med"/>
                    </a:lnB>
                    <a:lnTlToBr>
                      <a:noFill/>
                    </a:lnTlToBr>
                    <a:lnBlToTr>
                      <a:noFill/>
                    </a:lnBlToTr>
                    <a:solidFill>
                      <a:srgbClr val="EFF5F5"/>
                    </a:solidFill>
                  </a:tcPr>
                </a:tc>
                <a:tc>
                  <a:txBody>
                    <a:bodyPr/>
                    <a:lstStyle>
                      <a:lvl1pPr algn="l"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algn="l"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algn="l"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algn="l"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algn="l"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79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800" b="0" i="0" u="none" strike="noStrike" cap="none" normalizeH="0" baseline="0" dirty="0" smtClean="0">
                          <a:ln>
                            <a:noFill/>
                          </a:ln>
                          <a:solidFill>
                            <a:srgbClr val="336666"/>
                          </a:solidFill>
                          <a:effectLst/>
                          <a:latin typeface="Arial" panose="020B0604020202020204" pitchFamily="34" charset="0"/>
                          <a:cs typeface="Droid Sans Fallback" charset="0"/>
                        </a:rPr>
                        <a:t>24</a:t>
                      </a:r>
                      <a:endParaRPr kumimoji="0" lang="en-US" altLang="en-US" sz="1800" b="0" i="0" u="none" strike="noStrike" cap="none" normalizeH="0" baseline="0" dirty="0" smtClean="0">
                        <a:ln>
                          <a:noFill/>
                        </a:ln>
                        <a:solidFill>
                          <a:srgbClr val="336666"/>
                        </a:solidFill>
                        <a:effectLst/>
                        <a:latin typeface="Arial" panose="020B0604020202020204" pitchFamily="34" charset="0"/>
                        <a:cs typeface="Droid Sans Fallback" charset="0"/>
                      </a:endParaRPr>
                    </a:p>
                  </a:txBody>
                  <a:tcPr marT="169326" horzOverflow="overflow">
                    <a:lnL w="1440" cap="flat" cmpd="sng" algn="ctr">
                      <a:solidFill>
                        <a:srgbClr val="FFFFFF"/>
                      </a:solidFill>
                      <a:prstDash val="solid"/>
                      <a:round/>
                      <a:headEnd type="none" w="med" len="med"/>
                      <a:tailEnd type="none" w="med" len="med"/>
                    </a:lnL>
                    <a:lnR w="1440" cap="flat" cmpd="sng" algn="ctr">
                      <a:solidFill>
                        <a:srgbClr val="FFFFFF"/>
                      </a:solidFill>
                      <a:prstDash val="solid"/>
                      <a:round/>
                      <a:headEnd type="none" w="med" len="med"/>
                      <a:tailEnd type="none" w="med" len="med"/>
                    </a:lnR>
                    <a:lnT w="1440" cap="flat" cmpd="sng" algn="ctr">
                      <a:solidFill>
                        <a:srgbClr val="FFFFFF"/>
                      </a:solidFill>
                      <a:prstDash val="solid"/>
                      <a:round/>
                      <a:headEnd type="none" w="med" len="med"/>
                      <a:tailEnd type="none" w="med" len="med"/>
                    </a:lnT>
                    <a:lnB w="1440" cap="flat" cmpd="sng" algn="ctr">
                      <a:solidFill>
                        <a:srgbClr val="FFFFFF"/>
                      </a:solidFill>
                      <a:prstDash val="solid"/>
                      <a:round/>
                      <a:headEnd type="none" w="med" len="med"/>
                      <a:tailEnd type="none" w="med" len="med"/>
                    </a:lnB>
                    <a:lnTlToBr>
                      <a:noFill/>
                    </a:lnTlToBr>
                    <a:lnBlToTr>
                      <a:noFill/>
                    </a:lnBlToTr>
                    <a:solidFill>
                      <a:srgbClr val="EFF5F5"/>
                    </a:solidFill>
                  </a:tcPr>
                </a:tc>
              </a:tr>
              <a:tr h="441325">
                <a:tc>
                  <a:txBody>
                    <a:bodyPr/>
                    <a:lstStyle>
                      <a:lvl1pPr algn="l"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algn="l"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algn="l"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algn="l"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algn="l"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79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800" b="0" i="0" u="none" strike="noStrike" cap="none" normalizeH="0" baseline="0" dirty="0" smtClean="0">
                          <a:ln>
                            <a:noFill/>
                          </a:ln>
                          <a:solidFill>
                            <a:srgbClr val="336666"/>
                          </a:solidFill>
                          <a:effectLst/>
                          <a:latin typeface="Arial" panose="020B0604020202020204" pitchFamily="34" charset="0"/>
                          <a:cs typeface="Droid Sans Fallback" charset="0"/>
                        </a:rPr>
                        <a:t>205</a:t>
                      </a:r>
                      <a:endParaRPr kumimoji="0" lang="en-US" altLang="en-US" sz="1800" b="0" i="0" u="none" strike="noStrike" cap="none" normalizeH="0" baseline="0" dirty="0" smtClean="0">
                        <a:ln>
                          <a:noFill/>
                        </a:ln>
                        <a:solidFill>
                          <a:srgbClr val="336666"/>
                        </a:solidFill>
                        <a:effectLst/>
                        <a:latin typeface="Arial" panose="020B0604020202020204" pitchFamily="34" charset="0"/>
                        <a:cs typeface="Droid Sans Fallback" charset="0"/>
                      </a:endParaRPr>
                    </a:p>
                  </a:txBody>
                  <a:tcPr marT="169326" horzOverflow="overflow">
                    <a:lnL w="1440" cap="flat" cmpd="sng" algn="ctr">
                      <a:solidFill>
                        <a:srgbClr val="FFFFFF"/>
                      </a:solidFill>
                      <a:prstDash val="solid"/>
                      <a:round/>
                      <a:headEnd type="none" w="med" len="med"/>
                      <a:tailEnd type="none" w="med" len="med"/>
                    </a:lnL>
                    <a:lnR w="1440" cap="flat" cmpd="sng" algn="ctr">
                      <a:solidFill>
                        <a:srgbClr val="FFFFFF"/>
                      </a:solidFill>
                      <a:prstDash val="solid"/>
                      <a:round/>
                      <a:headEnd type="none" w="med" len="med"/>
                      <a:tailEnd type="none" w="med" len="med"/>
                    </a:lnR>
                    <a:lnT w="1440" cap="flat" cmpd="sng" algn="ctr">
                      <a:solidFill>
                        <a:srgbClr val="FFFFFF"/>
                      </a:solidFill>
                      <a:prstDash val="solid"/>
                      <a:round/>
                      <a:headEnd type="none" w="med" len="med"/>
                      <a:tailEnd type="none" w="med" len="med"/>
                    </a:lnT>
                    <a:lnB w="1440" cap="flat" cmpd="sng" algn="ctr">
                      <a:solidFill>
                        <a:srgbClr val="FFFFFF"/>
                      </a:solidFill>
                      <a:prstDash val="solid"/>
                      <a:round/>
                      <a:headEnd type="none" w="med" len="med"/>
                      <a:tailEnd type="none" w="med" len="med"/>
                    </a:lnB>
                    <a:lnTlToBr>
                      <a:noFill/>
                    </a:lnTlToBr>
                    <a:lnBlToTr>
                      <a:noFill/>
                    </a:lnBlToTr>
                    <a:solidFill>
                      <a:srgbClr val="DDECEC"/>
                    </a:solidFill>
                  </a:tcPr>
                </a:tc>
                <a:tc>
                  <a:txBody>
                    <a:bodyPr/>
                    <a:lstStyle>
                      <a:lvl1pPr algn="l"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algn="l"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algn="l"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algn="l"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algn="l"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79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800" b="0" i="0" u="none" strike="noStrike" cap="none" normalizeH="0" baseline="0" dirty="0" smtClean="0">
                          <a:ln>
                            <a:noFill/>
                          </a:ln>
                          <a:solidFill>
                            <a:srgbClr val="336666"/>
                          </a:solidFill>
                          <a:effectLst/>
                          <a:latin typeface="Arial" panose="020B0604020202020204" pitchFamily="34" charset="0"/>
                          <a:cs typeface="Droid Sans Fallback" charset="0"/>
                        </a:rPr>
                        <a:t>2.2</a:t>
                      </a:r>
                      <a:endParaRPr kumimoji="0" lang="en-US" altLang="en-US" sz="1800" b="0" i="0" u="none" strike="noStrike" cap="none" normalizeH="0" baseline="0" dirty="0" smtClean="0">
                        <a:ln>
                          <a:noFill/>
                        </a:ln>
                        <a:solidFill>
                          <a:srgbClr val="336666"/>
                        </a:solidFill>
                        <a:effectLst/>
                        <a:latin typeface="Arial" panose="020B0604020202020204" pitchFamily="34" charset="0"/>
                        <a:cs typeface="Droid Sans Fallback" charset="0"/>
                      </a:endParaRPr>
                    </a:p>
                  </a:txBody>
                  <a:tcPr marT="169326" horzOverflow="overflow">
                    <a:lnL w="1440" cap="flat" cmpd="sng" algn="ctr">
                      <a:solidFill>
                        <a:srgbClr val="FFFFFF"/>
                      </a:solidFill>
                      <a:prstDash val="solid"/>
                      <a:round/>
                      <a:headEnd type="none" w="med" len="med"/>
                      <a:tailEnd type="none" w="med" len="med"/>
                    </a:lnL>
                    <a:lnR w="1440" cap="flat" cmpd="sng" algn="ctr">
                      <a:solidFill>
                        <a:srgbClr val="FFFFFF"/>
                      </a:solidFill>
                      <a:prstDash val="solid"/>
                      <a:round/>
                      <a:headEnd type="none" w="med" len="med"/>
                      <a:tailEnd type="none" w="med" len="med"/>
                    </a:lnR>
                    <a:lnT w="1440" cap="flat" cmpd="sng" algn="ctr">
                      <a:solidFill>
                        <a:srgbClr val="FFFFFF"/>
                      </a:solidFill>
                      <a:prstDash val="solid"/>
                      <a:round/>
                      <a:headEnd type="none" w="med" len="med"/>
                      <a:tailEnd type="none" w="med" len="med"/>
                    </a:lnT>
                    <a:lnB w="1440" cap="flat" cmpd="sng" algn="ctr">
                      <a:solidFill>
                        <a:srgbClr val="FFFFFF"/>
                      </a:solidFill>
                      <a:prstDash val="solid"/>
                      <a:round/>
                      <a:headEnd type="none" w="med" len="med"/>
                      <a:tailEnd type="none" w="med" len="med"/>
                    </a:lnB>
                    <a:lnTlToBr>
                      <a:noFill/>
                    </a:lnTlToBr>
                    <a:lnBlToTr>
                      <a:noFill/>
                    </a:lnBlToTr>
                    <a:solidFill>
                      <a:srgbClr val="DDECEC"/>
                    </a:solidFill>
                  </a:tcPr>
                </a:tc>
                <a:tc>
                  <a:txBody>
                    <a:bodyPr/>
                    <a:lstStyle>
                      <a:lvl1pPr algn="l"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algn="l"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algn="l"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algn="l"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algn="l"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79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800" b="0" i="0" u="none" strike="noStrike" cap="none" normalizeH="0" baseline="0" smtClean="0">
                          <a:ln>
                            <a:noFill/>
                          </a:ln>
                          <a:solidFill>
                            <a:srgbClr val="336666"/>
                          </a:solidFill>
                          <a:effectLst/>
                          <a:latin typeface="Arial" panose="020B0604020202020204" pitchFamily="34" charset="0"/>
                          <a:cs typeface="Droid Sans Fallback" charset="0"/>
                        </a:rPr>
                        <a:t>22</a:t>
                      </a:r>
                      <a:endParaRPr kumimoji="0" lang="en-US" altLang="en-US" sz="1800" b="0" i="0" u="none" strike="noStrike" cap="none" normalizeH="0" baseline="0" smtClean="0">
                        <a:ln>
                          <a:noFill/>
                        </a:ln>
                        <a:solidFill>
                          <a:srgbClr val="336666"/>
                        </a:solidFill>
                        <a:effectLst/>
                        <a:latin typeface="Arial" panose="020B0604020202020204" pitchFamily="34" charset="0"/>
                        <a:cs typeface="Droid Sans Fallback" charset="0"/>
                      </a:endParaRPr>
                    </a:p>
                  </a:txBody>
                  <a:tcPr marT="169326" horzOverflow="overflow">
                    <a:lnL w="1440" cap="flat" cmpd="sng" algn="ctr">
                      <a:solidFill>
                        <a:srgbClr val="FFFFFF"/>
                      </a:solidFill>
                      <a:prstDash val="solid"/>
                      <a:round/>
                      <a:headEnd type="none" w="med" len="med"/>
                      <a:tailEnd type="none" w="med" len="med"/>
                    </a:lnL>
                    <a:lnR w="1440" cap="flat" cmpd="sng" algn="ctr">
                      <a:solidFill>
                        <a:srgbClr val="FFFFFF"/>
                      </a:solidFill>
                      <a:prstDash val="solid"/>
                      <a:round/>
                      <a:headEnd type="none" w="med" len="med"/>
                      <a:tailEnd type="none" w="med" len="med"/>
                    </a:lnR>
                    <a:lnT w="1440" cap="flat" cmpd="sng" algn="ctr">
                      <a:solidFill>
                        <a:srgbClr val="FFFFFF"/>
                      </a:solidFill>
                      <a:prstDash val="solid"/>
                      <a:round/>
                      <a:headEnd type="none" w="med" len="med"/>
                      <a:tailEnd type="none" w="med" len="med"/>
                    </a:lnT>
                    <a:lnB w="1440" cap="flat" cmpd="sng" algn="ctr">
                      <a:solidFill>
                        <a:srgbClr val="FFFFFF"/>
                      </a:solidFill>
                      <a:prstDash val="solid"/>
                      <a:round/>
                      <a:headEnd type="none" w="med" len="med"/>
                      <a:tailEnd type="none" w="med" len="med"/>
                    </a:lnB>
                    <a:lnTlToBr>
                      <a:noFill/>
                    </a:lnTlToBr>
                    <a:lnBlToTr>
                      <a:noFill/>
                    </a:lnBlToTr>
                    <a:solidFill>
                      <a:srgbClr val="DDECEC"/>
                    </a:solidFill>
                  </a:tcPr>
                </a:tc>
              </a:tr>
              <a:tr h="441325">
                <a:tc>
                  <a:txBody>
                    <a:bodyPr/>
                    <a:lstStyle>
                      <a:lvl1pPr algn="l"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algn="l"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algn="l"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algn="l"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algn="l"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79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800" b="0" i="0" u="none" strike="noStrike" cap="none" normalizeH="0" baseline="0" dirty="0" smtClean="0">
                          <a:ln>
                            <a:noFill/>
                          </a:ln>
                          <a:solidFill>
                            <a:srgbClr val="336666"/>
                          </a:solidFill>
                          <a:effectLst/>
                          <a:latin typeface="Arial" panose="020B0604020202020204" pitchFamily="34" charset="0"/>
                          <a:cs typeface="Droid Sans Fallback" charset="0"/>
                        </a:rPr>
                        <a:t>206</a:t>
                      </a:r>
                      <a:endParaRPr kumimoji="0" lang="en-US" altLang="en-US" sz="1800" b="0" i="0" u="none" strike="noStrike" cap="none" normalizeH="0" baseline="0" dirty="0" smtClean="0">
                        <a:ln>
                          <a:noFill/>
                        </a:ln>
                        <a:solidFill>
                          <a:srgbClr val="336666"/>
                        </a:solidFill>
                        <a:effectLst/>
                        <a:latin typeface="Arial" panose="020B0604020202020204" pitchFamily="34" charset="0"/>
                        <a:cs typeface="Droid Sans Fallback" charset="0"/>
                      </a:endParaRPr>
                    </a:p>
                  </a:txBody>
                  <a:tcPr marT="169326" horzOverflow="overflow">
                    <a:lnL w="1440" cap="flat" cmpd="sng" algn="ctr">
                      <a:solidFill>
                        <a:srgbClr val="FFFFFF"/>
                      </a:solidFill>
                      <a:prstDash val="solid"/>
                      <a:round/>
                      <a:headEnd type="none" w="med" len="med"/>
                      <a:tailEnd type="none" w="med" len="med"/>
                    </a:lnL>
                    <a:lnR w="1440" cap="flat" cmpd="sng" algn="ctr">
                      <a:solidFill>
                        <a:srgbClr val="FFFFFF"/>
                      </a:solidFill>
                      <a:prstDash val="solid"/>
                      <a:round/>
                      <a:headEnd type="none" w="med" len="med"/>
                      <a:tailEnd type="none" w="med" len="med"/>
                    </a:lnR>
                    <a:lnT w="1440" cap="flat" cmpd="sng" algn="ctr">
                      <a:solidFill>
                        <a:srgbClr val="FFFFFF"/>
                      </a:solidFill>
                      <a:prstDash val="solid"/>
                      <a:round/>
                      <a:headEnd type="none" w="med" len="med"/>
                      <a:tailEnd type="none" w="med" len="med"/>
                    </a:lnT>
                    <a:lnB w="1440" cap="flat" cmpd="sng" algn="ctr">
                      <a:solidFill>
                        <a:srgbClr val="FFFFFF"/>
                      </a:solidFill>
                      <a:prstDash val="solid"/>
                      <a:round/>
                      <a:headEnd type="none" w="med" len="med"/>
                      <a:tailEnd type="none" w="med" len="med"/>
                    </a:lnB>
                    <a:lnTlToBr>
                      <a:noFill/>
                    </a:lnTlToBr>
                    <a:lnBlToTr>
                      <a:noFill/>
                    </a:lnBlToTr>
                    <a:solidFill>
                      <a:srgbClr val="EFF5F5"/>
                    </a:solidFill>
                  </a:tcPr>
                </a:tc>
                <a:tc>
                  <a:txBody>
                    <a:bodyPr/>
                    <a:lstStyle>
                      <a:lvl1pPr algn="l"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algn="l"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algn="l"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algn="l"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algn="l"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79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800" b="0" i="0" u="none" strike="noStrike" cap="none" normalizeH="0" baseline="0" dirty="0" smtClean="0">
                          <a:ln>
                            <a:noFill/>
                          </a:ln>
                          <a:solidFill>
                            <a:srgbClr val="336666"/>
                          </a:solidFill>
                          <a:effectLst/>
                          <a:latin typeface="Arial" panose="020B0604020202020204" pitchFamily="34" charset="0"/>
                          <a:cs typeface="Droid Sans Fallback" charset="0"/>
                        </a:rPr>
                        <a:t>5.2</a:t>
                      </a:r>
                      <a:endParaRPr kumimoji="0" lang="en-US" altLang="en-US" sz="1800" b="0" i="0" u="none" strike="noStrike" cap="none" normalizeH="0" baseline="0" dirty="0" smtClean="0">
                        <a:ln>
                          <a:noFill/>
                        </a:ln>
                        <a:solidFill>
                          <a:srgbClr val="336666"/>
                        </a:solidFill>
                        <a:effectLst/>
                        <a:latin typeface="Arial" panose="020B0604020202020204" pitchFamily="34" charset="0"/>
                        <a:cs typeface="Droid Sans Fallback" charset="0"/>
                      </a:endParaRPr>
                    </a:p>
                  </a:txBody>
                  <a:tcPr marT="169326" horzOverflow="overflow">
                    <a:lnL w="1440" cap="flat" cmpd="sng" algn="ctr">
                      <a:solidFill>
                        <a:srgbClr val="FFFFFF"/>
                      </a:solidFill>
                      <a:prstDash val="solid"/>
                      <a:round/>
                      <a:headEnd type="none" w="med" len="med"/>
                      <a:tailEnd type="none" w="med" len="med"/>
                    </a:lnL>
                    <a:lnR w="1440" cap="flat" cmpd="sng" algn="ctr">
                      <a:solidFill>
                        <a:srgbClr val="FFFFFF"/>
                      </a:solidFill>
                      <a:prstDash val="solid"/>
                      <a:round/>
                      <a:headEnd type="none" w="med" len="med"/>
                      <a:tailEnd type="none" w="med" len="med"/>
                    </a:lnR>
                    <a:lnT w="1440" cap="flat" cmpd="sng" algn="ctr">
                      <a:solidFill>
                        <a:srgbClr val="FFFFFF"/>
                      </a:solidFill>
                      <a:prstDash val="solid"/>
                      <a:round/>
                      <a:headEnd type="none" w="med" len="med"/>
                      <a:tailEnd type="none" w="med" len="med"/>
                    </a:lnT>
                    <a:lnB w="1440" cap="flat" cmpd="sng" algn="ctr">
                      <a:solidFill>
                        <a:srgbClr val="FFFFFF"/>
                      </a:solidFill>
                      <a:prstDash val="solid"/>
                      <a:round/>
                      <a:headEnd type="none" w="med" len="med"/>
                      <a:tailEnd type="none" w="med" len="med"/>
                    </a:lnB>
                    <a:lnTlToBr>
                      <a:noFill/>
                    </a:lnTlToBr>
                    <a:lnBlToTr>
                      <a:noFill/>
                    </a:lnBlToTr>
                    <a:solidFill>
                      <a:srgbClr val="EFF5F5"/>
                    </a:solidFill>
                  </a:tcPr>
                </a:tc>
                <a:tc>
                  <a:txBody>
                    <a:bodyPr/>
                    <a:lstStyle>
                      <a:lvl1pPr algn="l" eaLnBrk="0" hangingPunct="0">
                        <a:spcBef>
                          <a:spcPts val="8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800">
                          <a:solidFill>
                            <a:srgbClr val="000000"/>
                          </a:solidFill>
                          <a:latin typeface="Arial" panose="020B0604020202020204" pitchFamily="34" charset="0"/>
                          <a:cs typeface="Arial" panose="020B0604020202020204" pitchFamily="34" charset="0"/>
                        </a:defRPr>
                      </a:lvl1pPr>
                      <a:lvl2pPr algn="l" eaLnBrk="0" hangingPunct="0">
                        <a:spcBef>
                          <a:spcPts val="7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rgbClr val="000000"/>
                          </a:solidFill>
                          <a:latin typeface="Arial" panose="020B0604020202020204" pitchFamily="34" charset="0"/>
                          <a:cs typeface="Arial" panose="020B0604020202020204" pitchFamily="34" charset="0"/>
                        </a:defRPr>
                      </a:lvl2pPr>
                      <a:lvl3pPr algn="l" eaLnBrk="0" hangingPunct="0">
                        <a:spcBef>
                          <a:spcPts val="6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rgbClr val="000000"/>
                          </a:solidFill>
                          <a:latin typeface="Arial" panose="020B0604020202020204" pitchFamily="34" charset="0"/>
                          <a:cs typeface="Arial" panose="020B0604020202020204" pitchFamily="34" charset="0"/>
                        </a:defRPr>
                      </a:lvl3pPr>
                      <a:lvl4pPr algn="l"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4pPr>
                      <a:lvl5pPr algn="l" eaLnBrk="0" hangingPunct="0">
                        <a:spcBef>
                          <a:spcPts val="500"/>
                        </a:spcBef>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cs typeface="Arial" panose="020B0604020202020204" pitchFamily="34" charset="0"/>
                        </a:defRPr>
                      </a:lvl9pPr>
                    </a:lstStyle>
                    <a:p>
                      <a:pPr marL="0" marR="0" lvl="0" indent="0" algn="ctr" defTabSz="457200" rtl="0" eaLnBrk="1" fontAlgn="base" latinLnBrk="0" hangingPunct="1">
                        <a:lnSpc>
                          <a:spcPct val="79000"/>
                        </a:lnSpc>
                        <a:spcBef>
                          <a:spcPct val="0"/>
                        </a:spcBef>
                        <a:spcAft>
                          <a:spcPct val="0"/>
                        </a:spcAft>
                        <a:buClrTx/>
                        <a:buSzPct val="100000"/>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kumimoji="0" lang="en-US" altLang="en-US" sz="1800" b="0" i="0" u="none" strike="noStrike" cap="none" normalizeH="0" baseline="0" dirty="0" smtClean="0">
                          <a:ln>
                            <a:noFill/>
                          </a:ln>
                          <a:solidFill>
                            <a:srgbClr val="336666"/>
                          </a:solidFill>
                          <a:effectLst/>
                          <a:latin typeface="Arial" panose="020B0604020202020204" pitchFamily="34" charset="0"/>
                          <a:cs typeface="Droid Sans Fallback" charset="0"/>
                        </a:rPr>
                        <a:t>52</a:t>
                      </a:r>
                      <a:endParaRPr kumimoji="0" lang="en-US" altLang="en-US" sz="1800" b="0" i="0" u="none" strike="noStrike" cap="none" normalizeH="0" baseline="0" dirty="0" smtClean="0">
                        <a:ln>
                          <a:noFill/>
                        </a:ln>
                        <a:solidFill>
                          <a:srgbClr val="336666"/>
                        </a:solidFill>
                        <a:effectLst/>
                        <a:latin typeface="Arial" panose="020B0604020202020204" pitchFamily="34" charset="0"/>
                        <a:cs typeface="Droid Sans Fallback" charset="0"/>
                      </a:endParaRPr>
                    </a:p>
                  </a:txBody>
                  <a:tcPr marT="169326" horzOverflow="overflow">
                    <a:lnL w="1440" cap="flat" cmpd="sng" algn="ctr">
                      <a:solidFill>
                        <a:srgbClr val="FFFFFF"/>
                      </a:solidFill>
                      <a:prstDash val="solid"/>
                      <a:round/>
                      <a:headEnd type="none" w="med" len="med"/>
                      <a:tailEnd type="none" w="med" len="med"/>
                    </a:lnL>
                    <a:lnR w="1440" cap="flat" cmpd="sng" algn="ctr">
                      <a:solidFill>
                        <a:srgbClr val="FFFFFF"/>
                      </a:solidFill>
                      <a:prstDash val="solid"/>
                      <a:round/>
                      <a:headEnd type="none" w="med" len="med"/>
                      <a:tailEnd type="none" w="med" len="med"/>
                    </a:lnR>
                    <a:lnT w="1440" cap="flat" cmpd="sng" algn="ctr">
                      <a:solidFill>
                        <a:srgbClr val="FFFFFF"/>
                      </a:solidFill>
                      <a:prstDash val="solid"/>
                      <a:round/>
                      <a:headEnd type="none" w="med" len="med"/>
                      <a:tailEnd type="none" w="med" len="med"/>
                    </a:lnT>
                    <a:lnB w="1440" cap="flat" cmpd="sng" algn="ctr">
                      <a:solidFill>
                        <a:srgbClr val="FFFFFF"/>
                      </a:solidFill>
                      <a:prstDash val="solid"/>
                      <a:round/>
                      <a:headEnd type="none" w="med" len="med"/>
                      <a:tailEnd type="none" w="med" len="med"/>
                    </a:lnB>
                    <a:lnTlToBr>
                      <a:noFill/>
                    </a:lnTlToBr>
                    <a:lnBlToTr>
                      <a:noFill/>
                    </a:lnBlToTr>
                    <a:solidFill>
                      <a:srgbClr val="EFF5F5"/>
                    </a:solidFill>
                  </a:tcPr>
                </a:tc>
              </a:tr>
            </a:tbl>
          </a:graphicData>
        </a:graphic>
      </p:graphicFrame>
      <p:pic>
        <p:nvPicPr>
          <p:cNvPr id="2" name="Picture 1"/>
          <p:cNvPicPr>
            <a:picLocks noChangeAspect="1"/>
          </p:cNvPicPr>
          <p:nvPr/>
        </p:nvPicPr>
        <p:blipFill>
          <a:blip r:embed="rId1"/>
          <a:stretch>
            <a:fillRect/>
          </a:stretch>
        </p:blipFill>
        <p:spPr>
          <a:xfrm>
            <a:off x="1591310" y="4905058"/>
            <a:ext cx="4916488" cy="523875"/>
          </a:xfrm>
          <a:prstGeom prst="rect">
            <a:avLst/>
          </a:prstGeom>
          <a:noFill/>
          <a:ln w="9525">
            <a:noFill/>
          </a:ln>
        </p:spPr>
      </p:pic>
      <p:pic>
        <p:nvPicPr>
          <p:cNvPr id="3" name="Picture 2"/>
          <p:cNvPicPr>
            <a:picLocks noChangeAspect="1"/>
          </p:cNvPicPr>
          <p:nvPr/>
        </p:nvPicPr>
        <p:blipFill>
          <a:blip r:embed="rId2"/>
          <a:stretch>
            <a:fillRect/>
          </a:stretch>
        </p:blipFill>
        <p:spPr>
          <a:xfrm>
            <a:off x="7078663" y="4905375"/>
            <a:ext cx="1249362" cy="371475"/>
          </a:xfrm>
          <a:prstGeom prst="rect">
            <a:avLst/>
          </a:prstGeom>
          <a:noFill/>
          <a:ln w="9525">
            <a:noFill/>
          </a:ln>
        </p:spPr>
      </p:pic>
      <p:sp>
        <p:nvSpPr>
          <p:cNvPr id="4" name="Text Box 3"/>
          <p:cNvSpPr txBox="1">
            <a:spLocks noChangeArrowheads="1"/>
          </p:cNvSpPr>
          <p:nvPr/>
        </p:nvSpPr>
        <p:spPr bwMode="auto">
          <a:xfrm>
            <a:off x="0" y="0"/>
            <a:ext cx="9144000" cy="721995"/>
          </a:xfrm>
          <a:prstGeom prst="rect">
            <a:avLst/>
          </a:prstGeom>
          <a:solidFill>
            <a:srgbClr val="A67D00"/>
          </a:solidFill>
          <a:ln>
            <a:noFill/>
          </a:ln>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US" altLang="en-US" b="1" dirty="0">
                <a:solidFill>
                  <a:schemeClr val="bg1"/>
                </a:solidFill>
                <a:sym typeface="+mn-ea"/>
              </a:rPr>
              <a:t>Relative Atomic Mass</a:t>
            </a:r>
            <a:endParaRPr lang="en-US" altLang="en-US" sz="1000" b="1" baseline="30000" dirty="0">
              <a:solidFill>
                <a:schemeClr val="bg1"/>
              </a:solidFill>
              <a:latin typeface="Tahoma" panose="020B0604030504040204" pitchFamily="34" charset="0"/>
              <a:sym typeface="+mn-ea"/>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additive="repl">
                                        <p:cTn id="6" dur="1" fill="hold">
                                          <p:stCondLst>
                                            <p:cond delay="0"/>
                                          </p:stCondLst>
                                        </p:cTn>
                                        <p:tgtEl>
                                          <p:spTgt spid="348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132856"/>
            <a:ext cx="8229600" cy="2016224"/>
          </a:xfrm>
          <a:solidFill>
            <a:srgbClr val="00FF00"/>
          </a:solidFill>
        </p:spPr>
        <p:txBody>
          <a:bodyPr/>
          <a:lstStyle/>
          <a:p>
            <a:r>
              <a:rPr lang="en-US" sz="5400" b="1" dirty="0" smtClean="0"/>
              <a:t>Formulae, Nomenclature and Equations</a:t>
            </a:r>
            <a:endParaRPr lang="en-US" sz="5400" b="1"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246402"/>
          </a:xfrm>
        </p:spPr>
        <p:txBody>
          <a:bodyPr/>
          <a:lstStyle/>
          <a:p>
            <a:r>
              <a:rPr lang="en-US" sz="3200" dirty="0" smtClean="0"/>
              <a:t>Learn these common ions</a:t>
            </a:r>
            <a:endParaRPr lang="en-US" sz="3200" dirty="0"/>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1"/>
          <a:stretch>
            <a:fillRect/>
          </a:stretch>
        </p:blipFill>
        <p:spPr>
          <a:xfrm>
            <a:off x="14275" y="521040"/>
            <a:ext cx="9129725" cy="6332841"/>
          </a:xfrm>
          <a:prstGeom prst="rect">
            <a:avLst/>
          </a:prstGeom>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7950" y="5334000"/>
            <a:ext cx="8928100" cy="1198880"/>
          </a:xfrm>
          <a:prstGeom prst="rect">
            <a:avLst/>
          </a:prstGeom>
        </p:spPr>
        <p:txBody>
          <a:bodyPr wrap="square">
            <a:spAutoFit/>
          </a:bodyPr>
          <a:lstStyle/>
          <a:p>
            <a:pPr>
              <a:buFont typeface="+mj-lt"/>
              <a:buAutoNum type="arabicPeriod"/>
            </a:pPr>
            <a:r>
              <a:rPr lang="en-US" altLang="en-US" b="1" dirty="0"/>
              <a:t>Write the </a:t>
            </a:r>
            <a:r>
              <a:rPr lang="en-US" b="1" dirty="0"/>
              <a:t>less electronegative element first </a:t>
            </a:r>
            <a:endParaRPr lang="en-US" b="1" dirty="0"/>
          </a:p>
          <a:p>
            <a:pPr marL="742950" lvl="1" indent="-285750">
              <a:buFont typeface="Arial" panose="020B0604020202020204" pitchFamily="34" charset="0"/>
              <a:buChar char="•"/>
            </a:pPr>
            <a:r>
              <a:rPr lang="en-US" altLang="en-US" b="1" dirty="0"/>
              <a:t>(the element closest to Fr in the periodic table)</a:t>
            </a:r>
            <a:endParaRPr lang="en-US" b="1" dirty="0"/>
          </a:p>
          <a:p>
            <a:pPr>
              <a:buFont typeface="+mj-lt"/>
              <a:buAutoNum type="arabicPeriod"/>
            </a:pPr>
            <a:r>
              <a:rPr lang="en-US" b="1" dirty="0" smtClean="0"/>
              <a:t>Add the prefix, unless there is only </a:t>
            </a:r>
            <a:r>
              <a:rPr lang="en-US" b="1" dirty="0"/>
              <a:t>one atom of the </a:t>
            </a:r>
            <a:r>
              <a:rPr lang="en-US" b="1" u="sng" dirty="0"/>
              <a:t>first</a:t>
            </a:r>
            <a:r>
              <a:rPr lang="en-US" b="1" dirty="0"/>
              <a:t> </a:t>
            </a:r>
            <a:r>
              <a:rPr lang="en-US" b="1" dirty="0" smtClean="0"/>
              <a:t>element</a:t>
            </a:r>
            <a:endParaRPr lang="en-US" b="1" dirty="0"/>
          </a:p>
          <a:p>
            <a:pPr>
              <a:buFont typeface="+mj-lt"/>
              <a:buAutoNum type="arabicPeriod"/>
            </a:pPr>
            <a:r>
              <a:rPr lang="en-US" altLang="en-US" b="1" dirty="0" smtClean="0"/>
              <a:t>Change the </a:t>
            </a:r>
            <a:r>
              <a:rPr lang="en-US" b="1" dirty="0"/>
              <a:t>ending of the </a:t>
            </a:r>
            <a:r>
              <a:rPr lang="en-US" b="1" dirty="0" smtClean="0"/>
              <a:t>second element’s </a:t>
            </a:r>
            <a:r>
              <a:rPr lang="en-US" b="1" dirty="0"/>
              <a:t>name to </a:t>
            </a:r>
            <a:r>
              <a:rPr lang="en-US" b="1" i="1" dirty="0"/>
              <a:t>–</a:t>
            </a:r>
            <a:r>
              <a:rPr lang="en-US" b="1" i="1" dirty="0" smtClean="0"/>
              <a:t>ide, </a:t>
            </a:r>
            <a:r>
              <a:rPr lang="en-US" b="1" dirty="0" smtClean="0"/>
              <a:t>always add a prefix</a:t>
            </a:r>
            <a:endParaRPr lang="en-US" b="1" dirty="0" smtClean="0"/>
          </a:p>
        </p:txBody>
      </p:sp>
      <p:sp>
        <p:nvSpPr>
          <p:cNvPr id="6" name="Text Box 12"/>
          <p:cNvSpPr txBox="1">
            <a:spLocks noChangeArrowheads="1"/>
          </p:cNvSpPr>
          <p:nvPr/>
        </p:nvSpPr>
        <p:spPr bwMode="auto">
          <a:xfrm>
            <a:off x="6328660" y="0"/>
            <a:ext cx="2815340" cy="77787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GB" altLang="en-US" sz="3600" b="1" dirty="0" smtClean="0">
                <a:latin typeface="Tahoma" panose="020B0604030504040204" pitchFamily="34" charset="0"/>
              </a:rPr>
              <a:t>COVALENT</a:t>
            </a:r>
            <a:endParaRPr lang="en-GB" altLang="en-US" sz="1400" b="1" baseline="30000" dirty="0">
              <a:latin typeface="Tahoma" panose="020B0604030504040204" pitchFamily="34" charset="0"/>
            </a:endParaRPr>
          </a:p>
        </p:txBody>
      </p:sp>
      <p:sp>
        <p:nvSpPr>
          <p:cNvPr id="8" name="TextBox 7"/>
          <p:cNvSpPr txBox="1"/>
          <p:nvPr/>
        </p:nvSpPr>
        <p:spPr>
          <a:xfrm>
            <a:off x="5477049" y="3648546"/>
            <a:ext cx="2925445" cy="1198880"/>
          </a:xfrm>
          <a:prstGeom prst="rect">
            <a:avLst/>
          </a:prstGeom>
          <a:noFill/>
        </p:spPr>
        <p:txBody>
          <a:bodyPr wrap="none" rtlCol="0">
            <a:spAutoFit/>
          </a:bodyPr>
          <a:lstStyle/>
          <a:p>
            <a:r>
              <a:rPr lang="en-US" sz="2400" b="1" dirty="0" smtClean="0"/>
              <a:t>Nitrogen </a:t>
            </a:r>
            <a:r>
              <a:rPr lang="en-US" sz="2400" b="1" dirty="0" err="1" smtClean="0"/>
              <a:t>trihydride</a:t>
            </a:r>
            <a:endParaRPr lang="en-US" sz="2400" b="1" dirty="0" err="1" smtClean="0"/>
          </a:p>
          <a:p>
            <a:pPr algn="ctr"/>
            <a:r>
              <a:rPr lang="en-US" altLang="en-US" sz="2400" b="1" dirty="0" err="1" smtClean="0"/>
              <a:t>(ammonia)</a:t>
            </a:r>
            <a:endParaRPr lang="en-US" sz="2400" b="1" dirty="0" err="1" smtClean="0"/>
          </a:p>
          <a:p>
            <a:pPr algn="ctr"/>
            <a:r>
              <a:rPr lang="en-US" altLang="en-US" sz="2400" b="1" dirty="0"/>
              <a:t>NH</a:t>
            </a:r>
            <a:r>
              <a:rPr lang="en-US" altLang="en-US" sz="2400" b="1" baseline="-25000" dirty="0"/>
              <a:t>3</a:t>
            </a:r>
            <a:endParaRPr lang="en-US" altLang="en-US" sz="2400" b="1" baseline="-25000" dirty="0"/>
          </a:p>
        </p:txBody>
      </p:sp>
      <p:sp>
        <p:nvSpPr>
          <p:cNvPr id="9" name="Rectangle 8"/>
          <p:cNvSpPr/>
          <p:nvPr/>
        </p:nvSpPr>
        <p:spPr>
          <a:xfrm>
            <a:off x="5187950" y="975568"/>
            <a:ext cx="3110230" cy="829945"/>
          </a:xfrm>
          <a:prstGeom prst="rect">
            <a:avLst/>
          </a:prstGeom>
        </p:spPr>
        <p:txBody>
          <a:bodyPr wrap="none">
            <a:spAutoFit/>
          </a:bodyPr>
          <a:lstStyle/>
          <a:p>
            <a:pPr algn="ctr"/>
            <a:r>
              <a:rPr lang="en-US" sz="2400" b="1" dirty="0" smtClean="0">
                <a:solidFill>
                  <a:srgbClr val="0033CC"/>
                </a:solidFill>
              </a:rPr>
              <a:t>S</a:t>
            </a:r>
            <a:r>
              <a:rPr lang="en-US" sz="2400" b="1" baseline="-25000" dirty="0" smtClean="0">
                <a:solidFill>
                  <a:srgbClr val="0033CC"/>
                </a:solidFill>
              </a:rPr>
              <a:t>2</a:t>
            </a:r>
            <a:r>
              <a:rPr lang="en-US" sz="2400" b="1" dirty="0" smtClean="0">
                <a:solidFill>
                  <a:srgbClr val="0033CC"/>
                </a:solidFill>
              </a:rPr>
              <a:t>Cl</a:t>
            </a:r>
            <a:r>
              <a:rPr lang="en-US" sz="2400" b="1" baseline="-25000" dirty="0" smtClean="0">
                <a:solidFill>
                  <a:srgbClr val="0033CC"/>
                </a:solidFill>
              </a:rPr>
              <a:t>2</a:t>
            </a:r>
            <a:endParaRPr lang="en-US" sz="2400" b="1" baseline="-25000" dirty="0" smtClean="0">
              <a:solidFill>
                <a:srgbClr val="0033CC"/>
              </a:solidFill>
            </a:endParaRPr>
          </a:p>
          <a:p>
            <a:pPr algn="ctr"/>
            <a:r>
              <a:rPr lang="en-US" sz="2400" b="1" dirty="0" err="1" smtClean="0">
                <a:solidFill>
                  <a:srgbClr val="0033CC"/>
                </a:solidFill>
              </a:rPr>
              <a:t>disulphur</a:t>
            </a:r>
            <a:r>
              <a:rPr lang="en-US" sz="2400" b="1" dirty="0" smtClean="0">
                <a:solidFill>
                  <a:srgbClr val="0033CC"/>
                </a:solidFill>
              </a:rPr>
              <a:t> dichloride</a:t>
            </a:r>
            <a:endParaRPr lang="en-US" sz="2400" b="1" dirty="0" smtClean="0">
              <a:solidFill>
                <a:srgbClr val="0033CC"/>
              </a:solidFill>
            </a:endParaRPr>
          </a:p>
        </p:txBody>
      </p:sp>
      <p:sp>
        <p:nvSpPr>
          <p:cNvPr id="11" name="TextBox 10"/>
          <p:cNvSpPr txBox="1"/>
          <p:nvPr/>
        </p:nvSpPr>
        <p:spPr>
          <a:xfrm>
            <a:off x="5204073" y="1791027"/>
            <a:ext cx="3129280" cy="829945"/>
          </a:xfrm>
          <a:prstGeom prst="rect">
            <a:avLst/>
          </a:prstGeom>
          <a:noFill/>
        </p:spPr>
        <p:txBody>
          <a:bodyPr wrap="none" rtlCol="0">
            <a:spAutoFit/>
          </a:bodyPr>
          <a:lstStyle/>
          <a:p>
            <a:pPr algn="ctr"/>
            <a:r>
              <a:rPr lang="en-US" sz="2400" b="1" dirty="0" smtClean="0">
                <a:solidFill>
                  <a:srgbClr val="00B050"/>
                </a:solidFill>
              </a:rPr>
              <a:t>CCl</a:t>
            </a:r>
            <a:r>
              <a:rPr lang="en-US" sz="2400" b="1" baseline="-25000" dirty="0" smtClean="0">
                <a:solidFill>
                  <a:srgbClr val="00B050"/>
                </a:solidFill>
              </a:rPr>
              <a:t>4</a:t>
            </a:r>
            <a:endParaRPr lang="en-US" sz="2400" b="1" dirty="0" smtClean="0">
              <a:solidFill>
                <a:srgbClr val="00B050"/>
              </a:solidFill>
            </a:endParaRPr>
          </a:p>
          <a:p>
            <a:pPr algn="ctr"/>
            <a:r>
              <a:rPr lang="en-US" sz="2400" b="1" dirty="0" smtClean="0">
                <a:solidFill>
                  <a:srgbClr val="00B050"/>
                </a:solidFill>
              </a:rPr>
              <a:t>carbon tetrachloride</a:t>
            </a:r>
            <a:endParaRPr lang="en-US" sz="2400" b="1" dirty="0" smtClean="0">
              <a:solidFill>
                <a:srgbClr val="00B050"/>
              </a:solidFill>
            </a:endParaRPr>
          </a:p>
        </p:txBody>
      </p:sp>
      <p:sp>
        <p:nvSpPr>
          <p:cNvPr id="13" name="TextBox 12"/>
          <p:cNvSpPr txBox="1"/>
          <p:nvPr/>
        </p:nvSpPr>
        <p:spPr>
          <a:xfrm>
            <a:off x="5265226" y="2819028"/>
            <a:ext cx="3348990" cy="829945"/>
          </a:xfrm>
          <a:prstGeom prst="rect">
            <a:avLst/>
          </a:prstGeom>
          <a:noFill/>
        </p:spPr>
        <p:txBody>
          <a:bodyPr wrap="none" rtlCol="0">
            <a:spAutoFit/>
          </a:bodyPr>
          <a:lstStyle/>
          <a:p>
            <a:pPr algn="ctr"/>
            <a:r>
              <a:rPr lang="en-US" sz="2400" b="1" dirty="0">
                <a:solidFill>
                  <a:srgbClr val="7030A0"/>
                </a:solidFill>
              </a:rPr>
              <a:t>germanium </a:t>
            </a:r>
            <a:r>
              <a:rPr lang="en-US" sz="2400" b="1" dirty="0" smtClean="0">
                <a:solidFill>
                  <a:srgbClr val="7030A0"/>
                </a:solidFill>
              </a:rPr>
              <a:t>monoxide</a:t>
            </a:r>
            <a:endParaRPr lang="en-US" sz="2400" b="1" dirty="0" smtClean="0">
              <a:solidFill>
                <a:srgbClr val="7030A0"/>
              </a:solidFill>
            </a:endParaRPr>
          </a:p>
          <a:p>
            <a:pPr algn="ctr"/>
            <a:r>
              <a:rPr lang="en-US" sz="2400" b="1" dirty="0" err="1" smtClean="0">
                <a:solidFill>
                  <a:srgbClr val="7030A0"/>
                </a:solidFill>
              </a:rPr>
              <a:t>GeO</a:t>
            </a:r>
            <a:endParaRPr lang="en-US" sz="2400" b="1" dirty="0" err="1" smtClean="0">
              <a:solidFill>
                <a:srgbClr val="7030A0"/>
              </a:solidFill>
            </a:endParaRPr>
          </a:p>
        </p:txBody>
      </p:sp>
      <p:graphicFrame>
        <p:nvGraphicFramePr>
          <p:cNvPr id="2" name="Table 1"/>
          <p:cNvGraphicFramePr/>
          <p:nvPr/>
        </p:nvGraphicFramePr>
        <p:xfrm>
          <a:off x="212725" y="234315"/>
          <a:ext cx="4312920" cy="4023360"/>
        </p:xfrm>
        <a:graphic>
          <a:graphicData uri="http://schemas.openxmlformats.org/drawingml/2006/table">
            <a:tbl>
              <a:tblPr firstRow="1" bandRow="1">
                <a:tableStyleId>{5C22544A-7EE6-4342-B048-85BDC9FD1C3A}</a:tableStyleId>
              </a:tblPr>
              <a:tblGrid>
                <a:gridCol w="2156460"/>
                <a:gridCol w="2156460"/>
              </a:tblGrid>
              <a:tr h="365760">
                <a:tc>
                  <a:txBody>
                    <a:bodyPr/>
                    <a:p>
                      <a:pPr algn="ctr">
                        <a:buNone/>
                      </a:pPr>
                      <a:r>
                        <a:rPr lang="en-US" altLang="en-US" sz="2000" b="1"/>
                        <a:t>Number of atoms</a:t>
                      </a:r>
                      <a:endParaRPr lang="en-US" altLang="en-US" sz="2000" b="1"/>
                    </a:p>
                  </a:txBody>
                  <a:tcPr/>
                </a:tc>
                <a:tc>
                  <a:txBody>
                    <a:bodyPr/>
                    <a:p>
                      <a:pPr algn="ctr">
                        <a:buNone/>
                      </a:pPr>
                      <a:r>
                        <a:rPr lang="en-US" altLang="en-US" sz="2000" b="1"/>
                        <a:t>Prefix</a:t>
                      </a:r>
                      <a:endParaRPr lang="en-US" altLang="en-US" sz="2000" b="1"/>
                    </a:p>
                  </a:txBody>
                  <a:tcPr/>
                </a:tc>
              </a:tr>
              <a:tr h="365760">
                <a:tc>
                  <a:txBody>
                    <a:bodyPr/>
                    <a:p>
                      <a:pPr algn="ctr">
                        <a:buNone/>
                      </a:pPr>
                      <a:r>
                        <a:rPr lang="en-US" altLang="en-US" sz="2000" b="1"/>
                        <a:t>1</a:t>
                      </a:r>
                      <a:endParaRPr lang="en-US" altLang="en-US" sz="2000" b="1"/>
                    </a:p>
                  </a:txBody>
                  <a:tcPr/>
                </a:tc>
                <a:tc>
                  <a:txBody>
                    <a:bodyPr/>
                    <a:p>
                      <a:pPr algn="ctr">
                        <a:buNone/>
                      </a:pPr>
                      <a:r>
                        <a:rPr lang="en-US" altLang="en-US" sz="2000" b="1"/>
                        <a:t>mono-</a:t>
                      </a:r>
                      <a:endParaRPr lang="en-US" altLang="en-US" sz="2000" b="1"/>
                    </a:p>
                  </a:txBody>
                  <a:tcPr/>
                </a:tc>
              </a:tr>
              <a:tr h="365760">
                <a:tc>
                  <a:txBody>
                    <a:bodyPr/>
                    <a:p>
                      <a:pPr algn="ctr">
                        <a:buNone/>
                      </a:pPr>
                      <a:r>
                        <a:rPr lang="en-US" altLang="en-US" sz="2000" b="1"/>
                        <a:t>2</a:t>
                      </a:r>
                      <a:endParaRPr lang="en-US" altLang="en-US" sz="2000" b="1"/>
                    </a:p>
                  </a:txBody>
                  <a:tcPr/>
                </a:tc>
                <a:tc>
                  <a:txBody>
                    <a:bodyPr/>
                    <a:p>
                      <a:pPr algn="ctr">
                        <a:buNone/>
                      </a:pPr>
                      <a:r>
                        <a:rPr lang="en-US" altLang="en-US" sz="2000" b="1"/>
                        <a:t>di-</a:t>
                      </a:r>
                      <a:endParaRPr lang="en-US" altLang="en-US" sz="2000" b="1"/>
                    </a:p>
                  </a:txBody>
                  <a:tcPr/>
                </a:tc>
              </a:tr>
              <a:tr h="365760">
                <a:tc>
                  <a:txBody>
                    <a:bodyPr/>
                    <a:p>
                      <a:pPr algn="ctr">
                        <a:buNone/>
                      </a:pPr>
                      <a:r>
                        <a:rPr lang="en-US" altLang="en-US" sz="2000" b="1"/>
                        <a:t>3</a:t>
                      </a:r>
                      <a:endParaRPr lang="en-US" altLang="en-US" sz="2000" b="1"/>
                    </a:p>
                  </a:txBody>
                  <a:tcPr/>
                </a:tc>
                <a:tc>
                  <a:txBody>
                    <a:bodyPr/>
                    <a:p>
                      <a:pPr algn="ctr">
                        <a:buNone/>
                      </a:pPr>
                      <a:r>
                        <a:rPr lang="en-US" altLang="en-US" sz="2000" b="1"/>
                        <a:t>tri-</a:t>
                      </a:r>
                      <a:endParaRPr lang="en-US" altLang="en-US" sz="2000" b="1"/>
                    </a:p>
                  </a:txBody>
                  <a:tcPr/>
                </a:tc>
              </a:tr>
              <a:tr h="365760">
                <a:tc>
                  <a:txBody>
                    <a:bodyPr/>
                    <a:p>
                      <a:pPr algn="ctr">
                        <a:buNone/>
                      </a:pPr>
                      <a:r>
                        <a:rPr lang="en-US" altLang="en-US" sz="2000" b="1"/>
                        <a:t>4</a:t>
                      </a:r>
                      <a:endParaRPr lang="en-US" altLang="en-US" sz="2000" b="1"/>
                    </a:p>
                  </a:txBody>
                  <a:tcPr/>
                </a:tc>
                <a:tc>
                  <a:txBody>
                    <a:bodyPr/>
                    <a:p>
                      <a:pPr algn="ctr">
                        <a:buNone/>
                      </a:pPr>
                      <a:r>
                        <a:rPr lang="en-US" altLang="en-US" sz="2000" b="1"/>
                        <a:t>tetra-</a:t>
                      </a:r>
                      <a:endParaRPr lang="en-US" altLang="en-US" sz="2000" b="1"/>
                    </a:p>
                  </a:txBody>
                  <a:tcPr/>
                </a:tc>
              </a:tr>
              <a:tr h="365760">
                <a:tc>
                  <a:txBody>
                    <a:bodyPr/>
                    <a:p>
                      <a:pPr algn="ctr">
                        <a:buNone/>
                      </a:pPr>
                      <a:r>
                        <a:rPr lang="en-US" altLang="en-US" sz="2000" b="1"/>
                        <a:t>5</a:t>
                      </a:r>
                      <a:endParaRPr lang="en-US" altLang="en-US" sz="2000" b="1"/>
                    </a:p>
                  </a:txBody>
                  <a:tcPr/>
                </a:tc>
                <a:tc>
                  <a:txBody>
                    <a:bodyPr/>
                    <a:p>
                      <a:pPr algn="ctr">
                        <a:buNone/>
                      </a:pPr>
                      <a:r>
                        <a:rPr lang="en-US" altLang="en-US" sz="2000" b="1"/>
                        <a:t>penta-</a:t>
                      </a:r>
                      <a:endParaRPr lang="en-US" altLang="en-US" sz="2000" b="1"/>
                    </a:p>
                  </a:txBody>
                  <a:tcPr/>
                </a:tc>
              </a:tr>
              <a:tr h="365760">
                <a:tc>
                  <a:txBody>
                    <a:bodyPr/>
                    <a:p>
                      <a:pPr algn="ctr">
                        <a:buNone/>
                      </a:pPr>
                      <a:r>
                        <a:rPr lang="en-US" altLang="en-US" sz="2000" b="1"/>
                        <a:t>6</a:t>
                      </a:r>
                      <a:endParaRPr lang="en-US" altLang="en-US" sz="2000" b="1"/>
                    </a:p>
                  </a:txBody>
                  <a:tcPr/>
                </a:tc>
                <a:tc>
                  <a:txBody>
                    <a:bodyPr/>
                    <a:p>
                      <a:pPr algn="ctr">
                        <a:buNone/>
                      </a:pPr>
                      <a:r>
                        <a:rPr lang="en-US" altLang="en-US" sz="2000" b="1"/>
                        <a:t>hexa-</a:t>
                      </a:r>
                      <a:endParaRPr lang="en-US" altLang="en-US" sz="2000" b="1"/>
                    </a:p>
                  </a:txBody>
                  <a:tcPr/>
                </a:tc>
              </a:tr>
              <a:tr h="365760">
                <a:tc>
                  <a:txBody>
                    <a:bodyPr/>
                    <a:p>
                      <a:pPr algn="ctr">
                        <a:buNone/>
                      </a:pPr>
                      <a:r>
                        <a:rPr lang="en-US" altLang="en-US" sz="2000" b="1"/>
                        <a:t>7</a:t>
                      </a:r>
                      <a:endParaRPr lang="en-US" altLang="en-US" sz="2000" b="1"/>
                    </a:p>
                  </a:txBody>
                  <a:tcPr/>
                </a:tc>
                <a:tc>
                  <a:txBody>
                    <a:bodyPr/>
                    <a:p>
                      <a:pPr algn="ctr">
                        <a:buNone/>
                      </a:pPr>
                      <a:r>
                        <a:rPr lang="en-US" altLang="en-US" sz="2000" b="1"/>
                        <a:t>hepta-</a:t>
                      </a:r>
                      <a:endParaRPr lang="en-US" altLang="en-US" sz="2000" b="1"/>
                    </a:p>
                  </a:txBody>
                  <a:tcPr/>
                </a:tc>
              </a:tr>
              <a:tr h="365760">
                <a:tc>
                  <a:txBody>
                    <a:bodyPr/>
                    <a:p>
                      <a:pPr algn="ctr">
                        <a:buNone/>
                      </a:pPr>
                      <a:r>
                        <a:rPr lang="en-US" altLang="en-US" sz="2000" b="1"/>
                        <a:t>8</a:t>
                      </a:r>
                      <a:endParaRPr lang="en-US" altLang="en-US" sz="2000" b="1"/>
                    </a:p>
                  </a:txBody>
                  <a:tcPr/>
                </a:tc>
                <a:tc>
                  <a:txBody>
                    <a:bodyPr/>
                    <a:p>
                      <a:pPr algn="ctr">
                        <a:buNone/>
                      </a:pPr>
                      <a:r>
                        <a:rPr lang="en-US" altLang="en-US" sz="2000" b="1"/>
                        <a:t>octa-</a:t>
                      </a:r>
                      <a:endParaRPr lang="en-US" altLang="en-US" sz="2000" b="1"/>
                    </a:p>
                  </a:txBody>
                  <a:tcPr/>
                </a:tc>
              </a:tr>
              <a:tr h="365760">
                <a:tc>
                  <a:txBody>
                    <a:bodyPr/>
                    <a:p>
                      <a:pPr algn="ctr">
                        <a:buNone/>
                      </a:pPr>
                      <a:r>
                        <a:rPr lang="en-US" altLang="en-US" sz="2000" b="1"/>
                        <a:t>9</a:t>
                      </a:r>
                      <a:endParaRPr lang="en-US" altLang="en-US" sz="2000" b="1"/>
                    </a:p>
                  </a:txBody>
                  <a:tcPr/>
                </a:tc>
                <a:tc>
                  <a:txBody>
                    <a:bodyPr/>
                    <a:p>
                      <a:pPr algn="ctr">
                        <a:buNone/>
                      </a:pPr>
                      <a:r>
                        <a:rPr lang="en-US" altLang="en-US" sz="2000" b="1"/>
                        <a:t>nona-</a:t>
                      </a:r>
                      <a:endParaRPr lang="en-US" altLang="en-US" sz="2000" b="1"/>
                    </a:p>
                  </a:txBody>
                  <a:tcPr/>
                </a:tc>
              </a:tr>
              <a:tr h="365760">
                <a:tc>
                  <a:txBody>
                    <a:bodyPr/>
                    <a:p>
                      <a:pPr algn="ctr">
                        <a:buNone/>
                      </a:pPr>
                      <a:r>
                        <a:rPr lang="en-US" altLang="en-US" sz="2000" b="1"/>
                        <a:t>10</a:t>
                      </a:r>
                      <a:endParaRPr lang="en-US" altLang="en-US" sz="2000" b="1"/>
                    </a:p>
                  </a:txBody>
                  <a:tcPr/>
                </a:tc>
                <a:tc>
                  <a:txBody>
                    <a:bodyPr/>
                    <a:p>
                      <a:pPr algn="ctr">
                        <a:buNone/>
                      </a:pPr>
                      <a:r>
                        <a:rPr lang="en-US" altLang="en-US" sz="2000" b="1"/>
                        <a:t>deca-</a:t>
                      </a:r>
                      <a:endParaRPr lang="en-US" altLang="en-US" sz="2000" b="1"/>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stretch>
            <a:fillRect/>
          </a:stretch>
        </p:blipFill>
        <p:spPr>
          <a:xfrm>
            <a:off x="0" y="777875"/>
            <a:ext cx="9996805" cy="6003925"/>
          </a:xfrm>
          <a:prstGeom prst="rect">
            <a:avLst/>
          </a:prstGeom>
        </p:spPr>
      </p:pic>
      <p:sp>
        <p:nvSpPr>
          <p:cNvPr id="7" name="Text Box 12"/>
          <p:cNvSpPr txBox="1">
            <a:spLocks noChangeArrowheads="1"/>
          </p:cNvSpPr>
          <p:nvPr/>
        </p:nvSpPr>
        <p:spPr bwMode="auto">
          <a:xfrm>
            <a:off x="0" y="0"/>
            <a:ext cx="9144000" cy="77787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GB" altLang="en-US" sz="3600" b="1" dirty="0" smtClean="0">
                <a:latin typeface="Tahoma" panose="020B0604030504040204" pitchFamily="34" charset="0"/>
              </a:rPr>
              <a:t>BALANCING EQUATIONS</a:t>
            </a:r>
            <a:endParaRPr lang="en-GB" altLang="en-US" sz="1400" b="1" baseline="30000" dirty="0">
              <a:latin typeface="Tahoma" panose="020B0604030504040204" pitchFamily="34" charset="0"/>
            </a:endParaRP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0" y="2772410"/>
            <a:ext cx="2494915" cy="2245360"/>
          </a:xfrm>
          <a:prstGeom prst="rect">
            <a:avLst/>
          </a:prstGeom>
          <a:noFill/>
        </p:spPr>
        <p:txBody>
          <a:bodyPr wrap="square" rtlCol="0">
            <a:spAutoFit/>
          </a:bodyPr>
          <a:lstStyle/>
          <a:p>
            <a:pPr algn="ctr"/>
            <a:r>
              <a:rPr lang="en-US" sz="2800" dirty="0" smtClean="0">
                <a:solidFill>
                  <a:srgbClr val="FF0000"/>
                </a:solidFill>
              </a:rPr>
              <a:t>Unbalanced</a:t>
            </a:r>
            <a:endParaRPr lang="en-US" sz="2800" dirty="0" smtClean="0">
              <a:solidFill>
                <a:srgbClr val="FF0000"/>
              </a:solidFill>
            </a:endParaRPr>
          </a:p>
          <a:p>
            <a:pPr algn="ctr"/>
            <a:endParaRPr lang="en-US" sz="2800" dirty="0" smtClean="0"/>
          </a:p>
          <a:p>
            <a:pPr algn="ctr"/>
            <a:endParaRPr lang="en-US" sz="2800" dirty="0"/>
          </a:p>
          <a:p>
            <a:pPr algn="ctr"/>
            <a:endParaRPr lang="en-US" sz="2800" dirty="0" smtClean="0"/>
          </a:p>
          <a:p>
            <a:pPr algn="ctr"/>
            <a:r>
              <a:rPr lang="en-US" sz="2800" dirty="0" smtClean="0">
                <a:solidFill>
                  <a:srgbClr val="00B050"/>
                </a:solidFill>
              </a:rPr>
              <a:t>Balanced</a:t>
            </a:r>
            <a:endParaRPr lang="en-US" sz="2800" dirty="0" smtClean="0">
              <a:solidFill>
                <a:srgbClr val="00B050"/>
              </a:solidFill>
            </a:endParaRPr>
          </a:p>
        </p:txBody>
      </p:sp>
      <p:sp>
        <p:nvSpPr>
          <p:cNvPr id="2" name="Title 1"/>
          <p:cNvSpPr>
            <a:spLocks noGrp="1"/>
          </p:cNvSpPr>
          <p:nvPr>
            <p:ph type="title"/>
          </p:nvPr>
        </p:nvSpPr>
        <p:spPr>
          <a:xfrm>
            <a:off x="0" y="635000"/>
            <a:ext cx="8724900" cy="1718945"/>
          </a:xfrm>
        </p:spPr>
        <p:txBody>
          <a:bodyPr/>
          <a:lstStyle/>
          <a:p>
            <a:pPr algn="l"/>
            <a:r>
              <a:rPr lang="en-US" sz="2800" dirty="0"/>
              <a:t>A </a:t>
            </a:r>
            <a:r>
              <a:rPr lang="en-US" sz="2800" b="1" dirty="0"/>
              <a:t>balanced equation</a:t>
            </a:r>
            <a:r>
              <a:rPr lang="en-US" sz="2800" dirty="0"/>
              <a:t> is a chemical equation in which mass is conserved and there are equal numbers of atoms of each element on both sides of the equation</a:t>
            </a:r>
            <a:endParaRPr lang="en-US" sz="2800" dirty="0"/>
          </a:p>
        </p:txBody>
      </p:sp>
      <p:sp>
        <p:nvSpPr>
          <p:cNvPr id="7" name="Text Box 12"/>
          <p:cNvSpPr txBox="1">
            <a:spLocks noChangeArrowheads="1"/>
          </p:cNvSpPr>
          <p:nvPr/>
        </p:nvSpPr>
        <p:spPr bwMode="auto">
          <a:xfrm>
            <a:off x="0" y="0"/>
            <a:ext cx="9144000" cy="77787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GB" altLang="en-US" sz="3600" b="1" dirty="0" smtClean="0">
                <a:latin typeface="Tahoma" panose="020B0604030504040204" pitchFamily="34" charset="0"/>
              </a:rPr>
              <a:t>BALANCING EQUATIONS</a:t>
            </a:r>
            <a:endParaRPr lang="en-GB" altLang="en-US" sz="1400" b="1" baseline="30000" dirty="0">
              <a:latin typeface="Tahoma" panose="020B0604030504040204" pitchFamily="34" charset="0"/>
            </a:endParaRPr>
          </a:p>
        </p:txBody>
      </p:sp>
      <p:pic>
        <p:nvPicPr>
          <p:cNvPr id="3" name="Picture 2"/>
          <p:cNvPicPr>
            <a:picLocks noChangeAspect="1"/>
          </p:cNvPicPr>
          <p:nvPr/>
        </p:nvPicPr>
        <p:blipFill>
          <a:blip r:embed="rId1"/>
          <a:stretch>
            <a:fillRect/>
          </a:stretch>
        </p:blipFill>
        <p:spPr>
          <a:xfrm>
            <a:off x="2195195" y="2475865"/>
            <a:ext cx="6722110" cy="3067050"/>
          </a:xfrm>
          <a:prstGeom prst="rect">
            <a:avLst/>
          </a:prstGeom>
        </p:spPr>
      </p:pic>
      <p:sp>
        <p:nvSpPr>
          <p:cNvPr id="8" name="Down Arrow 7"/>
          <p:cNvSpPr/>
          <p:nvPr/>
        </p:nvSpPr>
        <p:spPr>
          <a:xfrm>
            <a:off x="895985" y="3355975"/>
            <a:ext cx="703580" cy="1078230"/>
          </a:xfrm>
          <a:prstGeom prst="dow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7" name="Picture 5" descr="FG03_07"/>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755576" y="1196752"/>
            <a:ext cx="7348966" cy="4918893"/>
          </a:xfrm>
          <a:prstGeom prst="rect">
            <a:avLst/>
          </a:prstGeom>
          <a:noFill/>
          <a:extLst>
            <a:ext uri="{909E8E84-426E-40DD-AFC4-6F175D3DCCD1}">
              <a14:hiddenFill xmlns:a14="http://schemas.microsoft.com/office/drawing/2010/main">
                <a:solidFill>
                  <a:srgbClr val="FFFFFF"/>
                </a:solidFill>
              </a14:hiddenFill>
            </a:ext>
          </a:extLst>
        </p:spPr>
      </p:pic>
      <p:sp>
        <p:nvSpPr>
          <p:cNvPr id="7" name="Text Box 12"/>
          <p:cNvSpPr txBox="1">
            <a:spLocks noChangeArrowheads="1"/>
          </p:cNvSpPr>
          <p:nvPr/>
        </p:nvSpPr>
        <p:spPr bwMode="auto">
          <a:xfrm>
            <a:off x="0" y="0"/>
            <a:ext cx="9144000" cy="77787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GB" altLang="en-US" sz="3600" b="1" dirty="0" smtClean="0">
                <a:latin typeface="Tahoma" panose="020B0604030504040204" pitchFamily="34" charset="0"/>
              </a:rPr>
              <a:t>BALANCING EQUATIONS</a:t>
            </a:r>
            <a:endParaRPr lang="en-GB" altLang="en-US" sz="1400" b="1" baseline="30000" dirty="0">
              <a:latin typeface="Tahoma" panose="020B0604030504040204" pitchFamily="34" charset="0"/>
            </a:endParaRP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3" name="Rectangle 3"/>
          <p:cNvSpPr>
            <a:spLocks noGrp="1" noChangeArrowheads="1"/>
          </p:cNvSpPr>
          <p:nvPr>
            <p:ph type="body" idx="1"/>
          </p:nvPr>
        </p:nvSpPr>
        <p:spPr>
          <a:xfrm>
            <a:off x="457200" y="1124744"/>
            <a:ext cx="8229600" cy="4800600"/>
          </a:xfrm>
        </p:spPr>
        <p:txBody>
          <a:bodyPr/>
          <a:lstStyle/>
          <a:p>
            <a:pPr marL="344805" indent="-344805"/>
            <a:r>
              <a:rPr lang="en-US" altLang="en-US" sz="2800" dirty="0"/>
              <a:t>If an element is present in just one compound on each side of the equation, try balancing that element </a:t>
            </a:r>
            <a:r>
              <a:rPr lang="en-US" altLang="en-US" sz="2800" b="1" i="1" dirty="0"/>
              <a:t>first</a:t>
            </a:r>
            <a:r>
              <a:rPr lang="en-US" altLang="en-US" sz="2800" dirty="0"/>
              <a:t>.</a:t>
            </a:r>
            <a:endParaRPr lang="en-US" altLang="en-US" sz="2800" dirty="0"/>
          </a:p>
          <a:p>
            <a:pPr marL="344805" indent="-344805"/>
            <a:r>
              <a:rPr lang="en-US" altLang="en-US" sz="2800" dirty="0"/>
              <a:t>Balance any reactants or products that exist as the </a:t>
            </a:r>
            <a:r>
              <a:rPr lang="en-US" altLang="en-US" sz="2800" b="1" i="1" dirty="0"/>
              <a:t>free</a:t>
            </a:r>
            <a:r>
              <a:rPr lang="en-US" altLang="en-US" sz="2800" dirty="0"/>
              <a:t> element </a:t>
            </a:r>
            <a:r>
              <a:rPr lang="en-US" altLang="en-US" sz="2800" b="1" i="1" dirty="0"/>
              <a:t>last</a:t>
            </a:r>
            <a:r>
              <a:rPr lang="en-US" altLang="en-US" sz="2800" dirty="0"/>
              <a:t>.</a:t>
            </a:r>
            <a:endParaRPr lang="en-US" altLang="en-US" sz="2800" dirty="0"/>
          </a:p>
          <a:p>
            <a:pPr marL="344805" indent="-344805"/>
            <a:r>
              <a:rPr lang="en-US" altLang="en-US" sz="2800" dirty="0"/>
              <a:t>In some reactions, certain groupings of atoms (such as polyatomic ions) remain unchanged. In such cases, treat these groupings as a unit.</a:t>
            </a:r>
            <a:endParaRPr lang="en-US" altLang="en-US" sz="2800" dirty="0"/>
          </a:p>
          <a:p>
            <a:pPr marL="344805" indent="-344805"/>
            <a:r>
              <a:rPr lang="en-US" altLang="en-US" sz="2800" dirty="0"/>
              <a:t>At times, an equation can be balanced by first using a fractional coefficient(s). The fraction is then cleared by multiplying each coefficient by a common factor.</a:t>
            </a:r>
            <a:endParaRPr lang="en-US" altLang="en-US" sz="2800" dirty="0"/>
          </a:p>
        </p:txBody>
      </p:sp>
      <p:sp>
        <p:nvSpPr>
          <p:cNvPr id="4" name="Text Box 12"/>
          <p:cNvSpPr txBox="1">
            <a:spLocks noChangeArrowheads="1"/>
          </p:cNvSpPr>
          <p:nvPr/>
        </p:nvSpPr>
        <p:spPr bwMode="auto">
          <a:xfrm>
            <a:off x="0" y="0"/>
            <a:ext cx="9144000" cy="77787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GB" altLang="en-US" sz="3600" b="1" dirty="0" smtClean="0">
                <a:latin typeface="Tahoma" panose="020B0604030504040204" pitchFamily="34" charset="0"/>
              </a:rPr>
              <a:t>BALANCING EQUATIONS</a:t>
            </a:r>
            <a:endParaRPr lang="en-GB" altLang="en-US" sz="1400" b="1" baseline="30000" dirty="0">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53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53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536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536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autoUpdateAnimBg="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3"/>
          <p:cNvSpPr>
            <a:spLocks noGrp="1" noChangeArrowheads="1"/>
          </p:cNvSpPr>
          <p:nvPr>
            <p:ph/>
          </p:nvPr>
        </p:nvSpPr>
        <p:spPr>
          <a:xfrm>
            <a:off x="468313" y="2492375"/>
            <a:ext cx="8229600" cy="946150"/>
          </a:xfrm>
          <a:solidFill>
            <a:srgbClr val="A6EEF8"/>
          </a:solidFill>
        </p:spPr>
        <p:txBody>
          <a:bodyPr>
            <a:spAutoFit/>
          </a:bodyPr>
          <a:lstStyle/>
          <a:p>
            <a:pPr marL="0" indent="0" algn="ctr">
              <a:buFontTx/>
              <a:buNone/>
              <a:tabLst>
                <a:tab pos="2160270" algn="l"/>
              </a:tabLst>
            </a:pPr>
            <a:endParaRPr lang="en-GB" altLang="en-US" sz="900" b="1" smtClean="0">
              <a:latin typeface="Tahoma" panose="020B0604030504040204" pitchFamily="34" charset="0"/>
            </a:endParaRPr>
          </a:p>
          <a:p>
            <a:pPr marL="0" indent="0" algn="ctr">
              <a:buFontTx/>
              <a:buNone/>
              <a:tabLst>
                <a:tab pos="2160270" algn="l"/>
              </a:tabLst>
            </a:pPr>
            <a:r>
              <a:rPr lang="en-GB" altLang="en-US" b="1" smtClean="0">
                <a:latin typeface="Tahoma" panose="020B0604030504040204" pitchFamily="34" charset="0"/>
              </a:rPr>
              <a:t>MOLES - SOLIDS</a:t>
            </a:r>
            <a:endParaRPr lang="en-GB" altLang="en-US" b="1" smtClean="0">
              <a:latin typeface="Tahoma" panose="020B0604030504040204" pitchFamily="34" charset="0"/>
            </a:endParaRPr>
          </a:p>
          <a:p>
            <a:pPr marL="0" indent="0" algn="ctr">
              <a:buFontTx/>
              <a:buNone/>
              <a:tabLst>
                <a:tab pos="2160270" algn="l"/>
              </a:tabLst>
            </a:pPr>
            <a:endParaRPr lang="en-GB" altLang="en-US" sz="1000" b="1" baseline="30000" smtClean="0">
              <a:latin typeface="Tahoma" panose="020B0604030504040204" pitchFamily="34" charset="0"/>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303" name="Text Box 7"/>
          <p:cNvSpPr txBox="1">
            <a:spLocks noChangeArrowheads="1"/>
          </p:cNvSpPr>
          <p:nvPr/>
        </p:nvSpPr>
        <p:spPr bwMode="auto">
          <a:xfrm>
            <a:off x="330200" y="941388"/>
            <a:ext cx="8496300" cy="29997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r>
              <a:rPr lang="en-GB" altLang="en-US" sz="1800" b="1" dirty="0">
                <a:solidFill>
                  <a:srgbClr val="663300"/>
                </a:solidFill>
                <a:latin typeface="Tahoma" panose="020B0604030504040204" pitchFamily="34" charset="0"/>
                <a:cs typeface="Tahoma" panose="020B0604030504040204" pitchFamily="34" charset="0"/>
              </a:rPr>
              <a:t>Q</a:t>
            </a:r>
            <a:r>
              <a:rPr lang="en-GB" altLang="en-US" sz="1800" b="1" dirty="0" smtClean="0">
                <a:solidFill>
                  <a:srgbClr val="663300"/>
                </a:solidFill>
                <a:latin typeface="Tahoma" panose="020B0604030504040204" pitchFamily="34" charset="0"/>
                <a:cs typeface="Tahoma" panose="020B0604030504040204" pitchFamily="34" charset="0"/>
              </a:rPr>
              <a:t>. </a:t>
            </a:r>
            <a:r>
              <a:rPr lang="en-GB" altLang="en-US" sz="1800" b="1" dirty="0">
                <a:solidFill>
                  <a:srgbClr val="663300"/>
                </a:solidFill>
                <a:latin typeface="Tahoma" panose="020B0604030504040204" pitchFamily="34" charset="0"/>
                <a:cs typeface="Tahoma" panose="020B0604030504040204" pitchFamily="34" charset="0"/>
              </a:rPr>
              <a:t>	Are the equations balanced ?</a:t>
            </a:r>
            <a:endParaRPr lang="en-GB" altLang="en-US" sz="1800" b="1" dirty="0">
              <a:solidFill>
                <a:srgbClr val="663300"/>
              </a:solidFill>
              <a:latin typeface="Tahoma" panose="020B0604030504040204" pitchFamily="34" charset="0"/>
              <a:cs typeface="Tahoma" panose="020B0604030504040204" pitchFamily="34" charset="0"/>
            </a:endParaRPr>
          </a:p>
          <a:p>
            <a:endParaRPr lang="en-GB" altLang="en-US" sz="1800" b="1" dirty="0">
              <a:solidFill>
                <a:srgbClr val="663300"/>
              </a:solidFill>
              <a:latin typeface="Tahoma" panose="020B0604030504040204" pitchFamily="34" charset="0"/>
              <a:cs typeface="Tahoma" panose="020B0604030504040204" pitchFamily="34" charset="0"/>
            </a:endParaRPr>
          </a:p>
          <a:p>
            <a:pPr>
              <a:lnSpc>
                <a:spcPct val="150000"/>
              </a:lnSpc>
            </a:pPr>
            <a:r>
              <a:rPr lang="en-GB" altLang="en-US" sz="1800" b="1" dirty="0">
                <a:latin typeface="Tahoma" panose="020B0604030504040204" pitchFamily="34" charset="0"/>
                <a:cs typeface="Tahoma" panose="020B0604030504040204" pitchFamily="34" charset="0"/>
              </a:rPr>
              <a:t>a)   2H</a:t>
            </a:r>
            <a:r>
              <a:rPr lang="en-GB" altLang="en-US" sz="1800" b="1" baseline="-25000" dirty="0">
                <a:latin typeface="Tahoma" panose="020B0604030504040204" pitchFamily="34" charset="0"/>
                <a:cs typeface="Tahoma" panose="020B0604030504040204" pitchFamily="34" charset="0"/>
              </a:rPr>
              <a:t>2</a:t>
            </a:r>
            <a:r>
              <a:rPr lang="en-GB" altLang="en-US" sz="1800" b="1" dirty="0">
                <a:latin typeface="Tahoma" panose="020B0604030504040204" pitchFamily="34" charset="0"/>
                <a:cs typeface="Tahoma" panose="020B0604030504040204" pitchFamily="34" charset="0"/>
              </a:rPr>
              <a:t>   +   O</a:t>
            </a:r>
            <a:r>
              <a:rPr lang="en-GB" altLang="en-US" sz="1800" b="1" baseline="-25000" dirty="0">
                <a:latin typeface="Tahoma" panose="020B0604030504040204" pitchFamily="34" charset="0"/>
                <a:cs typeface="Tahoma" panose="020B0604030504040204" pitchFamily="34" charset="0"/>
              </a:rPr>
              <a:t>2</a:t>
            </a:r>
            <a:r>
              <a:rPr lang="en-GB" altLang="en-US" sz="1800" b="1" dirty="0">
                <a:latin typeface="Tahoma" panose="020B0604030504040204" pitchFamily="34" charset="0"/>
                <a:cs typeface="Tahoma" panose="020B0604030504040204" pitchFamily="34" charset="0"/>
              </a:rPr>
              <a:t>   </a:t>
            </a:r>
            <a:r>
              <a:rPr lang="en-GB" altLang="en-US" sz="1800" b="1" dirty="0" smtClean="0">
                <a:latin typeface="Tahoma" panose="020B0604030504040204" pitchFamily="34" charset="0"/>
                <a:cs typeface="Tahoma" panose="020B0604030504040204" pitchFamily="34" charset="0"/>
              </a:rPr>
              <a:t>	</a:t>
            </a:r>
            <a:r>
              <a:rPr lang="en-GB" altLang="en-US" sz="1800" b="1" dirty="0" smtClean="0">
                <a:latin typeface="Tahoma" panose="020B0604030504040204" pitchFamily="34" charset="0"/>
                <a:cs typeface="Tahoma" panose="020B0604030504040204" pitchFamily="34" charset="0"/>
                <a:sym typeface="Wingdings" panose="05000000000000000000" pitchFamily="2" charset="2"/>
              </a:rPr>
              <a:t></a:t>
            </a:r>
            <a:r>
              <a:rPr lang="en-GB" altLang="en-US" sz="1800" b="1" dirty="0" smtClean="0">
                <a:latin typeface="Tahoma" panose="020B0604030504040204" pitchFamily="34" charset="0"/>
                <a:cs typeface="Tahoma" panose="020B0604030504040204" pitchFamily="34" charset="0"/>
              </a:rPr>
              <a:t>   </a:t>
            </a:r>
            <a:r>
              <a:rPr lang="en-GB" altLang="en-US" sz="1800" b="1" dirty="0">
                <a:latin typeface="Tahoma" panose="020B0604030504040204" pitchFamily="34" charset="0"/>
                <a:cs typeface="Tahoma" panose="020B0604030504040204" pitchFamily="34" charset="0"/>
              </a:rPr>
              <a:t>2H</a:t>
            </a:r>
            <a:r>
              <a:rPr lang="en-GB" altLang="en-US" sz="1800" b="1" baseline="-25000" dirty="0">
                <a:latin typeface="Tahoma" panose="020B0604030504040204" pitchFamily="34" charset="0"/>
                <a:cs typeface="Tahoma" panose="020B0604030504040204" pitchFamily="34" charset="0"/>
              </a:rPr>
              <a:t>2</a:t>
            </a:r>
            <a:r>
              <a:rPr lang="en-GB" altLang="en-US" sz="1800" b="1" dirty="0">
                <a:latin typeface="Tahoma" panose="020B0604030504040204" pitchFamily="34" charset="0"/>
                <a:cs typeface="Tahoma" panose="020B0604030504040204" pitchFamily="34" charset="0"/>
              </a:rPr>
              <a:t>O				</a:t>
            </a:r>
            <a:r>
              <a:rPr lang="en-GB" altLang="en-US" sz="1800" b="1" dirty="0" smtClean="0">
                <a:latin typeface="Tahoma" panose="020B0604030504040204" pitchFamily="34" charset="0"/>
                <a:cs typeface="Tahoma" panose="020B0604030504040204" pitchFamily="34" charset="0"/>
              </a:rPr>
              <a:t>Y </a:t>
            </a:r>
            <a:r>
              <a:rPr lang="en-GB" altLang="en-US" sz="1800" b="1" dirty="0">
                <a:latin typeface="Tahoma" panose="020B0604030504040204" pitchFamily="34" charset="0"/>
                <a:cs typeface="Tahoma" panose="020B0604030504040204" pitchFamily="34" charset="0"/>
              </a:rPr>
              <a:t>/ N</a:t>
            </a:r>
            <a:endParaRPr lang="en-GB" altLang="en-US" sz="1800" b="1" dirty="0">
              <a:latin typeface="Tahoma" panose="020B0604030504040204" pitchFamily="34" charset="0"/>
              <a:cs typeface="Tahoma" panose="020B0604030504040204" pitchFamily="34" charset="0"/>
            </a:endParaRPr>
          </a:p>
          <a:p>
            <a:pPr>
              <a:lnSpc>
                <a:spcPct val="150000"/>
              </a:lnSpc>
            </a:pPr>
            <a:r>
              <a:rPr lang="en-GB" altLang="en-US" sz="1800" b="1" dirty="0">
                <a:latin typeface="Tahoma" panose="020B0604030504040204" pitchFamily="34" charset="0"/>
                <a:cs typeface="Tahoma" panose="020B0604030504040204" pitchFamily="34" charset="0"/>
              </a:rPr>
              <a:t>b)   CH</a:t>
            </a:r>
            <a:r>
              <a:rPr lang="en-GB" altLang="en-US" sz="1800" b="1" baseline="-25000" dirty="0">
                <a:latin typeface="Tahoma" panose="020B0604030504040204" pitchFamily="34" charset="0"/>
                <a:cs typeface="Tahoma" panose="020B0604030504040204" pitchFamily="34" charset="0"/>
              </a:rPr>
              <a:t>4</a:t>
            </a:r>
            <a:r>
              <a:rPr lang="en-GB" altLang="en-US" sz="1800" b="1" dirty="0">
                <a:latin typeface="Tahoma" panose="020B0604030504040204" pitchFamily="34" charset="0"/>
                <a:cs typeface="Tahoma" panose="020B0604030504040204" pitchFamily="34" charset="0"/>
              </a:rPr>
              <a:t>   +   O</a:t>
            </a:r>
            <a:r>
              <a:rPr lang="en-GB" altLang="en-US" sz="1800" b="1" baseline="-25000" dirty="0">
                <a:latin typeface="Tahoma" panose="020B0604030504040204" pitchFamily="34" charset="0"/>
                <a:cs typeface="Tahoma" panose="020B0604030504040204" pitchFamily="34" charset="0"/>
              </a:rPr>
              <a:t>2</a:t>
            </a:r>
            <a:r>
              <a:rPr lang="en-GB" altLang="en-US" sz="1800" b="1" dirty="0">
                <a:latin typeface="Tahoma" panose="020B0604030504040204" pitchFamily="34" charset="0"/>
                <a:cs typeface="Tahoma" panose="020B0604030504040204" pitchFamily="34" charset="0"/>
              </a:rPr>
              <a:t> </a:t>
            </a:r>
            <a:r>
              <a:rPr lang="en-GB" altLang="en-US" sz="1800" b="1" dirty="0" smtClean="0">
                <a:latin typeface="Tahoma" panose="020B0604030504040204" pitchFamily="34" charset="0"/>
                <a:cs typeface="Tahoma" panose="020B0604030504040204" pitchFamily="34" charset="0"/>
              </a:rPr>
              <a:t>		</a:t>
            </a:r>
            <a:r>
              <a:rPr lang="en-GB" altLang="en-US" sz="1800" b="1" dirty="0" smtClean="0">
                <a:latin typeface="Tahoma" panose="020B0604030504040204" pitchFamily="34" charset="0"/>
                <a:cs typeface="Tahoma" panose="020B0604030504040204" pitchFamily="34" charset="0"/>
                <a:sym typeface="Wingdings" panose="05000000000000000000" pitchFamily="2" charset="2"/>
              </a:rPr>
              <a:t></a:t>
            </a:r>
            <a:r>
              <a:rPr lang="en-GB" altLang="en-US" sz="1800" b="1" dirty="0" smtClean="0">
                <a:latin typeface="Tahoma" panose="020B0604030504040204" pitchFamily="34" charset="0"/>
                <a:cs typeface="Tahoma" panose="020B0604030504040204" pitchFamily="34" charset="0"/>
              </a:rPr>
              <a:t>   </a:t>
            </a:r>
            <a:r>
              <a:rPr lang="en-GB" altLang="en-US" sz="1800" b="1" dirty="0">
                <a:latin typeface="Tahoma" panose="020B0604030504040204" pitchFamily="34" charset="0"/>
                <a:cs typeface="Tahoma" panose="020B0604030504040204" pitchFamily="34" charset="0"/>
              </a:rPr>
              <a:t>CO</a:t>
            </a:r>
            <a:r>
              <a:rPr lang="en-GB" altLang="en-US" sz="1800" b="1" baseline="-25000" dirty="0">
                <a:latin typeface="Tahoma" panose="020B0604030504040204" pitchFamily="34" charset="0"/>
                <a:cs typeface="Tahoma" panose="020B0604030504040204" pitchFamily="34" charset="0"/>
              </a:rPr>
              <a:t>2</a:t>
            </a:r>
            <a:r>
              <a:rPr lang="en-GB" altLang="en-US" sz="1800" b="1" dirty="0">
                <a:latin typeface="Tahoma" panose="020B0604030504040204" pitchFamily="34" charset="0"/>
                <a:cs typeface="Tahoma" panose="020B0604030504040204" pitchFamily="34" charset="0"/>
              </a:rPr>
              <a:t>   +   H</a:t>
            </a:r>
            <a:r>
              <a:rPr lang="en-GB" altLang="en-US" sz="1800" b="1" baseline="-25000" dirty="0">
                <a:latin typeface="Tahoma" panose="020B0604030504040204" pitchFamily="34" charset="0"/>
                <a:cs typeface="Tahoma" panose="020B0604030504040204" pitchFamily="34" charset="0"/>
              </a:rPr>
              <a:t>2</a:t>
            </a:r>
            <a:r>
              <a:rPr lang="en-GB" altLang="en-US" sz="1800" b="1" dirty="0">
                <a:latin typeface="Tahoma" panose="020B0604030504040204" pitchFamily="34" charset="0"/>
                <a:cs typeface="Tahoma" panose="020B0604030504040204" pitchFamily="34" charset="0"/>
              </a:rPr>
              <a:t>O			Y / N</a:t>
            </a:r>
            <a:endParaRPr lang="en-GB" altLang="en-US" sz="1800" b="1" dirty="0">
              <a:latin typeface="Tahoma" panose="020B0604030504040204" pitchFamily="34" charset="0"/>
              <a:cs typeface="Tahoma" panose="020B0604030504040204" pitchFamily="34" charset="0"/>
            </a:endParaRPr>
          </a:p>
          <a:p>
            <a:pPr>
              <a:lnSpc>
                <a:spcPct val="150000"/>
              </a:lnSpc>
            </a:pPr>
            <a:r>
              <a:rPr lang="en-GB" altLang="en-US" sz="1800" b="1" dirty="0">
                <a:latin typeface="Tahoma" panose="020B0604030504040204" pitchFamily="34" charset="0"/>
                <a:cs typeface="Tahoma" panose="020B0604030504040204" pitchFamily="34" charset="0"/>
              </a:rPr>
              <a:t>c)   H</a:t>
            </a:r>
            <a:r>
              <a:rPr lang="en-GB" altLang="en-US" sz="1800" b="1" baseline="-25000" dirty="0">
                <a:latin typeface="Tahoma" panose="020B0604030504040204" pitchFamily="34" charset="0"/>
                <a:cs typeface="Tahoma" panose="020B0604030504040204" pitchFamily="34" charset="0"/>
              </a:rPr>
              <a:t>2</a:t>
            </a:r>
            <a:r>
              <a:rPr lang="en-GB" altLang="en-US" sz="1800" b="1" dirty="0">
                <a:latin typeface="Tahoma" panose="020B0604030504040204" pitchFamily="34" charset="0"/>
                <a:cs typeface="Tahoma" panose="020B0604030504040204" pitchFamily="34" charset="0"/>
              </a:rPr>
              <a:t>   +   C</a:t>
            </a:r>
            <a:r>
              <a:rPr lang="en-GB" altLang="en-US" sz="1800" b="1" i="1" dirty="0">
                <a:latin typeface="Tahoma" panose="020B0604030504040204" pitchFamily="34" charset="0"/>
                <a:cs typeface="Tahoma" panose="020B0604030504040204" pitchFamily="34" charset="0"/>
              </a:rPr>
              <a:t>l</a:t>
            </a:r>
            <a:r>
              <a:rPr lang="en-GB" altLang="en-US" sz="1800" b="1" baseline="-25000" dirty="0">
                <a:latin typeface="Tahoma" panose="020B0604030504040204" pitchFamily="34" charset="0"/>
                <a:cs typeface="Tahoma" panose="020B0604030504040204" pitchFamily="34" charset="0"/>
              </a:rPr>
              <a:t>2</a:t>
            </a:r>
            <a:r>
              <a:rPr lang="en-GB" altLang="en-US" sz="1800" b="1" dirty="0">
                <a:latin typeface="Tahoma" panose="020B0604030504040204" pitchFamily="34" charset="0"/>
                <a:cs typeface="Tahoma" panose="020B0604030504040204" pitchFamily="34" charset="0"/>
              </a:rPr>
              <a:t> </a:t>
            </a:r>
            <a:r>
              <a:rPr lang="en-GB" altLang="en-US" sz="1800" b="1" dirty="0" smtClean="0">
                <a:latin typeface="Tahoma" panose="020B0604030504040204" pitchFamily="34" charset="0"/>
                <a:cs typeface="Tahoma" panose="020B0604030504040204" pitchFamily="34" charset="0"/>
              </a:rPr>
              <a:t>		</a:t>
            </a:r>
            <a:r>
              <a:rPr lang="en-GB" altLang="en-US" sz="1800" b="1" dirty="0" smtClean="0">
                <a:latin typeface="Tahoma" panose="020B0604030504040204" pitchFamily="34" charset="0"/>
                <a:cs typeface="Tahoma" panose="020B0604030504040204" pitchFamily="34" charset="0"/>
                <a:sym typeface="Wingdings" panose="05000000000000000000" pitchFamily="2" charset="2"/>
              </a:rPr>
              <a:t></a:t>
            </a:r>
            <a:r>
              <a:rPr lang="en-GB" altLang="en-US" sz="1800" b="1" dirty="0" smtClean="0">
                <a:latin typeface="Tahoma" panose="020B0604030504040204" pitchFamily="34" charset="0"/>
                <a:cs typeface="Tahoma" panose="020B0604030504040204" pitchFamily="34" charset="0"/>
              </a:rPr>
              <a:t>   2HC</a:t>
            </a:r>
            <a:r>
              <a:rPr lang="en-GB" altLang="en-US" sz="1800" b="1" i="1" dirty="0" smtClean="0">
                <a:latin typeface="Tahoma" panose="020B0604030504040204" pitchFamily="34" charset="0"/>
                <a:cs typeface="Tahoma" panose="020B0604030504040204" pitchFamily="34" charset="0"/>
              </a:rPr>
              <a:t>l</a:t>
            </a:r>
            <a:r>
              <a:rPr lang="en-GB" altLang="en-US" sz="1800" b="1" dirty="0">
                <a:latin typeface="Tahoma" panose="020B0604030504040204" pitchFamily="34" charset="0"/>
                <a:cs typeface="Tahoma" panose="020B0604030504040204" pitchFamily="34" charset="0"/>
              </a:rPr>
              <a:t>				Y / N</a:t>
            </a:r>
            <a:endParaRPr lang="en-GB" altLang="en-US" sz="1800" b="1" dirty="0">
              <a:latin typeface="Tahoma" panose="020B0604030504040204" pitchFamily="34" charset="0"/>
              <a:cs typeface="Tahoma" panose="020B0604030504040204" pitchFamily="34" charset="0"/>
            </a:endParaRPr>
          </a:p>
          <a:p>
            <a:pPr>
              <a:lnSpc>
                <a:spcPct val="150000"/>
              </a:lnSpc>
            </a:pPr>
            <a:r>
              <a:rPr lang="en-GB" altLang="en-US" sz="1800" b="1" dirty="0">
                <a:latin typeface="Tahoma" panose="020B0604030504040204" pitchFamily="34" charset="0"/>
                <a:cs typeface="Tahoma" panose="020B0604030504040204" pitchFamily="34" charset="0"/>
              </a:rPr>
              <a:t>d)   </a:t>
            </a:r>
            <a:r>
              <a:rPr lang="en-GB" altLang="en-US" sz="1800" b="1" dirty="0" err="1">
                <a:latin typeface="Tahoma" panose="020B0604030504040204" pitchFamily="34" charset="0"/>
                <a:cs typeface="Tahoma" panose="020B0604030504040204" pitchFamily="34" charset="0"/>
              </a:rPr>
              <a:t>NaOH</a:t>
            </a:r>
            <a:r>
              <a:rPr lang="en-GB" altLang="en-US" sz="1800" b="1" dirty="0">
                <a:latin typeface="Tahoma" panose="020B0604030504040204" pitchFamily="34" charset="0"/>
                <a:cs typeface="Tahoma" panose="020B0604030504040204" pitchFamily="34" charset="0"/>
              </a:rPr>
              <a:t>  +   H</a:t>
            </a:r>
            <a:r>
              <a:rPr lang="en-GB" altLang="en-US" sz="1800" b="1" baseline="-25000" dirty="0">
                <a:latin typeface="Tahoma" panose="020B0604030504040204" pitchFamily="34" charset="0"/>
                <a:cs typeface="Tahoma" panose="020B0604030504040204" pitchFamily="34" charset="0"/>
              </a:rPr>
              <a:t>2</a:t>
            </a:r>
            <a:r>
              <a:rPr lang="en-GB" altLang="en-US" sz="1800" b="1" dirty="0">
                <a:latin typeface="Tahoma" panose="020B0604030504040204" pitchFamily="34" charset="0"/>
                <a:cs typeface="Tahoma" panose="020B0604030504040204" pitchFamily="34" charset="0"/>
              </a:rPr>
              <a:t>SO</a:t>
            </a:r>
            <a:r>
              <a:rPr lang="en-GB" altLang="en-US" sz="1800" b="1" baseline="-25000" dirty="0">
                <a:latin typeface="Tahoma" panose="020B0604030504040204" pitchFamily="34" charset="0"/>
                <a:cs typeface="Tahoma" panose="020B0604030504040204" pitchFamily="34" charset="0"/>
              </a:rPr>
              <a:t>4</a:t>
            </a:r>
            <a:r>
              <a:rPr lang="en-GB" altLang="en-US" sz="1800" b="1" dirty="0">
                <a:latin typeface="Tahoma" panose="020B0604030504040204" pitchFamily="34" charset="0"/>
                <a:cs typeface="Tahoma" panose="020B0604030504040204" pitchFamily="34" charset="0"/>
              </a:rPr>
              <a:t> </a:t>
            </a:r>
            <a:r>
              <a:rPr lang="en-GB" altLang="en-US" sz="1800" b="1" dirty="0" smtClean="0">
                <a:latin typeface="Tahoma" panose="020B0604030504040204" pitchFamily="34" charset="0"/>
                <a:cs typeface="Tahoma" panose="020B0604030504040204" pitchFamily="34" charset="0"/>
              </a:rPr>
              <a:t>	</a:t>
            </a:r>
            <a:r>
              <a:rPr lang="en-GB" altLang="en-US" sz="1800" b="1" dirty="0" smtClean="0">
                <a:latin typeface="Tahoma" panose="020B0604030504040204" pitchFamily="34" charset="0"/>
                <a:cs typeface="Tahoma" panose="020B0604030504040204" pitchFamily="34" charset="0"/>
                <a:sym typeface="Wingdings" panose="05000000000000000000" pitchFamily="2" charset="2"/>
              </a:rPr>
              <a:t></a:t>
            </a:r>
            <a:r>
              <a:rPr lang="en-GB" altLang="en-US" sz="1800" b="1" dirty="0" smtClean="0">
                <a:latin typeface="Tahoma" panose="020B0604030504040204" pitchFamily="34" charset="0"/>
                <a:cs typeface="Tahoma" panose="020B0604030504040204" pitchFamily="34" charset="0"/>
              </a:rPr>
              <a:t>   </a:t>
            </a:r>
            <a:r>
              <a:rPr lang="en-GB" altLang="en-US" sz="1800" b="1" dirty="0">
                <a:latin typeface="Tahoma" panose="020B0604030504040204" pitchFamily="34" charset="0"/>
                <a:cs typeface="Tahoma" panose="020B0604030504040204" pitchFamily="34" charset="0"/>
              </a:rPr>
              <a:t>Na</a:t>
            </a:r>
            <a:r>
              <a:rPr lang="en-GB" altLang="en-US" sz="1800" b="1" baseline="-25000" dirty="0">
                <a:latin typeface="Tahoma" panose="020B0604030504040204" pitchFamily="34" charset="0"/>
                <a:cs typeface="Tahoma" panose="020B0604030504040204" pitchFamily="34" charset="0"/>
              </a:rPr>
              <a:t>2</a:t>
            </a:r>
            <a:r>
              <a:rPr lang="en-GB" altLang="en-US" sz="1800" b="1" dirty="0">
                <a:latin typeface="Tahoma" panose="020B0604030504040204" pitchFamily="34" charset="0"/>
                <a:cs typeface="Tahoma" panose="020B0604030504040204" pitchFamily="34" charset="0"/>
              </a:rPr>
              <a:t>SO4  +   H</a:t>
            </a:r>
            <a:r>
              <a:rPr lang="en-GB" altLang="en-US" sz="1800" b="1" baseline="-25000" dirty="0">
                <a:latin typeface="Tahoma" panose="020B0604030504040204" pitchFamily="34" charset="0"/>
                <a:cs typeface="Tahoma" panose="020B0604030504040204" pitchFamily="34" charset="0"/>
              </a:rPr>
              <a:t>2</a:t>
            </a:r>
            <a:r>
              <a:rPr lang="en-GB" altLang="en-US" sz="1800" b="1" dirty="0">
                <a:latin typeface="Tahoma" panose="020B0604030504040204" pitchFamily="34" charset="0"/>
                <a:cs typeface="Tahoma" panose="020B0604030504040204" pitchFamily="34" charset="0"/>
              </a:rPr>
              <a:t>O			Y / N</a:t>
            </a:r>
            <a:endParaRPr lang="en-GB" altLang="en-US" sz="1800" b="1" dirty="0">
              <a:latin typeface="Tahoma" panose="020B0604030504040204" pitchFamily="34" charset="0"/>
              <a:cs typeface="Tahoma" panose="020B0604030504040204" pitchFamily="34" charset="0"/>
            </a:endParaRPr>
          </a:p>
          <a:p>
            <a:pPr>
              <a:lnSpc>
                <a:spcPct val="150000"/>
              </a:lnSpc>
            </a:pPr>
            <a:r>
              <a:rPr lang="en-GB" altLang="en-US" sz="1800" b="1" dirty="0">
                <a:latin typeface="Tahoma" panose="020B0604030504040204" pitchFamily="34" charset="0"/>
                <a:cs typeface="Tahoma" panose="020B0604030504040204" pitchFamily="34" charset="0"/>
              </a:rPr>
              <a:t>e)   Ag</a:t>
            </a:r>
            <a:r>
              <a:rPr lang="en-GB" altLang="en-US" sz="1800" b="1" baseline="-25000" dirty="0">
                <a:latin typeface="Tahoma" panose="020B0604030504040204" pitchFamily="34" charset="0"/>
                <a:cs typeface="Tahoma" panose="020B0604030504040204" pitchFamily="34" charset="0"/>
              </a:rPr>
              <a:t>2</a:t>
            </a:r>
            <a:r>
              <a:rPr lang="en-GB" altLang="en-US" sz="1800" b="1" dirty="0">
                <a:latin typeface="Tahoma" panose="020B0604030504040204" pitchFamily="34" charset="0"/>
                <a:cs typeface="Tahoma" panose="020B0604030504040204" pitchFamily="34" charset="0"/>
              </a:rPr>
              <a:t>CO</a:t>
            </a:r>
            <a:r>
              <a:rPr lang="en-GB" altLang="en-US" sz="1800" b="1" baseline="-25000" dirty="0">
                <a:latin typeface="Tahoma" panose="020B0604030504040204" pitchFamily="34" charset="0"/>
                <a:cs typeface="Tahoma" panose="020B0604030504040204" pitchFamily="34" charset="0"/>
              </a:rPr>
              <a:t>3</a:t>
            </a:r>
            <a:r>
              <a:rPr lang="en-GB" altLang="en-US" sz="1800" b="1" dirty="0">
                <a:latin typeface="Tahoma" panose="020B0604030504040204" pitchFamily="34" charset="0"/>
                <a:cs typeface="Tahoma" panose="020B0604030504040204" pitchFamily="34" charset="0"/>
              </a:rPr>
              <a:t>   +   2HNO</a:t>
            </a:r>
            <a:r>
              <a:rPr lang="en-GB" altLang="en-US" sz="1800" b="1" baseline="-25000" dirty="0">
                <a:latin typeface="Tahoma" panose="020B0604030504040204" pitchFamily="34" charset="0"/>
                <a:cs typeface="Tahoma" panose="020B0604030504040204" pitchFamily="34" charset="0"/>
              </a:rPr>
              <a:t>3</a:t>
            </a:r>
            <a:r>
              <a:rPr lang="en-GB" altLang="en-US" sz="1800" b="1" dirty="0">
                <a:latin typeface="Tahoma" panose="020B0604030504040204" pitchFamily="34" charset="0"/>
                <a:cs typeface="Tahoma" panose="020B0604030504040204" pitchFamily="34" charset="0"/>
              </a:rPr>
              <a:t> </a:t>
            </a:r>
            <a:r>
              <a:rPr lang="en-GB" altLang="en-US" sz="1800" b="1" dirty="0" smtClean="0">
                <a:latin typeface="Tahoma" panose="020B0604030504040204" pitchFamily="34" charset="0"/>
                <a:cs typeface="Tahoma" panose="020B0604030504040204" pitchFamily="34" charset="0"/>
              </a:rPr>
              <a:t>	</a:t>
            </a:r>
            <a:r>
              <a:rPr lang="en-GB" altLang="en-US" sz="1800" b="1" dirty="0" smtClean="0">
                <a:latin typeface="Tahoma" panose="020B0604030504040204" pitchFamily="34" charset="0"/>
                <a:cs typeface="Tahoma" panose="020B0604030504040204" pitchFamily="34" charset="0"/>
                <a:sym typeface="Wingdings" panose="05000000000000000000" pitchFamily="2" charset="2"/>
              </a:rPr>
              <a:t></a:t>
            </a:r>
            <a:r>
              <a:rPr lang="en-GB" altLang="en-US" sz="1800" b="1" dirty="0" smtClean="0">
                <a:latin typeface="Tahoma" panose="020B0604030504040204" pitchFamily="34" charset="0"/>
                <a:cs typeface="Tahoma" panose="020B0604030504040204" pitchFamily="34" charset="0"/>
              </a:rPr>
              <a:t>   </a:t>
            </a:r>
            <a:r>
              <a:rPr lang="en-GB" altLang="en-US" sz="1800" b="1" dirty="0">
                <a:latin typeface="Tahoma" panose="020B0604030504040204" pitchFamily="34" charset="0"/>
                <a:cs typeface="Tahoma" panose="020B0604030504040204" pitchFamily="34" charset="0"/>
              </a:rPr>
              <a:t>2AgNO</a:t>
            </a:r>
            <a:r>
              <a:rPr lang="en-GB" altLang="en-US" sz="1800" b="1" baseline="-25000" dirty="0">
                <a:latin typeface="Tahoma" panose="020B0604030504040204" pitchFamily="34" charset="0"/>
                <a:cs typeface="Tahoma" panose="020B0604030504040204" pitchFamily="34" charset="0"/>
              </a:rPr>
              <a:t>3</a:t>
            </a:r>
            <a:r>
              <a:rPr lang="en-GB" altLang="en-US" sz="1800" b="1" dirty="0">
                <a:latin typeface="Tahoma" panose="020B0604030504040204" pitchFamily="34" charset="0"/>
                <a:cs typeface="Tahoma" panose="020B0604030504040204" pitchFamily="34" charset="0"/>
              </a:rPr>
              <a:t>  +   CO</a:t>
            </a:r>
            <a:r>
              <a:rPr lang="en-GB" altLang="en-US" sz="1800" b="1" baseline="-25000" dirty="0">
                <a:latin typeface="Tahoma" panose="020B0604030504040204" pitchFamily="34" charset="0"/>
                <a:cs typeface="Tahoma" panose="020B0604030504040204" pitchFamily="34" charset="0"/>
              </a:rPr>
              <a:t>2</a:t>
            </a:r>
            <a:r>
              <a:rPr lang="en-GB" altLang="en-US" sz="1800" b="1" dirty="0">
                <a:latin typeface="Tahoma" panose="020B0604030504040204" pitchFamily="34" charset="0"/>
                <a:cs typeface="Tahoma" panose="020B0604030504040204" pitchFamily="34" charset="0"/>
              </a:rPr>
              <a:t>   +   H</a:t>
            </a:r>
            <a:r>
              <a:rPr lang="en-GB" altLang="en-US" sz="1800" b="1" baseline="-25000" dirty="0">
                <a:latin typeface="Tahoma" panose="020B0604030504040204" pitchFamily="34" charset="0"/>
                <a:cs typeface="Tahoma" panose="020B0604030504040204" pitchFamily="34" charset="0"/>
              </a:rPr>
              <a:t>2</a:t>
            </a:r>
            <a:r>
              <a:rPr lang="en-GB" altLang="en-US" sz="1800" b="1" dirty="0">
                <a:latin typeface="Tahoma" panose="020B0604030504040204" pitchFamily="34" charset="0"/>
                <a:cs typeface="Tahoma" panose="020B0604030504040204" pitchFamily="34" charset="0"/>
              </a:rPr>
              <a:t>O		Y / N</a:t>
            </a:r>
            <a:endParaRPr lang="en-GB" altLang="en-US" sz="1800" b="1" dirty="0">
              <a:latin typeface="Tahoma" panose="020B0604030504040204" pitchFamily="34" charset="0"/>
              <a:cs typeface="Tahoma" panose="020B0604030504040204" pitchFamily="34" charset="0"/>
            </a:endParaRPr>
          </a:p>
          <a:p>
            <a:endParaRPr lang="en-GB" altLang="en-US" sz="1800" b="1" dirty="0">
              <a:latin typeface="Tahoma" panose="020B0604030504040204" pitchFamily="34" charset="0"/>
              <a:cs typeface="Tahoma" panose="020B0604030504040204" pitchFamily="34" charset="0"/>
            </a:endParaRPr>
          </a:p>
        </p:txBody>
      </p:sp>
      <p:sp>
        <p:nvSpPr>
          <p:cNvPr id="8" name="Text Box 12"/>
          <p:cNvSpPr txBox="1">
            <a:spLocks noChangeArrowheads="1"/>
          </p:cNvSpPr>
          <p:nvPr/>
        </p:nvSpPr>
        <p:spPr bwMode="auto">
          <a:xfrm>
            <a:off x="0" y="0"/>
            <a:ext cx="9144000" cy="77787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GB" altLang="en-US" sz="3600" b="1" dirty="0" smtClean="0">
                <a:latin typeface="Tahoma" panose="020B0604030504040204" pitchFamily="34" charset="0"/>
              </a:rPr>
              <a:t>BALANCING EQUATIONS</a:t>
            </a:r>
            <a:endParaRPr lang="en-GB" altLang="en-US" sz="1400" b="1" baseline="30000" dirty="0">
              <a:latin typeface="Tahoma" panose="020B060403050404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body" idx="1"/>
          </p:nvPr>
        </p:nvSpPr>
        <p:spPr>
          <a:xfrm>
            <a:off x="762000" y="777875"/>
            <a:ext cx="7620000" cy="5867400"/>
          </a:xfrm>
        </p:spPr>
        <p:txBody>
          <a:bodyPr/>
          <a:lstStyle/>
          <a:p>
            <a:pPr marL="0" indent="0">
              <a:lnSpc>
                <a:spcPct val="90000"/>
              </a:lnSpc>
              <a:buFontTx/>
              <a:buNone/>
            </a:pPr>
            <a:r>
              <a:rPr lang="en-US" altLang="en-US" sz="2400" b="1" dirty="0">
                <a:solidFill>
                  <a:srgbClr val="0033CC"/>
                </a:solidFill>
                <a:latin typeface="Arial" panose="020B0604020202020204" pitchFamily="34" charset="0"/>
              </a:rPr>
              <a:t>Example 1</a:t>
            </a:r>
            <a:endParaRPr lang="en-US" altLang="en-US" sz="2000" i="1" dirty="0">
              <a:latin typeface="Times-Italic" charset="0"/>
            </a:endParaRPr>
          </a:p>
          <a:p>
            <a:pPr marL="114300" lvl="1" indent="0">
              <a:lnSpc>
                <a:spcPct val="90000"/>
              </a:lnSpc>
              <a:buFontTx/>
              <a:buNone/>
            </a:pPr>
            <a:r>
              <a:rPr lang="en-US" altLang="en-US" sz="2000" dirty="0">
                <a:latin typeface="Times-Roman" charset="0"/>
              </a:rPr>
              <a:t>Balance the equation</a:t>
            </a:r>
            <a:endParaRPr lang="en-US" altLang="en-US" sz="2000" dirty="0">
              <a:latin typeface="Times-Roman" charset="0"/>
            </a:endParaRPr>
          </a:p>
          <a:p>
            <a:pPr marL="114300" lvl="1" indent="0">
              <a:lnSpc>
                <a:spcPct val="90000"/>
              </a:lnSpc>
              <a:buFontTx/>
              <a:buNone/>
            </a:pPr>
            <a:r>
              <a:rPr lang="en-US" altLang="en-US" sz="2000" dirty="0">
                <a:latin typeface="Times-Roman" charset="0"/>
              </a:rPr>
              <a:t>	Fe  </a:t>
            </a:r>
            <a:r>
              <a:rPr lang="en-US" altLang="en-US" sz="2000" dirty="0">
                <a:latin typeface="Optr2k" charset="0"/>
              </a:rPr>
              <a:t>+  </a:t>
            </a:r>
            <a:r>
              <a:rPr lang="en-US" altLang="en-US" sz="2000" dirty="0">
                <a:latin typeface="Times-Roman" charset="0"/>
              </a:rPr>
              <a:t>O</a:t>
            </a:r>
            <a:r>
              <a:rPr lang="en-US" altLang="en-US" sz="2000" baseline="-25000" dirty="0">
                <a:latin typeface="Times-Roman" charset="0"/>
              </a:rPr>
              <a:t>2</a:t>
            </a:r>
            <a:r>
              <a:rPr lang="en-US" altLang="en-US" sz="2000" dirty="0">
                <a:latin typeface="Optr2k" charset="0"/>
              </a:rPr>
              <a:t>  </a:t>
            </a:r>
            <a:r>
              <a:rPr lang="en-US" altLang="en-US" sz="2000" dirty="0">
                <a:latin typeface="Optr2k" charset="0"/>
                <a:sym typeface="Wingdings" panose="05000000000000000000" pitchFamily="2" charset="2"/>
              </a:rPr>
              <a:t>  </a:t>
            </a:r>
            <a:r>
              <a:rPr lang="en-US" altLang="en-US" sz="2000" dirty="0">
                <a:latin typeface="Times-Roman" charset="0"/>
              </a:rPr>
              <a:t>Fe</a:t>
            </a:r>
            <a:r>
              <a:rPr lang="en-US" altLang="en-US" sz="2000" baseline="-25000" dirty="0">
                <a:latin typeface="Times-Roman" charset="0"/>
              </a:rPr>
              <a:t>2</a:t>
            </a:r>
            <a:r>
              <a:rPr lang="en-US" altLang="en-US" sz="2000" dirty="0">
                <a:latin typeface="Times-Roman" charset="0"/>
              </a:rPr>
              <a:t>O</a:t>
            </a:r>
            <a:r>
              <a:rPr lang="en-US" altLang="en-US" sz="2000" baseline="-25000" dirty="0">
                <a:latin typeface="Times-Roman" charset="0"/>
              </a:rPr>
              <a:t>3	</a:t>
            </a:r>
            <a:endParaRPr lang="en-US" altLang="en-US" sz="2000" baseline="-25000" dirty="0">
              <a:latin typeface="Times-Roman" charset="0"/>
            </a:endParaRPr>
          </a:p>
          <a:p>
            <a:pPr marL="114300" lvl="1" indent="0">
              <a:lnSpc>
                <a:spcPct val="90000"/>
              </a:lnSpc>
              <a:buFontTx/>
              <a:buNone/>
            </a:pPr>
            <a:endParaRPr lang="en-US" altLang="en-US" sz="2000" i="1" dirty="0">
              <a:latin typeface="Times-Italic" charset="0"/>
            </a:endParaRPr>
          </a:p>
          <a:p>
            <a:pPr marL="0" indent="0">
              <a:lnSpc>
                <a:spcPct val="90000"/>
              </a:lnSpc>
              <a:buFontTx/>
              <a:buNone/>
            </a:pPr>
            <a:r>
              <a:rPr lang="en-US" altLang="en-US" sz="2400" b="1" dirty="0">
                <a:solidFill>
                  <a:srgbClr val="0033CC"/>
                </a:solidFill>
                <a:latin typeface="Arial" panose="020B0604020202020204" pitchFamily="34" charset="0"/>
              </a:rPr>
              <a:t>Example </a:t>
            </a:r>
            <a:r>
              <a:rPr lang="en-US" altLang="en-US" sz="2400" b="1" dirty="0" smtClean="0">
                <a:solidFill>
                  <a:srgbClr val="0033CC"/>
                </a:solidFill>
                <a:latin typeface="Arial" panose="020B0604020202020204" pitchFamily="34" charset="0"/>
              </a:rPr>
              <a:t>2</a:t>
            </a:r>
            <a:endParaRPr lang="en-US" altLang="en-US" sz="2000" i="1" dirty="0">
              <a:latin typeface="Times-Italic" charset="0"/>
            </a:endParaRPr>
          </a:p>
          <a:p>
            <a:pPr marL="114300" lvl="1" indent="0">
              <a:lnSpc>
                <a:spcPct val="90000"/>
              </a:lnSpc>
              <a:buFontTx/>
              <a:buNone/>
            </a:pPr>
            <a:r>
              <a:rPr lang="en-US" altLang="en-US" sz="2000" dirty="0">
                <a:latin typeface="Times-Roman" charset="0"/>
              </a:rPr>
              <a:t>Balance the equation</a:t>
            </a:r>
            <a:endParaRPr lang="en-US" altLang="en-US" sz="2000" i="1" dirty="0">
              <a:latin typeface="Times-Italic" charset="0"/>
            </a:endParaRPr>
          </a:p>
          <a:p>
            <a:pPr marL="114300" lvl="1" indent="0">
              <a:lnSpc>
                <a:spcPct val="90000"/>
              </a:lnSpc>
              <a:buFontTx/>
              <a:buNone/>
            </a:pPr>
            <a:r>
              <a:rPr lang="en-US" altLang="en-US" sz="2000" dirty="0">
                <a:latin typeface="Times-Roman" charset="0"/>
              </a:rPr>
              <a:t>	C</a:t>
            </a:r>
            <a:r>
              <a:rPr lang="en-US" altLang="en-US" sz="2000" baseline="-25000" dirty="0">
                <a:latin typeface="Times-Roman" charset="0"/>
              </a:rPr>
              <a:t>2</a:t>
            </a:r>
            <a:r>
              <a:rPr lang="en-US" altLang="en-US" sz="2000" dirty="0">
                <a:latin typeface="Times-Roman" charset="0"/>
              </a:rPr>
              <a:t>H</a:t>
            </a:r>
            <a:r>
              <a:rPr lang="en-US" altLang="en-US" sz="2000" baseline="-25000" dirty="0">
                <a:latin typeface="Times-Roman" charset="0"/>
              </a:rPr>
              <a:t>6   </a:t>
            </a:r>
            <a:r>
              <a:rPr lang="en-US" altLang="en-US" sz="2000" dirty="0">
                <a:latin typeface="Optr2k" charset="0"/>
              </a:rPr>
              <a:t>+   </a:t>
            </a:r>
            <a:r>
              <a:rPr lang="en-US" altLang="en-US" sz="2000" dirty="0">
                <a:latin typeface="Times-Roman" charset="0"/>
              </a:rPr>
              <a:t>O</a:t>
            </a:r>
            <a:r>
              <a:rPr lang="en-US" altLang="en-US" sz="2000" baseline="-25000" dirty="0">
                <a:latin typeface="Times-Roman" charset="0"/>
              </a:rPr>
              <a:t>2  </a:t>
            </a:r>
            <a:r>
              <a:rPr lang="en-US" altLang="en-US" sz="2000" dirty="0">
                <a:latin typeface="Optr2k" charset="0"/>
                <a:sym typeface="Wingdings" panose="05000000000000000000" pitchFamily="2" charset="2"/>
              </a:rPr>
              <a:t>  </a:t>
            </a:r>
            <a:r>
              <a:rPr lang="en-US" altLang="en-US" sz="2000" dirty="0">
                <a:latin typeface="Times-Roman" charset="0"/>
              </a:rPr>
              <a:t>CO</a:t>
            </a:r>
            <a:r>
              <a:rPr lang="en-US" altLang="en-US" sz="2000" baseline="-25000" dirty="0">
                <a:latin typeface="Times-Roman" charset="0"/>
              </a:rPr>
              <a:t>2</a:t>
            </a:r>
            <a:r>
              <a:rPr lang="en-US" altLang="en-US" sz="2000" dirty="0">
                <a:latin typeface="Times-Roman" charset="0"/>
              </a:rPr>
              <a:t>   </a:t>
            </a:r>
            <a:r>
              <a:rPr lang="en-US" altLang="en-US" sz="2000" dirty="0">
                <a:latin typeface="Optr2k" charset="0"/>
              </a:rPr>
              <a:t>+   </a:t>
            </a:r>
            <a:r>
              <a:rPr lang="en-US" altLang="en-US" sz="2000" dirty="0">
                <a:latin typeface="Times-Roman" charset="0"/>
              </a:rPr>
              <a:t>H</a:t>
            </a:r>
            <a:r>
              <a:rPr lang="en-US" altLang="en-US" sz="2000" baseline="-25000" dirty="0">
                <a:latin typeface="Times-Roman" charset="0"/>
              </a:rPr>
              <a:t>2</a:t>
            </a:r>
            <a:r>
              <a:rPr lang="en-US" altLang="en-US" sz="2000" dirty="0">
                <a:latin typeface="Times-Roman" charset="0"/>
              </a:rPr>
              <a:t>O</a:t>
            </a:r>
            <a:endParaRPr lang="en-US" altLang="en-US" sz="2000" dirty="0">
              <a:latin typeface="Times-Roman" charset="0"/>
            </a:endParaRPr>
          </a:p>
          <a:p>
            <a:pPr marL="114300" lvl="1" indent="0">
              <a:lnSpc>
                <a:spcPct val="90000"/>
              </a:lnSpc>
              <a:buFontTx/>
              <a:buNone/>
            </a:pPr>
            <a:endParaRPr lang="en-US" altLang="en-US" sz="2000" dirty="0">
              <a:latin typeface="Times-Roman" charset="0"/>
            </a:endParaRPr>
          </a:p>
          <a:p>
            <a:pPr marL="0" indent="0">
              <a:lnSpc>
                <a:spcPct val="90000"/>
              </a:lnSpc>
              <a:buFontTx/>
              <a:buNone/>
            </a:pPr>
            <a:r>
              <a:rPr lang="en-US" altLang="en-US" sz="2400" b="1" dirty="0">
                <a:solidFill>
                  <a:srgbClr val="0033CC"/>
                </a:solidFill>
                <a:latin typeface="Arial" panose="020B0604020202020204" pitchFamily="34" charset="0"/>
              </a:rPr>
              <a:t>Example </a:t>
            </a:r>
            <a:r>
              <a:rPr lang="en-US" altLang="en-US" sz="2400" b="1" dirty="0" smtClean="0">
                <a:solidFill>
                  <a:srgbClr val="0033CC"/>
                </a:solidFill>
                <a:latin typeface="Arial" panose="020B0604020202020204" pitchFamily="34" charset="0"/>
              </a:rPr>
              <a:t>3</a:t>
            </a:r>
            <a:endParaRPr lang="en-US" altLang="en-US" sz="2000" i="1" dirty="0">
              <a:latin typeface="Times-Italic" charset="0"/>
            </a:endParaRPr>
          </a:p>
          <a:p>
            <a:pPr marL="114300" lvl="1" indent="0">
              <a:lnSpc>
                <a:spcPct val="90000"/>
              </a:lnSpc>
              <a:buFontTx/>
              <a:buNone/>
            </a:pPr>
            <a:r>
              <a:rPr lang="en-US" altLang="en-US" sz="2000" dirty="0">
                <a:latin typeface="Times-Roman" charset="0"/>
              </a:rPr>
              <a:t>Balance the equation</a:t>
            </a:r>
            <a:endParaRPr lang="en-US" altLang="en-US" sz="2000" i="1" dirty="0">
              <a:latin typeface="Times-Italic" charset="0"/>
            </a:endParaRPr>
          </a:p>
          <a:p>
            <a:pPr marL="114300" lvl="1" indent="0">
              <a:lnSpc>
                <a:spcPct val="90000"/>
              </a:lnSpc>
              <a:buFontTx/>
              <a:buNone/>
            </a:pPr>
            <a:r>
              <a:rPr lang="en-US" altLang="en-US" sz="2000" dirty="0">
                <a:latin typeface="Times-Roman" charset="0"/>
              </a:rPr>
              <a:t>	H</a:t>
            </a:r>
            <a:r>
              <a:rPr lang="en-US" altLang="en-US" sz="2000" baseline="-25000" dirty="0">
                <a:latin typeface="Times-Roman" charset="0"/>
              </a:rPr>
              <a:t>3</a:t>
            </a:r>
            <a:r>
              <a:rPr lang="en-US" altLang="en-US" sz="2000" dirty="0">
                <a:latin typeface="Times-Roman" charset="0"/>
              </a:rPr>
              <a:t>PO</a:t>
            </a:r>
            <a:r>
              <a:rPr lang="en-US" altLang="en-US" sz="2000" baseline="-25000" dirty="0">
                <a:latin typeface="Times-Roman" charset="0"/>
              </a:rPr>
              <a:t>4   </a:t>
            </a:r>
            <a:r>
              <a:rPr lang="en-US" altLang="en-US" sz="2000" dirty="0">
                <a:latin typeface="Optr2k" charset="0"/>
              </a:rPr>
              <a:t>+   </a:t>
            </a:r>
            <a:r>
              <a:rPr lang="en-US" altLang="en-US" sz="2000" dirty="0" err="1">
                <a:latin typeface="Optr2k" charset="0"/>
              </a:rPr>
              <a:t>NaCN</a:t>
            </a:r>
            <a:r>
              <a:rPr lang="en-US" altLang="en-US" sz="2000" dirty="0">
                <a:latin typeface="Optr2k" charset="0"/>
              </a:rPr>
              <a:t> </a:t>
            </a:r>
            <a:r>
              <a:rPr lang="en-US" altLang="en-US" sz="2000" baseline="-25000" dirty="0">
                <a:latin typeface="Times-Roman" charset="0"/>
              </a:rPr>
              <a:t> </a:t>
            </a:r>
            <a:r>
              <a:rPr lang="en-US" altLang="en-US" sz="2000" dirty="0">
                <a:latin typeface="Optr2k" charset="0"/>
                <a:sym typeface="Wingdings" panose="05000000000000000000" pitchFamily="2" charset="2"/>
              </a:rPr>
              <a:t>  HCN  +  Na</a:t>
            </a:r>
            <a:r>
              <a:rPr lang="en-US" altLang="en-US" sz="2000" baseline="-25000" dirty="0">
                <a:latin typeface="Times-Roman" charset="0"/>
              </a:rPr>
              <a:t>3</a:t>
            </a:r>
            <a:r>
              <a:rPr lang="en-US" altLang="en-US" sz="2000" dirty="0">
                <a:latin typeface="Times-Roman" charset="0"/>
              </a:rPr>
              <a:t>PO</a:t>
            </a:r>
            <a:r>
              <a:rPr lang="en-US" altLang="en-US" sz="2000" baseline="-25000" dirty="0">
                <a:latin typeface="Times-Roman" charset="0"/>
              </a:rPr>
              <a:t>4</a:t>
            </a:r>
            <a:endParaRPr lang="en-US" altLang="en-US" sz="2000" dirty="0">
              <a:latin typeface="Times-Roman" charset="0"/>
            </a:endParaRPr>
          </a:p>
          <a:p>
            <a:pPr marL="114300" lvl="1" indent="0">
              <a:lnSpc>
                <a:spcPct val="90000"/>
              </a:lnSpc>
              <a:buFontTx/>
              <a:buNone/>
            </a:pPr>
            <a:endParaRPr lang="en-US" altLang="en-US" sz="2000" baseline="-25000" dirty="0">
              <a:latin typeface="Times-Roman" charset="0"/>
            </a:endParaRPr>
          </a:p>
          <a:p>
            <a:pPr marL="0" indent="0">
              <a:lnSpc>
                <a:spcPct val="90000"/>
              </a:lnSpc>
              <a:buFontTx/>
              <a:buNone/>
            </a:pPr>
            <a:r>
              <a:rPr lang="en-US" altLang="en-US" sz="2400" b="1" dirty="0" smtClean="0">
                <a:solidFill>
                  <a:srgbClr val="0033CC"/>
                </a:solidFill>
                <a:latin typeface="Arial" panose="020B0604020202020204" pitchFamily="34" charset="0"/>
              </a:rPr>
              <a:t>A </a:t>
            </a:r>
            <a:r>
              <a:rPr lang="en-US" altLang="en-US" sz="2400" b="1" dirty="0">
                <a:solidFill>
                  <a:srgbClr val="0033CC"/>
                </a:solidFill>
                <a:latin typeface="Arial" panose="020B0604020202020204" pitchFamily="34" charset="0"/>
              </a:rPr>
              <a:t>Conceptual Example</a:t>
            </a:r>
            <a:endParaRPr lang="en-US" altLang="en-US" sz="2000" i="1" dirty="0">
              <a:latin typeface="Times-Italic" charset="0"/>
            </a:endParaRPr>
          </a:p>
          <a:p>
            <a:pPr marL="114300" lvl="1" indent="0">
              <a:lnSpc>
                <a:spcPct val="90000"/>
              </a:lnSpc>
              <a:buFontTx/>
              <a:buNone/>
            </a:pPr>
            <a:r>
              <a:rPr lang="en-US" altLang="en-US" sz="2000" dirty="0">
                <a:latin typeface="Times-Roman" charset="0"/>
              </a:rPr>
              <a:t>Write a plausible chemical equation for the reaction between water and a liquid molecular chloride of phosphorus to form an aqueous solution of hydrochloric acid and phosphorus acid. The phosphorus-chlorine compound is 77.45% Cl by mass.</a:t>
            </a:r>
            <a:endParaRPr lang="en-US" altLang="en-US" sz="2000" baseline="-25000" dirty="0">
              <a:latin typeface="Times-Roman" charset="0"/>
            </a:endParaRPr>
          </a:p>
          <a:p>
            <a:pPr marL="114300" lvl="1" indent="0">
              <a:lnSpc>
                <a:spcPct val="90000"/>
              </a:lnSpc>
              <a:buFontTx/>
              <a:buNone/>
            </a:pPr>
            <a:endParaRPr lang="en-US" altLang="en-US" sz="2000" baseline="-25000" dirty="0">
              <a:latin typeface="Times-Roman" charset="0"/>
            </a:endParaRPr>
          </a:p>
        </p:txBody>
      </p:sp>
      <p:sp>
        <p:nvSpPr>
          <p:cNvPr id="3" name="Text Box 12"/>
          <p:cNvSpPr txBox="1">
            <a:spLocks noChangeArrowheads="1"/>
          </p:cNvSpPr>
          <p:nvPr/>
        </p:nvSpPr>
        <p:spPr bwMode="auto">
          <a:xfrm>
            <a:off x="0" y="0"/>
            <a:ext cx="9144000" cy="77787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GB" altLang="en-US" sz="3600" b="1" dirty="0" smtClean="0">
                <a:latin typeface="Tahoma" panose="020B0604030504040204" pitchFamily="34" charset="0"/>
              </a:rPr>
              <a:t>BALANCING EQUATIONS</a:t>
            </a:r>
            <a:endParaRPr lang="en-GB" altLang="en-US" sz="1400" b="1" baseline="30000" dirty="0">
              <a:latin typeface="Tahoma" panose="020B0604030504040204" pitchFamily="34" charset="0"/>
            </a:endParaRP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9" name="Text Box 7"/>
          <p:cNvSpPr txBox="1">
            <a:spLocks noChangeArrowheads="1"/>
          </p:cNvSpPr>
          <p:nvPr/>
        </p:nvSpPr>
        <p:spPr bwMode="auto">
          <a:xfrm>
            <a:off x="330200" y="941388"/>
            <a:ext cx="8496300" cy="5279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r>
              <a:rPr lang="en-GB" altLang="en-US" sz="1600" b="1" dirty="0">
                <a:solidFill>
                  <a:srgbClr val="663300"/>
                </a:solidFill>
                <a:latin typeface="Arial" panose="020B0604020202020204" pitchFamily="34" charset="0"/>
              </a:rPr>
              <a:t>Q</a:t>
            </a:r>
            <a:r>
              <a:rPr lang="en-GB" altLang="en-US" sz="1600" b="1" dirty="0" smtClean="0">
                <a:solidFill>
                  <a:srgbClr val="663300"/>
                </a:solidFill>
                <a:latin typeface="Arial" panose="020B0604020202020204" pitchFamily="34" charset="0"/>
              </a:rPr>
              <a:t>.</a:t>
            </a:r>
            <a:r>
              <a:rPr lang="en-GB" altLang="en-US" sz="1600" b="1" dirty="0">
                <a:solidFill>
                  <a:srgbClr val="663300"/>
                </a:solidFill>
                <a:latin typeface="Arial" panose="020B0604020202020204" pitchFamily="34" charset="0"/>
              </a:rPr>
              <a:t>	Balance the following equations.</a:t>
            </a:r>
            <a:endParaRPr lang="en-GB" altLang="en-US" sz="1600" b="1" dirty="0">
              <a:solidFill>
                <a:srgbClr val="663300"/>
              </a:solidFill>
              <a:latin typeface="Arial" panose="020B0604020202020204" pitchFamily="34" charset="0"/>
            </a:endParaRPr>
          </a:p>
          <a:p>
            <a:endParaRPr lang="en-GB" altLang="en-US" sz="1600" b="1" dirty="0">
              <a:solidFill>
                <a:srgbClr val="663300"/>
              </a:solidFill>
              <a:latin typeface="Arial" panose="020B0604020202020204" pitchFamily="34" charset="0"/>
            </a:endParaRPr>
          </a:p>
          <a:p>
            <a:pPr>
              <a:lnSpc>
                <a:spcPct val="135000"/>
              </a:lnSpc>
            </a:pPr>
            <a:r>
              <a:rPr lang="en-GB" altLang="en-US" sz="1600" b="1" dirty="0">
                <a:latin typeface="Arial" panose="020B0604020202020204" pitchFamily="34" charset="0"/>
              </a:rPr>
              <a:t>a)  	  Mg      +      </a:t>
            </a:r>
            <a:r>
              <a:rPr lang="en-GB" altLang="en-US" sz="1600" b="1" dirty="0" err="1">
                <a:latin typeface="Arial" panose="020B0604020202020204" pitchFamily="34" charset="0"/>
              </a:rPr>
              <a:t>HC</a:t>
            </a:r>
            <a:r>
              <a:rPr lang="en-GB" altLang="en-US" sz="1600" b="1" i="1" dirty="0" err="1"/>
              <a:t>l</a:t>
            </a:r>
            <a:r>
              <a:rPr lang="en-GB" altLang="en-US" sz="1600" b="1" dirty="0">
                <a:latin typeface="Arial" panose="020B0604020202020204" pitchFamily="34" charset="0"/>
              </a:rPr>
              <a:t> </a:t>
            </a:r>
            <a:r>
              <a:rPr lang="en-GB" altLang="en-US" sz="1600" b="1" dirty="0" smtClean="0">
                <a:latin typeface="Arial" panose="020B0604020202020204" pitchFamily="34" charset="0"/>
              </a:rPr>
              <a:t>		</a:t>
            </a:r>
            <a:r>
              <a:rPr lang="en-GB" altLang="en-US" sz="1600" b="1" dirty="0" smtClean="0">
                <a:latin typeface="Arial" panose="020B0604020202020204" pitchFamily="34" charset="0"/>
                <a:sym typeface="Wingdings" panose="05000000000000000000" pitchFamily="2" charset="2"/>
              </a:rPr>
              <a:t></a:t>
            </a:r>
            <a:r>
              <a:rPr lang="en-GB" altLang="en-US" sz="1600" b="1" dirty="0" smtClean="0">
                <a:latin typeface="Arial" panose="020B0604020202020204" pitchFamily="34" charset="0"/>
              </a:rPr>
              <a:t>      </a:t>
            </a:r>
            <a:r>
              <a:rPr lang="en-GB" altLang="en-US" sz="1600" b="1" dirty="0">
                <a:latin typeface="Arial" panose="020B0604020202020204" pitchFamily="34" charset="0"/>
              </a:rPr>
              <a:t>MgC</a:t>
            </a:r>
            <a:r>
              <a:rPr lang="en-GB" altLang="en-US" sz="1600" b="1" i="1" dirty="0"/>
              <a:t>l</a:t>
            </a:r>
            <a:r>
              <a:rPr lang="en-GB" altLang="en-US" sz="1600" b="1" baseline="-25000" dirty="0">
                <a:latin typeface="Arial" panose="020B0604020202020204" pitchFamily="34" charset="0"/>
              </a:rPr>
              <a:t>2</a:t>
            </a:r>
            <a:r>
              <a:rPr lang="en-GB" altLang="en-US" sz="1600" b="1" dirty="0">
                <a:latin typeface="Arial" panose="020B0604020202020204" pitchFamily="34" charset="0"/>
              </a:rPr>
              <a:t>      +      H</a:t>
            </a:r>
            <a:r>
              <a:rPr lang="en-GB" altLang="en-US" sz="1600" b="1" baseline="-25000" dirty="0">
                <a:latin typeface="Arial" panose="020B0604020202020204" pitchFamily="34" charset="0"/>
              </a:rPr>
              <a:t>2</a:t>
            </a:r>
            <a:endParaRPr lang="en-GB" altLang="en-US" sz="1600" b="1" baseline="-25000" dirty="0">
              <a:latin typeface="Arial" panose="020B0604020202020204" pitchFamily="34" charset="0"/>
            </a:endParaRPr>
          </a:p>
          <a:p>
            <a:pPr>
              <a:lnSpc>
                <a:spcPct val="135000"/>
              </a:lnSpc>
            </a:pPr>
            <a:r>
              <a:rPr lang="en-GB" altLang="en-US" sz="1600" b="1" dirty="0">
                <a:latin typeface="Arial" panose="020B0604020202020204" pitchFamily="34" charset="0"/>
              </a:rPr>
              <a:t>b) 	  Na      +      O</a:t>
            </a:r>
            <a:r>
              <a:rPr lang="en-GB" altLang="en-US" sz="1600" b="1" baseline="-25000" dirty="0">
                <a:latin typeface="Arial" panose="020B0604020202020204" pitchFamily="34" charset="0"/>
              </a:rPr>
              <a:t>2</a:t>
            </a:r>
            <a:r>
              <a:rPr lang="en-GB" altLang="en-US" sz="1600" b="1" dirty="0">
                <a:latin typeface="Arial" panose="020B0604020202020204" pitchFamily="34" charset="0"/>
              </a:rPr>
              <a:t> </a:t>
            </a:r>
            <a:r>
              <a:rPr lang="en-GB" altLang="en-US" sz="1600" b="1" dirty="0" smtClean="0">
                <a:latin typeface="Arial" panose="020B0604020202020204" pitchFamily="34" charset="0"/>
              </a:rPr>
              <a:t>		</a:t>
            </a:r>
            <a:r>
              <a:rPr lang="en-GB" altLang="en-US" sz="1600" b="1" dirty="0" smtClean="0">
                <a:latin typeface="Arial" panose="020B0604020202020204" pitchFamily="34" charset="0"/>
                <a:sym typeface="Wingdings" panose="05000000000000000000" pitchFamily="2" charset="2"/>
              </a:rPr>
              <a:t></a:t>
            </a:r>
            <a:r>
              <a:rPr lang="en-GB" altLang="en-US" sz="1600" b="1" dirty="0" smtClean="0">
                <a:latin typeface="Arial" panose="020B0604020202020204" pitchFamily="34" charset="0"/>
              </a:rPr>
              <a:t>      </a:t>
            </a:r>
            <a:r>
              <a:rPr lang="en-GB" altLang="en-US" sz="1600" b="1" dirty="0">
                <a:latin typeface="Arial" panose="020B0604020202020204" pitchFamily="34" charset="0"/>
              </a:rPr>
              <a:t>Na</a:t>
            </a:r>
            <a:r>
              <a:rPr lang="en-GB" altLang="en-US" sz="1600" b="1" baseline="-25000" dirty="0">
                <a:latin typeface="Arial" panose="020B0604020202020204" pitchFamily="34" charset="0"/>
              </a:rPr>
              <a:t>2</a:t>
            </a:r>
            <a:r>
              <a:rPr lang="en-GB" altLang="en-US" sz="1600" b="1" dirty="0">
                <a:latin typeface="Arial" panose="020B0604020202020204" pitchFamily="34" charset="0"/>
              </a:rPr>
              <a:t>O</a:t>
            </a:r>
            <a:endParaRPr lang="en-GB" altLang="en-US" sz="1600" b="1" dirty="0">
              <a:latin typeface="Arial" panose="020B0604020202020204" pitchFamily="34" charset="0"/>
            </a:endParaRPr>
          </a:p>
          <a:p>
            <a:pPr>
              <a:lnSpc>
                <a:spcPct val="135000"/>
              </a:lnSpc>
            </a:pPr>
            <a:r>
              <a:rPr lang="en-GB" altLang="en-US" sz="1600" b="1" dirty="0">
                <a:latin typeface="Arial" panose="020B0604020202020204" pitchFamily="34" charset="0"/>
              </a:rPr>
              <a:t>c)  	  Ca(OH)</a:t>
            </a:r>
            <a:r>
              <a:rPr lang="en-GB" altLang="en-US" sz="1600" b="1" baseline="-25000" dirty="0">
                <a:latin typeface="Arial" panose="020B0604020202020204" pitchFamily="34" charset="0"/>
              </a:rPr>
              <a:t>2</a:t>
            </a:r>
            <a:r>
              <a:rPr lang="en-GB" altLang="en-US" sz="1600" b="1" dirty="0">
                <a:latin typeface="Arial" panose="020B0604020202020204" pitchFamily="34" charset="0"/>
              </a:rPr>
              <a:t>     +      </a:t>
            </a:r>
            <a:r>
              <a:rPr lang="en-GB" altLang="en-US" sz="1600" b="1" dirty="0" smtClean="0">
                <a:latin typeface="Arial" panose="020B0604020202020204" pitchFamily="34" charset="0"/>
              </a:rPr>
              <a:t>HNO</a:t>
            </a:r>
            <a:r>
              <a:rPr lang="en-GB" altLang="en-US" sz="1600" b="1" baseline="-25000" dirty="0" smtClean="0">
                <a:latin typeface="Arial" panose="020B0604020202020204" pitchFamily="34" charset="0"/>
              </a:rPr>
              <a:t>3		</a:t>
            </a:r>
            <a:r>
              <a:rPr lang="en-GB" altLang="en-US" sz="1600" b="1" dirty="0" smtClean="0">
                <a:latin typeface="Arial" panose="020B0604020202020204" pitchFamily="34" charset="0"/>
                <a:sym typeface="Wingdings" panose="05000000000000000000" pitchFamily="2" charset="2"/>
              </a:rPr>
              <a:t></a:t>
            </a:r>
            <a:r>
              <a:rPr lang="en-GB" altLang="en-US" sz="1600" b="1" dirty="0" smtClean="0">
                <a:latin typeface="Arial" panose="020B0604020202020204" pitchFamily="34" charset="0"/>
              </a:rPr>
              <a:t>      </a:t>
            </a:r>
            <a:r>
              <a:rPr lang="en-GB" altLang="en-US" sz="1600" b="1" dirty="0">
                <a:latin typeface="Arial" panose="020B0604020202020204" pitchFamily="34" charset="0"/>
              </a:rPr>
              <a:t>Ca(NO</a:t>
            </a:r>
            <a:r>
              <a:rPr lang="en-GB" altLang="en-US" sz="1600" b="1" baseline="-25000" dirty="0">
                <a:latin typeface="Arial" panose="020B0604020202020204" pitchFamily="34" charset="0"/>
              </a:rPr>
              <a:t>3</a:t>
            </a:r>
            <a:r>
              <a:rPr lang="en-GB" altLang="en-US" sz="1600" b="1" dirty="0">
                <a:latin typeface="Arial" panose="020B0604020202020204" pitchFamily="34" charset="0"/>
              </a:rPr>
              <a:t>)</a:t>
            </a:r>
            <a:r>
              <a:rPr lang="en-GB" altLang="en-US" sz="1600" b="1" baseline="-25000" dirty="0">
                <a:latin typeface="Arial" panose="020B0604020202020204" pitchFamily="34" charset="0"/>
              </a:rPr>
              <a:t>2</a:t>
            </a:r>
            <a:r>
              <a:rPr lang="en-GB" altLang="en-US" sz="1600" b="1" dirty="0">
                <a:latin typeface="Arial" panose="020B0604020202020204" pitchFamily="34" charset="0"/>
              </a:rPr>
              <a:t>      +      H</a:t>
            </a:r>
            <a:r>
              <a:rPr lang="en-GB" altLang="en-US" sz="1600" b="1" baseline="-25000" dirty="0">
                <a:latin typeface="Arial" panose="020B0604020202020204" pitchFamily="34" charset="0"/>
              </a:rPr>
              <a:t>2</a:t>
            </a:r>
            <a:r>
              <a:rPr lang="en-GB" altLang="en-US" sz="1600" b="1" dirty="0">
                <a:latin typeface="Arial" panose="020B0604020202020204" pitchFamily="34" charset="0"/>
              </a:rPr>
              <a:t>O</a:t>
            </a:r>
            <a:endParaRPr lang="en-GB" altLang="en-US" sz="1600" b="1" dirty="0">
              <a:latin typeface="Arial" panose="020B0604020202020204" pitchFamily="34" charset="0"/>
            </a:endParaRPr>
          </a:p>
          <a:p>
            <a:pPr>
              <a:lnSpc>
                <a:spcPct val="135000"/>
              </a:lnSpc>
            </a:pPr>
            <a:r>
              <a:rPr lang="en-GB" altLang="en-US" sz="1600" b="1" dirty="0">
                <a:latin typeface="Arial" panose="020B0604020202020204" pitchFamily="34" charset="0"/>
              </a:rPr>
              <a:t>d)  	  Ca      +      H</a:t>
            </a:r>
            <a:r>
              <a:rPr lang="en-GB" altLang="en-US" sz="1600" b="1" baseline="-25000" dirty="0">
                <a:latin typeface="Arial" panose="020B0604020202020204" pitchFamily="34" charset="0"/>
              </a:rPr>
              <a:t>2</a:t>
            </a:r>
            <a:r>
              <a:rPr lang="en-GB" altLang="en-US" sz="1600" b="1" dirty="0">
                <a:latin typeface="Arial" panose="020B0604020202020204" pitchFamily="34" charset="0"/>
              </a:rPr>
              <a:t>O </a:t>
            </a:r>
            <a:r>
              <a:rPr lang="en-GB" altLang="en-US" sz="1600" b="1" dirty="0" smtClean="0">
                <a:latin typeface="Arial" panose="020B0604020202020204" pitchFamily="34" charset="0"/>
              </a:rPr>
              <a:t>		</a:t>
            </a:r>
            <a:r>
              <a:rPr lang="en-GB" altLang="en-US" sz="1600" b="1" dirty="0" smtClean="0">
                <a:latin typeface="Arial" panose="020B0604020202020204" pitchFamily="34" charset="0"/>
                <a:sym typeface="Wingdings" panose="05000000000000000000" pitchFamily="2" charset="2"/>
              </a:rPr>
              <a:t></a:t>
            </a:r>
            <a:r>
              <a:rPr lang="en-GB" altLang="en-US" sz="1600" b="1" dirty="0" smtClean="0">
                <a:latin typeface="Arial" panose="020B0604020202020204" pitchFamily="34" charset="0"/>
              </a:rPr>
              <a:t>      Ca(OH)</a:t>
            </a:r>
            <a:r>
              <a:rPr lang="en-GB" altLang="en-US" sz="1600" b="1" baseline="-25000" dirty="0" smtClean="0">
                <a:latin typeface="Arial" panose="020B0604020202020204" pitchFamily="34" charset="0"/>
              </a:rPr>
              <a:t>2</a:t>
            </a:r>
            <a:r>
              <a:rPr lang="en-GB" altLang="en-US" sz="1600" b="1" dirty="0" smtClean="0">
                <a:latin typeface="Arial" panose="020B0604020202020204" pitchFamily="34" charset="0"/>
              </a:rPr>
              <a:t>      +      H</a:t>
            </a:r>
            <a:r>
              <a:rPr lang="en-GB" altLang="en-US" sz="1600" b="1" baseline="-25000" dirty="0" smtClean="0">
                <a:latin typeface="Arial" panose="020B0604020202020204" pitchFamily="34" charset="0"/>
              </a:rPr>
              <a:t>2</a:t>
            </a:r>
            <a:r>
              <a:rPr lang="en-GB" altLang="en-US" sz="1600" b="1" dirty="0">
                <a:latin typeface="Arial" panose="020B0604020202020204" pitchFamily="34" charset="0"/>
                <a:sym typeface="Wingdings" panose="05000000000000000000" pitchFamily="2" charset="2"/>
              </a:rPr>
              <a:t> </a:t>
            </a:r>
            <a:endParaRPr lang="en-GB" altLang="en-US" sz="1600" b="1" baseline="-25000" dirty="0" smtClean="0">
              <a:latin typeface="Arial" panose="020B0604020202020204" pitchFamily="34" charset="0"/>
            </a:endParaRPr>
          </a:p>
          <a:p>
            <a:pPr>
              <a:lnSpc>
                <a:spcPct val="135000"/>
              </a:lnSpc>
            </a:pPr>
            <a:r>
              <a:rPr lang="en-GB" altLang="en-US" sz="1600" b="1" dirty="0" smtClean="0">
                <a:latin typeface="Arial" panose="020B0604020202020204" pitchFamily="34" charset="0"/>
              </a:rPr>
              <a:t>e) 	  NaNO</a:t>
            </a:r>
            <a:r>
              <a:rPr lang="en-GB" altLang="en-US" sz="1600" b="1" baseline="-25000" dirty="0" smtClean="0">
                <a:latin typeface="Arial" panose="020B0604020202020204" pitchFamily="34" charset="0"/>
              </a:rPr>
              <a:t>3</a:t>
            </a:r>
            <a:r>
              <a:rPr lang="en-GB" altLang="en-US" sz="1600" b="1" dirty="0" smtClean="0">
                <a:latin typeface="Arial" panose="020B0604020202020204" pitchFamily="34" charset="0"/>
              </a:rPr>
              <a:t> 			</a:t>
            </a:r>
            <a:r>
              <a:rPr lang="en-GB" altLang="en-US" sz="1600" b="1" dirty="0" smtClean="0">
                <a:latin typeface="Arial" panose="020B0604020202020204" pitchFamily="34" charset="0"/>
                <a:sym typeface="Wingdings" panose="05000000000000000000" pitchFamily="2" charset="2"/>
              </a:rPr>
              <a:t></a:t>
            </a:r>
            <a:r>
              <a:rPr lang="en-GB" altLang="en-US" sz="1600" b="1" dirty="0" smtClean="0">
                <a:latin typeface="Arial" panose="020B0604020202020204" pitchFamily="34" charset="0"/>
              </a:rPr>
              <a:t>      NaNO</a:t>
            </a:r>
            <a:r>
              <a:rPr lang="en-GB" altLang="en-US" sz="1600" b="1" baseline="-25000" dirty="0" smtClean="0">
                <a:latin typeface="Arial" panose="020B0604020202020204" pitchFamily="34" charset="0"/>
              </a:rPr>
              <a:t>2</a:t>
            </a:r>
            <a:r>
              <a:rPr lang="en-GB" altLang="en-US" sz="1600" b="1" dirty="0" smtClean="0">
                <a:latin typeface="Arial" panose="020B0604020202020204" pitchFamily="34" charset="0"/>
              </a:rPr>
              <a:t>     +      O</a:t>
            </a:r>
            <a:r>
              <a:rPr lang="en-GB" altLang="en-US" sz="1600" b="1" baseline="-25000" dirty="0" smtClean="0">
                <a:latin typeface="Arial" panose="020B0604020202020204" pitchFamily="34" charset="0"/>
              </a:rPr>
              <a:t>2</a:t>
            </a:r>
            <a:endParaRPr lang="en-GB" altLang="en-US" sz="1600" b="1" baseline="-25000" dirty="0" smtClean="0">
              <a:latin typeface="Arial" panose="020B0604020202020204" pitchFamily="34" charset="0"/>
            </a:endParaRPr>
          </a:p>
          <a:p>
            <a:pPr>
              <a:lnSpc>
                <a:spcPct val="135000"/>
              </a:lnSpc>
            </a:pPr>
            <a:r>
              <a:rPr lang="en-GB" altLang="en-US" sz="1600" b="1" dirty="0" smtClean="0">
                <a:latin typeface="Arial" panose="020B0604020202020204" pitchFamily="34" charset="0"/>
              </a:rPr>
              <a:t>f)   	  Mg(NO</a:t>
            </a:r>
            <a:r>
              <a:rPr lang="en-GB" altLang="en-US" sz="1600" b="1" baseline="-25000" dirty="0" smtClean="0">
                <a:latin typeface="Arial" panose="020B0604020202020204" pitchFamily="34" charset="0"/>
              </a:rPr>
              <a:t>3</a:t>
            </a:r>
            <a:r>
              <a:rPr lang="en-GB" altLang="en-US" sz="1600" b="1" dirty="0" smtClean="0">
                <a:latin typeface="Arial" panose="020B0604020202020204" pitchFamily="34" charset="0"/>
              </a:rPr>
              <a:t>)</a:t>
            </a:r>
            <a:r>
              <a:rPr lang="en-GB" altLang="en-US" sz="1600" b="1" baseline="-25000" dirty="0" smtClean="0">
                <a:latin typeface="Arial" panose="020B0604020202020204" pitchFamily="34" charset="0"/>
              </a:rPr>
              <a:t>2</a:t>
            </a:r>
            <a:r>
              <a:rPr lang="en-GB" altLang="en-US" sz="1600" b="1" dirty="0" smtClean="0">
                <a:latin typeface="Arial" panose="020B0604020202020204" pitchFamily="34" charset="0"/>
              </a:rPr>
              <a:t> 			</a:t>
            </a:r>
            <a:r>
              <a:rPr lang="en-GB" altLang="en-US" sz="1600" b="1" dirty="0" smtClean="0">
                <a:latin typeface="Arial" panose="020B0604020202020204" pitchFamily="34" charset="0"/>
                <a:sym typeface="Wingdings" panose="05000000000000000000" pitchFamily="2" charset="2"/>
              </a:rPr>
              <a:t></a:t>
            </a:r>
            <a:r>
              <a:rPr lang="en-GB" altLang="en-US" sz="1600" b="1" dirty="0" smtClean="0">
                <a:latin typeface="Arial" panose="020B0604020202020204" pitchFamily="34" charset="0"/>
              </a:rPr>
              <a:t>      </a:t>
            </a:r>
            <a:r>
              <a:rPr lang="en-GB" altLang="en-US" sz="1600" b="1" dirty="0" err="1" smtClean="0">
                <a:latin typeface="Arial" panose="020B0604020202020204" pitchFamily="34" charset="0"/>
              </a:rPr>
              <a:t>MgO</a:t>
            </a:r>
            <a:r>
              <a:rPr lang="en-GB" altLang="en-US" sz="1600" b="1" dirty="0" smtClean="0">
                <a:latin typeface="Arial" panose="020B0604020202020204" pitchFamily="34" charset="0"/>
              </a:rPr>
              <a:t>      +      NO</a:t>
            </a:r>
            <a:r>
              <a:rPr lang="en-GB" altLang="en-US" sz="1600" b="1" baseline="-25000" dirty="0" smtClean="0">
                <a:latin typeface="Arial" panose="020B0604020202020204" pitchFamily="34" charset="0"/>
              </a:rPr>
              <a:t>2</a:t>
            </a:r>
            <a:r>
              <a:rPr lang="en-GB" altLang="en-US" sz="1600" b="1" dirty="0" smtClean="0">
                <a:latin typeface="Arial" panose="020B0604020202020204" pitchFamily="34" charset="0"/>
              </a:rPr>
              <a:t>     +      O</a:t>
            </a:r>
            <a:r>
              <a:rPr lang="en-GB" altLang="en-US" sz="1600" b="1" baseline="-25000" dirty="0" smtClean="0">
                <a:latin typeface="Arial" panose="020B0604020202020204" pitchFamily="34" charset="0"/>
              </a:rPr>
              <a:t>2</a:t>
            </a:r>
            <a:endParaRPr lang="en-GB" altLang="en-US" sz="1600" b="1" baseline="-25000" dirty="0" smtClean="0">
              <a:latin typeface="Arial" panose="020B0604020202020204" pitchFamily="34" charset="0"/>
            </a:endParaRPr>
          </a:p>
          <a:p>
            <a:pPr>
              <a:lnSpc>
                <a:spcPct val="135000"/>
              </a:lnSpc>
            </a:pPr>
            <a:r>
              <a:rPr lang="en-GB" altLang="en-US" sz="1600" b="1" dirty="0" smtClean="0">
                <a:latin typeface="Arial" panose="020B0604020202020204" pitchFamily="34" charset="0"/>
              </a:rPr>
              <a:t>g</a:t>
            </a:r>
            <a:r>
              <a:rPr lang="en-GB" altLang="en-US" sz="1600" b="1" dirty="0">
                <a:latin typeface="Arial" panose="020B0604020202020204" pitchFamily="34" charset="0"/>
              </a:rPr>
              <a:t>)  	  Cu      +      H</a:t>
            </a:r>
            <a:r>
              <a:rPr lang="en-GB" altLang="en-US" sz="1600" b="1" baseline="-25000" dirty="0">
                <a:latin typeface="Arial" panose="020B0604020202020204" pitchFamily="34" charset="0"/>
              </a:rPr>
              <a:t>2</a:t>
            </a:r>
            <a:r>
              <a:rPr lang="en-GB" altLang="en-US" sz="1600" b="1" dirty="0">
                <a:latin typeface="Arial" panose="020B0604020202020204" pitchFamily="34" charset="0"/>
              </a:rPr>
              <a:t>SO</a:t>
            </a:r>
            <a:r>
              <a:rPr lang="en-GB" altLang="en-US" sz="1600" b="1" baseline="-25000" dirty="0">
                <a:latin typeface="Arial" panose="020B0604020202020204" pitchFamily="34" charset="0"/>
              </a:rPr>
              <a:t>4</a:t>
            </a:r>
            <a:r>
              <a:rPr lang="en-GB" altLang="en-US" sz="1600" b="1" dirty="0">
                <a:latin typeface="Arial" panose="020B0604020202020204" pitchFamily="34" charset="0"/>
              </a:rPr>
              <a:t> </a:t>
            </a:r>
            <a:r>
              <a:rPr lang="en-GB" altLang="en-US" sz="1600" b="1" dirty="0" smtClean="0">
                <a:latin typeface="Arial" panose="020B0604020202020204" pitchFamily="34" charset="0"/>
              </a:rPr>
              <a:t>		</a:t>
            </a:r>
            <a:r>
              <a:rPr lang="en-GB" altLang="en-US" sz="1600" b="1" dirty="0" smtClean="0">
                <a:latin typeface="Arial" panose="020B0604020202020204" pitchFamily="34" charset="0"/>
                <a:sym typeface="Wingdings" panose="05000000000000000000" pitchFamily="2" charset="2"/>
              </a:rPr>
              <a:t></a:t>
            </a:r>
            <a:r>
              <a:rPr lang="en-GB" altLang="en-US" sz="1600" b="1" dirty="0" smtClean="0">
                <a:latin typeface="Arial" panose="020B0604020202020204" pitchFamily="34" charset="0"/>
              </a:rPr>
              <a:t>      </a:t>
            </a:r>
            <a:r>
              <a:rPr lang="en-GB" altLang="en-US" sz="1600" b="1" dirty="0">
                <a:latin typeface="Arial" panose="020B0604020202020204" pitchFamily="34" charset="0"/>
              </a:rPr>
              <a:t>CuSO</a:t>
            </a:r>
            <a:r>
              <a:rPr lang="en-GB" altLang="en-US" sz="1600" b="1" baseline="-25000" dirty="0">
                <a:latin typeface="Arial" panose="020B0604020202020204" pitchFamily="34" charset="0"/>
              </a:rPr>
              <a:t>4</a:t>
            </a:r>
            <a:r>
              <a:rPr lang="en-GB" altLang="en-US" sz="1600" b="1" dirty="0">
                <a:latin typeface="Arial" panose="020B0604020202020204" pitchFamily="34" charset="0"/>
              </a:rPr>
              <a:t>     +      SO</a:t>
            </a:r>
            <a:r>
              <a:rPr lang="en-GB" altLang="en-US" sz="1600" b="1" baseline="-25000" dirty="0">
                <a:latin typeface="Arial" panose="020B0604020202020204" pitchFamily="34" charset="0"/>
              </a:rPr>
              <a:t>2</a:t>
            </a:r>
            <a:r>
              <a:rPr lang="en-GB" altLang="en-US" sz="1600" b="1" dirty="0">
                <a:latin typeface="Arial" panose="020B0604020202020204" pitchFamily="34" charset="0"/>
              </a:rPr>
              <a:t>      +      H</a:t>
            </a:r>
            <a:r>
              <a:rPr lang="en-GB" altLang="en-US" sz="1600" b="1" baseline="-25000" dirty="0">
                <a:latin typeface="Arial" panose="020B0604020202020204" pitchFamily="34" charset="0"/>
              </a:rPr>
              <a:t>2</a:t>
            </a:r>
            <a:r>
              <a:rPr lang="en-GB" altLang="en-US" sz="1600" b="1" dirty="0">
                <a:latin typeface="Arial" panose="020B0604020202020204" pitchFamily="34" charset="0"/>
              </a:rPr>
              <a:t>O</a:t>
            </a:r>
            <a:endParaRPr lang="en-GB" altLang="en-US" sz="1600" b="1" dirty="0">
              <a:latin typeface="Arial" panose="020B0604020202020204" pitchFamily="34" charset="0"/>
            </a:endParaRPr>
          </a:p>
          <a:p>
            <a:pPr>
              <a:lnSpc>
                <a:spcPct val="135000"/>
              </a:lnSpc>
            </a:pPr>
            <a:r>
              <a:rPr lang="en-GB" altLang="en-US" sz="1600" b="1" dirty="0">
                <a:latin typeface="Arial" panose="020B0604020202020204" pitchFamily="34" charset="0"/>
              </a:rPr>
              <a:t>h)  	  Al      +      O</a:t>
            </a:r>
            <a:r>
              <a:rPr lang="en-GB" altLang="en-US" sz="1600" b="1" baseline="-25000" dirty="0">
                <a:latin typeface="Arial" panose="020B0604020202020204" pitchFamily="34" charset="0"/>
              </a:rPr>
              <a:t>2</a:t>
            </a:r>
            <a:r>
              <a:rPr lang="en-GB" altLang="en-US" sz="1600" b="1" dirty="0">
                <a:latin typeface="Arial" panose="020B0604020202020204" pitchFamily="34" charset="0"/>
              </a:rPr>
              <a:t> </a:t>
            </a:r>
            <a:r>
              <a:rPr lang="en-GB" altLang="en-US" sz="1600" b="1" dirty="0" smtClean="0">
                <a:latin typeface="Arial" panose="020B0604020202020204" pitchFamily="34" charset="0"/>
              </a:rPr>
              <a:t>		</a:t>
            </a:r>
            <a:r>
              <a:rPr lang="en-GB" altLang="en-US" sz="1600" b="1" dirty="0" smtClean="0">
                <a:latin typeface="Arial" panose="020B0604020202020204" pitchFamily="34" charset="0"/>
                <a:sym typeface="Wingdings" panose="05000000000000000000" pitchFamily="2" charset="2"/>
              </a:rPr>
              <a:t></a:t>
            </a:r>
            <a:r>
              <a:rPr lang="en-GB" altLang="en-US" sz="1600" b="1" dirty="0" smtClean="0">
                <a:latin typeface="Arial" panose="020B0604020202020204" pitchFamily="34" charset="0"/>
              </a:rPr>
              <a:t>      </a:t>
            </a:r>
            <a:r>
              <a:rPr lang="en-GB" altLang="en-US" sz="1600" b="1" dirty="0">
                <a:latin typeface="Arial" panose="020B0604020202020204" pitchFamily="34" charset="0"/>
              </a:rPr>
              <a:t>Al</a:t>
            </a:r>
            <a:r>
              <a:rPr lang="en-GB" altLang="en-US" sz="1600" b="1" baseline="-25000" dirty="0">
                <a:latin typeface="Arial" panose="020B0604020202020204" pitchFamily="34" charset="0"/>
              </a:rPr>
              <a:t>2</a:t>
            </a:r>
            <a:r>
              <a:rPr lang="en-GB" altLang="en-US" sz="1600" b="1" dirty="0">
                <a:latin typeface="Arial" panose="020B0604020202020204" pitchFamily="34" charset="0"/>
              </a:rPr>
              <a:t>O</a:t>
            </a:r>
            <a:r>
              <a:rPr lang="en-GB" altLang="en-US" sz="1600" b="1" baseline="-25000" dirty="0">
                <a:latin typeface="Arial" panose="020B0604020202020204" pitchFamily="34" charset="0"/>
              </a:rPr>
              <a:t>3</a:t>
            </a:r>
            <a:endParaRPr lang="en-GB" altLang="en-US" sz="1600" b="1" baseline="-25000" dirty="0">
              <a:latin typeface="Arial" panose="020B0604020202020204" pitchFamily="34" charset="0"/>
            </a:endParaRPr>
          </a:p>
          <a:p>
            <a:pPr>
              <a:lnSpc>
                <a:spcPct val="135000"/>
              </a:lnSpc>
            </a:pPr>
            <a:r>
              <a:rPr lang="en-GB" altLang="en-US" sz="1600" b="1" dirty="0" err="1">
                <a:latin typeface="Arial" panose="020B0604020202020204" pitchFamily="34" charset="0"/>
              </a:rPr>
              <a:t>i</a:t>
            </a:r>
            <a:r>
              <a:rPr lang="en-GB" altLang="en-US" sz="1600" b="1" dirty="0">
                <a:latin typeface="Arial" panose="020B0604020202020204" pitchFamily="34" charset="0"/>
              </a:rPr>
              <a:t>)   	  Fe     +      C</a:t>
            </a:r>
            <a:r>
              <a:rPr lang="en-GB" altLang="en-US" sz="1600" b="1" i="1" dirty="0"/>
              <a:t>l</a:t>
            </a:r>
            <a:r>
              <a:rPr lang="en-GB" altLang="en-US" sz="1600" b="1" baseline="-25000" dirty="0">
                <a:latin typeface="Arial" panose="020B0604020202020204" pitchFamily="34" charset="0"/>
              </a:rPr>
              <a:t>2</a:t>
            </a:r>
            <a:r>
              <a:rPr lang="en-GB" altLang="en-US" sz="1600" b="1" dirty="0">
                <a:latin typeface="Arial" panose="020B0604020202020204" pitchFamily="34" charset="0"/>
              </a:rPr>
              <a:t> </a:t>
            </a:r>
            <a:r>
              <a:rPr lang="en-GB" altLang="en-US" sz="1600" b="1" dirty="0" smtClean="0">
                <a:latin typeface="Arial" panose="020B0604020202020204" pitchFamily="34" charset="0"/>
              </a:rPr>
              <a:t>		</a:t>
            </a:r>
            <a:r>
              <a:rPr lang="en-GB" altLang="en-US" sz="1600" b="1" dirty="0" smtClean="0">
                <a:latin typeface="Arial" panose="020B0604020202020204" pitchFamily="34" charset="0"/>
                <a:sym typeface="Wingdings" panose="05000000000000000000" pitchFamily="2" charset="2"/>
              </a:rPr>
              <a:t></a:t>
            </a:r>
            <a:r>
              <a:rPr lang="en-GB" altLang="en-US" sz="1600" b="1" dirty="0" smtClean="0">
                <a:latin typeface="Arial" panose="020B0604020202020204" pitchFamily="34" charset="0"/>
              </a:rPr>
              <a:t>      </a:t>
            </a:r>
            <a:r>
              <a:rPr lang="en-GB" altLang="en-US" sz="1600" b="1" dirty="0">
                <a:latin typeface="Arial" panose="020B0604020202020204" pitchFamily="34" charset="0"/>
              </a:rPr>
              <a:t>FeC</a:t>
            </a:r>
            <a:r>
              <a:rPr lang="en-GB" altLang="en-US" sz="1600" b="1" i="1" dirty="0"/>
              <a:t>l</a:t>
            </a:r>
            <a:r>
              <a:rPr lang="en-GB" altLang="en-US" sz="1600" b="1" baseline="-25000" dirty="0">
                <a:latin typeface="Arial" panose="020B0604020202020204" pitchFamily="34" charset="0"/>
              </a:rPr>
              <a:t>3</a:t>
            </a:r>
            <a:endParaRPr lang="en-GB" altLang="en-US" sz="1600" b="1" baseline="-25000" dirty="0">
              <a:latin typeface="Arial" panose="020B0604020202020204" pitchFamily="34" charset="0"/>
            </a:endParaRPr>
          </a:p>
          <a:p>
            <a:pPr>
              <a:lnSpc>
                <a:spcPct val="135000"/>
              </a:lnSpc>
            </a:pPr>
            <a:r>
              <a:rPr lang="en-GB" altLang="en-US" sz="1600" b="1" dirty="0">
                <a:latin typeface="Arial" panose="020B0604020202020204" pitchFamily="34" charset="0"/>
              </a:rPr>
              <a:t>j)   	  C</a:t>
            </a:r>
            <a:r>
              <a:rPr lang="en-GB" altLang="en-US" sz="1600" b="1" baseline="-25000" dirty="0">
                <a:latin typeface="Arial" panose="020B0604020202020204" pitchFamily="34" charset="0"/>
              </a:rPr>
              <a:t>2</a:t>
            </a:r>
            <a:r>
              <a:rPr lang="en-GB" altLang="en-US" sz="1600" b="1" dirty="0">
                <a:latin typeface="Arial" panose="020B0604020202020204" pitchFamily="34" charset="0"/>
              </a:rPr>
              <a:t>H</a:t>
            </a:r>
            <a:r>
              <a:rPr lang="en-GB" altLang="en-US" sz="1600" b="1" baseline="-25000" dirty="0">
                <a:latin typeface="Arial" panose="020B0604020202020204" pitchFamily="34" charset="0"/>
              </a:rPr>
              <a:t>6</a:t>
            </a:r>
            <a:r>
              <a:rPr lang="en-GB" altLang="en-US" sz="1600" b="1" dirty="0">
                <a:latin typeface="Arial" panose="020B0604020202020204" pitchFamily="34" charset="0"/>
              </a:rPr>
              <a:t>     +       O</a:t>
            </a:r>
            <a:r>
              <a:rPr lang="en-GB" altLang="en-US" sz="1600" b="1" baseline="-25000" dirty="0">
                <a:latin typeface="Arial" panose="020B0604020202020204" pitchFamily="34" charset="0"/>
              </a:rPr>
              <a:t>2</a:t>
            </a:r>
            <a:r>
              <a:rPr lang="en-GB" altLang="en-US" sz="1600" b="1" dirty="0">
                <a:latin typeface="Arial" panose="020B0604020202020204" pitchFamily="34" charset="0"/>
              </a:rPr>
              <a:t> </a:t>
            </a:r>
            <a:r>
              <a:rPr lang="en-GB" altLang="en-US" sz="1600" b="1" dirty="0" smtClean="0">
                <a:latin typeface="Arial" panose="020B0604020202020204" pitchFamily="34" charset="0"/>
              </a:rPr>
              <a:t>		</a:t>
            </a:r>
            <a:r>
              <a:rPr lang="en-GB" altLang="en-US" sz="1600" b="1" dirty="0" smtClean="0">
                <a:latin typeface="Arial" panose="020B0604020202020204" pitchFamily="34" charset="0"/>
                <a:sym typeface="Wingdings" panose="05000000000000000000" pitchFamily="2" charset="2"/>
              </a:rPr>
              <a:t></a:t>
            </a:r>
            <a:r>
              <a:rPr lang="en-GB" altLang="en-US" sz="1600" b="1" dirty="0" smtClean="0">
                <a:latin typeface="Arial" panose="020B0604020202020204" pitchFamily="34" charset="0"/>
              </a:rPr>
              <a:t>      </a:t>
            </a:r>
            <a:r>
              <a:rPr lang="en-GB" altLang="en-US" sz="1600" b="1" dirty="0">
                <a:latin typeface="Arial" panose="020B0604020202020204" pitchFamily="34" charset="0"/>
              </a:rPr>
              <a:t>CO</a:t>
            </a:r>
            <a:r>
              <a:rPr lang="en-GB" altLang="en-US" sz="1600" b="1" baseline="-25000" dirty="0">
                <a:latin typeface="Arial" panose="020B0604020202020204" pitchFamily="34" charset="0"/>
              </a:rPr>
              <a:t>2</a:t>
            </a:r>
            <a:r>
              <a:rPr lang="en-GB" altLang="en-US" sz="1600" b="1" dirty="0">
                <a:latin typeface="Arial" panose="020B0604020202020204" pitchFamily="34" charset="0"/>
              </a:rPr>
              <a:t>     +      H</a:t>
            </a:r>
            <a:r>
              <a:rPr lang="en-GB" altLang="en-US" sz="1600" b="1" baseline="-25000" dirty="0">
                <a:latin typeface="Arial" panose="020B0604020202020204" pitchFamily="34" charset="0"/>
              </a:rPr>
              <a:t>2</a:t>
            </a:r>
            <a:r>
              <a:rPr lang="en-GB" altLang="en-US" sz="1600" b="1" dirty="0">
                <a:latin typeface="Arial" panose="020B0604020202020204" pitchFamily="34" charset="0"/>
              </a:rPr>
              <a:t>O</a:t>
            </a:r>
            <a:endParaRPr lang="en-GB" altLang="en-US" sz="1600" b="1" dirty="0">
              <a:latin typeface="Arial" panose="020B0604020202020204" pitchFamily="34" charset="0"/>
            </a:endParaRPr>
          </a:p>
          <a:p>
            <a:pPr>
              <a:lnSpc>
                <a:spcPct val="135000"/>
              </a:lnSpc>
            </a:pPr>
            <a:r>
              <a:rPr lang="en-GB" altLang="en-US" sz="1600" b="1" dirty="0">
                <a:latin typeface="Arial" panose="020B0604020202020204" pitchFamily="34" charset="0"/>
              </a:rPr>
              <a:t>k)  	  A</a:t>
            </a:r>
            <a:r>
              <a:rPr lang="en-GB" altLang="en-US" sz="1600" b="1" i="1" dirty="0"/>
              <a:t>l</a:t>
            </a:r>
            <a:r>
              <a:rPr lang="en-GB" altLang="en-US" sz="1600" b="1" baseline="-25000" dirty="0">
                <a:latin typeface="Arial" panose="020B0604020202020204" pitchFamily="34" charset="0"/>
              </a:rPr>
              <a:t>2</a:t>
            </a:r>
            <a:r>
              <a:rPr lang="en-GB" altLang="en-US" sz="1600" b="1" dirty="0">
                <a:latin typeface="Arial" panose="020B0604020202020204" pitchFamily="34" charset="0"/>
              </a:rPr>
              <a:t>O</a:t>
            </a:r>
            <a:r>
              <a:rPr lang="en-GB" altLang="en-US" sz="1600" b="1" baseline="-25000" dirty="0">
                <a:latin typeface="Arial" panose="020B0604020202020204" pitchFamily="34" charset="0"/>
              </a:rPr>
              <a:t>3</a:t>
            </a:r>
            <a:r>
              <a:rPr lang="en-GB" altLang="en-US" sz="1600" b="1" dirty="0">
                <a:latin typeface="Arial" panose="020B0604020202020204" pitchFamily="34" charset="0"/>
              </a:rPr>
              <a:t>      +      </a:t>
            </a:r>
            <a:r>
              <a:rPr lang="en-GB" altLang="en-US" sz="1600" b="1" dirty="0" err="1">
                <a:latin typeface="Arial" panose="020B0604020202020204" pitchFamily="34" charset="0"/>
              </a:rPr>
              <a:t>NaOH</a:t>
            </a:r>
            <a:r>
              <a:rPr lang="en-GB" altLang="en-US" sz="1600" b="1" dirty="0">
                <a:latin typeface="Arial" panose="020B0604020202020204" pitchFamily="34" charset="0"/>
              </a:rPr>
              <a:t>     +     H</a:t>
            </a:r>
            <a:r>
              <a:rPr lang="en-GB" altLang="en-US" sz="1600" b="1" baseline="-25000" dirty="0">
                <a:latin typeface="Arial" panose="020B0604020202020204" pitchFamily="34" charset="0"/>
              </a:rPr>
              <a:t>2</a:t>
            </a:r>
            <a:r>
              <a:rPr lang="en-GB" altLang="en-US" sz="1600" b="1" dirty="0">
                <a:latin typeface="Arial" panose="020B0604020202020204" pitchFamily="34" charset="0"/>
              </a:rPr>
              <a:t>O </a:t>
            </a:r>
            <a:r>
              <a:rPr lang="en-GB" altLang="en-US" sz="1600" b="1" dirty="0" smtClean="0">
                <a:latin typeface="Arial" panose="020B0604020202020204" pitchFamily="34" charset="0"/>
              </a:rPr>
              <a:t>	</a:t>
            </a:r>
            <a:r>
              <a:rPr lang="en-GB" altLang="en-US" sz="1600" b="1" dirty="0" smtClean="0">
                <a:latin typeface="Arial" panose="020B0604020202020204" pitchFamily="34" charset="0"/>
                <a:sym typeface="Wingdings" panose="05000000000000000000" pitchFamily="2" charset="2"/>
              </a:rPr>
              <a:t></a:t>
            </a:r>
            <a:r>
              <a:rPr lang="en-GB" altLang="en-US" sz="1600" b="1" dirty="0" smtClean="0">
                <a:latin typeface="Arial" panose="020B0604020202020204" pitchFamily="34" charset="0"/>
              </a:rPr>
              <a:t>      </a:t>
            </a:r>
            <a:r>
              <a:rPr lang="en-GB" altLang="en-US" sz="1600" b="1" dirty="0" err="1">
                <a:latin typeface="Arial" panose="020B0604020202020204" pitchFamily="34" charset="0"/>
              </a:rPr>
              <a:t>NaA</a:t>
            </a:r>
            <a:r>
              <a:rPr lang="en-GB" altLang="en-US" sz="1600" b="1" i="1" dirty="0" err="1"/>
              <a:t>l</a:t>
            </a:r>
            <a:r>
              <a:rPr lang="en-GB" altLang="en-US" sz="1600" b="1" dirty="0">
                <a:latin typeface="Arial" panose="020B0604020202020204" pitchFamily="34" charset="0"/>
              </a:rPr>
              <a:t>(OH)</a:t>
            </a:r>
            <a:r>
              <a:rPr lang="en-GB" altLang="en-US" sz="1600" b="1" baseline="-25000" dirty="0">
                <a:latin typeface="Arial" panose="020B0604020202020204" pitchFamily="34" charset="0"/>
              </a:rPr>
              <a:t>4</a:t>
            </a:r>
            <a:endParaRPr lang="en-GB" altLang="en-US" sz="1600" b="1" baseline="-25000" dirty="0">
              <a:latin typeface="Arial" panose="020B0604020202020204" pitchFamily="34" charset="0"/>
            </a:endParaRPr>
          </a:p>
          <a:p>
            <a:pPr>
              <a:lnSpc>
                <a:spcPct val="135000"/>
              </a:lnSpc>
            </a:pPr>
            <a:r>
              <a:rPr lang="en-GB" altLang="en-US" sz="1600" b="1" dirty="0">
                <a:latin typeface="Arial" panose="020B0604020202020204" pitchFamily="34" charset="0"/>
              </a:rPr>
              <a:t>l)   	  Cu      +      HNO</a:t>
            </a:r>
            <a:r>
              <a:rPr lang="en-GB" altLang="en-US" sz="1600" b="1" baseline="-25000" dirty="0">
                <a:latin typeface="Arial" panose="020B0604020202020204" pitchFamily="34" charset="0"/>
              </a:rPr>
              <a:t>3</a:t>
            </a:r>
            <a:r>
              <a:rPr lang="en-GB" altLang="en-US" sz="1600" b="1" dirty="0">
                <a:latin typeface="Arial" panose="020B0604020202020204" pitchFamily="34" charset="0"/>
              </a:rPr>
              <a:t> </a:t>
            </a:r>
            <a:r>
              <a:rPr lang="en-GB" altLang="en-US" sz="1600" b="1" dirty="0" smtClean="0">
                <a:latin typeface="Arial" panose="020B0604020202020204" pitchFamily="34" charset="0"/>
              </a:rPr>
              <a:t>		</a:t>
            </a:r>
            <a:r>
              <a:rPr lang="en-GB" altLang="en-US" sz="1600" b="1" dirty="0" smtClean="0">
                <a:latin typeface="Arial" panose="020B0604020202020204" pitchFamily="34" charset="0"/>
                <a:sym typeface="Wingdings" panose="05000000000000000000" pitchFamily="2" charset="2"/>
              </a:rPr>
              <a:t></a:t>
            </a:r>
            <a:r>
              <a:rPr lang="en-GB" altLang="en-US" sz="1600" b="1" dirty="0" smtClean="0">
                <a:latin typeface="Arial" panose="020B0604020202020204" pitchFamily="34" charset="0"/>
              </a:rPr>
              <a:t>      </a:t>
            </a:r>
            <a:r>
              <a:rPr lang="en-GB" altLang="en-US" sz="1600" b="1" dirty="0">
                <a:latin typeface="Arial" panose="020B0604020202020204" pitchFamily="34" charset="0"/>
              </a:rPr>
              <a:t>Cu(NO</a:t>
            </a:r>
            <a:r>
              <a:rPr lang="en-GB" altLang="en-US" sz="1600" b="1" baseline="-25000" dirty="0">
                <a:latin typeface="Arial" panose="020B0604020202020204" pitchFamily="34" charset="0"/>
              </a:rPr>
              <a:t>3</a:t>
            </a:r>
            <a:r>
              <a:rPr lang="en-GB" altLang="en-US" sz="1600" b="1" dirty="0">
                <a:latin typeface="Arial" panose="020B0604020202020204" pitchFamily="34" charset="0"/>
              </a:rPr>
              <a:t>)</a:t>
            </a:r>
            <a:r>
              <a:rPr lang="en-GB" altLang="en-US" sz="1600" b="1" baseline="-25000" dirty="0">
                <a:latin typeface="Arial" panose="020B0604020202020204" pitchFamily="34" charset="0"/>
              </a:rPr>
              <a:t>2</a:t>
            </a:r>
            <a:r>
              <a:rPr lang="en-GB" altLang="en-US" sz="1600" b="1" dirty="0">
                <a:latin typeface="Arial" panose="020B0604020202020204" pitchFamily="34" charset="0"/>
              </a:rPr>
              <a:t>     +      H</a:t>
            </a:r>
            <a:r>
              <a:rPr lang="en-GB" altLang="en-US" sz="1600" b="1" baseline="-25000" dirty="0">
                <a:latin typeface="Arial" panose="020B0604020202020204" pitchFamily="34" charset="0"/>
              </a:rPr>
              <a:t>2</a:t>
            </a:r>
            <a:r>
              <a:rPr lang="en-GB" altLang="en-US" sz="1600" b="1" dirty="0">
                <a:latin typeface="Arial" panose="020B0604020202020204" pitchFamily="34" charset="0"/>
              </a:rPr>
              <a:t>O      +      NO</a:t>
            </a:r>
            <a:endParaRPr lang="en-GB" altLang="en-US" sz="1600" b="1" dirty="0">
              <a:latin typeface="Arial" panose="020B0604020202020204" pitchFamily="34" charset="0"/>
            </a:endParaRPr>
          </a:p>
          <a:p>
            <a:pPr>
              <a:lnSpc>
                <a:spcPct val="135000"/>
              </a:lnSpc>
            </a:pPr>
            <a:r>
              <a:rPr lang="en-GB" altLang="en-US" sz="1600" b="1" dirty="0">
                <a:latin typeface="Arial" panose="020B0604020202020204" pitchFamily="34" charset="0"/>
              </a:rPr>
              <a:t>m) 	  KOH      +      F</a:t>
            </a:r>
            <a:r>
              <a:rPr lang="en-GB" altLang="en-US" sz="1600" b="1" baseline="-25000" dirty="0">
                <a:latin typeface="Arial" panose="020B0604020202020204" pitchFamily="34" charset="0"/>
              </a:rPr>
              <a:t>2</a:t>
            </a:r>
            <a:r>
              <a:rPr lang="en-GB" altLang="en-US" sz="1600" b="1" dirty="0">
                <a:latin typeface="Arial" panose="020B0604020202020204" pitchFamily="34" charset="0"/>
              </a:rPr>
              <a:t> </a:t>
            </a:r>
            <a:r>
              <a:rPr lang="en-GB" altLang="en-US" sz="1600" b="1" dirty="0" smtClean="0">
                <a:latin typeface="Arial" panose="020B0604020202020204" pitchFamily="34" charset="0"/>
              </a:rPr>
              <a:t>		</a:t>
            </a:r>
            <a:r>
              <a:rPr lang="en-GB" altLang="en-US" sz="1600" b="1" dirty="0" smtClean="0">
                <a:latin typeface="Arial" panose="020B0604020202020204" pitchFamily="34" charset="0"/>
                <a:sym typeface="Wingdings" panose="05000000000000000000" pitchFamily="2" charset="2"/>
              </a:rPr>
              <a:t></a:t>
            </a:r>
            <a:r>
              <a:rPr lang="en-GB" altLang="en-US" sz="1600" b="1" dirty="0" smtClean="0">
                <a:latin typeface="Arial" panose="020B0604020202020204" pitchFamily="34" charset="0"/>
              </a:rPr>
              <a:t>      </a:t>
            </a:r>
            <a:r>
              <a:rPr lang="en-GB" altLang="en-US" sz="1600" b="1" dirty="0">
                <a:latin typeface="Arial" panose="020B0604020202020204" pitchFamily="34" charset="0"/>
              </a:rPr>
              <a:t>KF      +      F</a:t>
            </a:r>
            <a:r>
              <a:rPr lang="en-GB" altLang="en-US" sz="1600" b="1" baseline="-25000" dirty="0">
                <a:latin typeface="Arial" panose="020B0604020202020204" pitchFamily="34" charset="0"/>
              </a:rPr>
              <a:t>2</a:t>
            </a:r>
            <a:r>
              <a:rPr lang="en-GB" altLang="en-US" sz="1600" b="1" dirty="0">
                <a:latin typeface="Arial" panose="020B0604020202020204" pitchFamily="34" charset="0"/>
              </a:rPr>
              <a:t>O      +      H</a:t>
            </a:r>
            <a:r>
              <a:rPr lang="en-GB" altLang="en-US" sz="1600" b="1" baseline="-25000" dirty="0">
                <a:latin typeface="Arial" panose="020B0604020202020204" pitchFamily="34" charset="0"/>
              </a:rPr>
              <a:t>2</a:t>
            </a:r>
            <a:r>
              <a:rPr lang="en-GB" altLang="en-US" sz="1600" b="1" dirty="0">
                <a:latin typeface="Arial" panose="020B0604020202020204" pitchFamily="34" charset="0"/>
              </a:rPr>
              <a:t>O</a:t>
            </a:r>
            <a:endParaRPr lang="en-GB" altLang="en-US" sz="1600" b="1" dirty="0">
              <a:latin typeface="Arial" panose="020B0604020202020204" pitchFamily="34" charset="0"/>
            </a:endParaRPr>
          </a:p>
          <a:p>
            <a:pPr>
              <a:lnSpc>
                <a:spcPct val="135000"/>
              </a:lnSpc>
            </a:pPr>
            <a:r>
              <a:rPr lang="en-GB" altLang="en-US" sz="1600" b="1" dirty="0">
                <a:latin typeface="Arial" panose="020B0604020202020204" pitchFamily="34" charset="0"/>
              </a:rPr>
              <a:t>n)  	  KOH      +      C</a:t>
            </a:r>
            <a:r>
              <a:rPr lang="en-GB" altLang="en-US" sz="1600" b="1" i="1" dirty="0"/>
              <a:t>l</a:t>
            </a:r>
            <a:r>
              <a:rPr lang="en-GB" altLang="en-US" sz="1600" b="1" baseline="-25000" dirty="0">
                <a:latin typeface="Arial" panose="020B0604020202020204" pitchFamily="34" charset="0"/>
              </a:rPr>
              <a:t>2</a:t>
            </a:r>
            <a:r>
              <a:rPr lang="en-GB" altLang="en-US" sz="1600" b="1" dirty="0">
                <a:latin typeface="Arial" panose="020B0604020202020204" pitchFamily="34" charset="0"/>
              </a:rPr>
              <a:t> </a:t>
            </a:r>
            <a:r>
              <a:rPr lang="en-GB" altLang="en-US" sz="1600" b="1" dirty="0" smtClean="0">
                <a:latin typeface="Arial" panose="020B0604020202020204" pitchFamily="34" charset="0"/>
              </a:rPr>
              <a:t>		</a:t>
            </a:r>
            <a:r>
              <a:rPr lang="en-GB" altLang="en-US" sz="1600" b="1" dirty="0" smtClean="0">
                <a:latin typeface="Arial" panose="020B0604020202020204" pitchFamily="34" charset="0"/>
                <a:sym typeface="Wingdings" panose="05000000000000000000" pitchFamily="2" charset="2"/>
              </a:rPr>
              <a:t></a:t>
            </a:r>
            <a:r>
              <a:rPr lang="en-GB" altLang="en-US" sz="1600" b="1" dirty="0" smtClean="0">
                <a:latin typeface="Arial" panose="020B0604020202020204" pitchFamily="34" charset="0"/>
              </a:rPr>
              <a:t>      </a:t>
            </a:r>
            <a:r>
              <a:rPr lang="en-GB" altLang="en-US" sz="1600" b="1" dirty="0" err="1">
                <a:latin typeface="Arial" panose="020B0604020202020204" pitchFamily="34" charset="0"/>
              </a:rPr>
              <a:t>KC</a:t>
            </a:r>
            <a:r>
              <a:rPr lang="en-GB" altLang="en-US" sz="1600" b="1" i="1" dirty="0" err="1"/>
              <a:t>l</a:t>
            </a:r>
            <a:r>
              <a:rPr lang="en-GB" altLang="en-US" sz="1600" b="1" i="1" dirty="0"/>
              <a:t> </a:t>
            </a:r>
            <a:r>
              <a:rPr lang="en-GB" altLang="en-US" sz="1600" b="1" dirty="0">
                <a:latin typeface="Arial" panose="020B0604020202020204" pitchFamily="34" charset="0"/>
              </a:rPr>
              <a:t>     +      KC</a:t>
            </a:r>
            <a:r>
              <a:rPr lang="en-GB" altLang="en-US" sz="1600" b="1" i="1" dirty="0"/>
              <a:t>l</a:t>
            </a:r>
            <a:r>
              <a:rPr lang="en-GB" altLang="en-US" sz="1600" b="1" dirty="0">
                <a:latin typeface="Arial" panose="020B0604020202020204" pitchFamily="34" charset="0"/>
              </a:rPr>
              <a:t>O</a:t>
            </a:r>
            <a:r>
              <a:rPr lang="en-GB" altLang="en-US" sz="1600" b="1" baseline="-25000" dirty="0">
                <a:latin typeface="Arial" panose="020B0604020202020204" pitchFamily="34" charset="0"/>
              </a:rPr>
              <a:t>3</a:t>
            </a:r>
            <a:r>
              <a:rPr lang="en-GB" altLang="en-US" sz="1600" b="1" dirty="0">
                <a:latin typeface="Arial" panose="020B0604020202020204" pitchFamily="34" charset="0"/>
              </a:rPr>
              <a:t>     +      H</a:t>
            </a:r>
            <a:r>
              <a:rPr lang="en-GB" altLang="en-US" sz="1600" b="1" baseline="-25000" dirty="0">
                <a:latin typeface="Arial" panose="020B0604020202020204" pitchFamily="34" charset="0"/>
              </a:rPr>
              <a:t>2</a:t>
            </a:r>
            <a:r>
              <a:rPr lang="en-GB" altLang="en-US" sz="1600" b="1" dirty="0">
                <a:latin typeface="Arial" panose="020B0604020202020204" pitchFamily="34" charset="0"/>
              </a:rPr>
              <a:t>O</a:t>
            </a:r>
            <a:endParaRPr lang="en-GB" altLang="en-US" sz="1600" b="1" dirty="0">
              <a:latin typeface="Arial" panose="020B0604020202020204" pitchFamily="34" charset="0"/>
            </a:endParaRPr>
          </a:p>
        </p:txBody>
      </p:sp>
      <p:sp>
        <p:nvSpPr>
          <p:cNvPr id="9" name="Text Box 12"/>
          <p:cNvSpPr txBox="1">
            <a:spLocks noChangeArrowheads="1"/>
          </p:cNvSpPr>
          <p:nvPr/>
        </p:nvSpPr>
        <p:spPr bwMode="auto">
          <a:xfrm>
            <a:off x="0" y="0"/>
            <a:ext cx="9144000" cy="77787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GB" altLang="en-US" sz="3600" b="1" dirty="0" smtClean="0">
                <a:latin typeface="Tahoma" panose="020B0604030504040204" pitchFamily="34" charset="0"/>
              </a:rPr>
              <a:t>BALANCING EQUATIONS</a:t>
            </a:r>
            <a:endParaRPr lang="en-GB" altLang="en-US" sz="1400" b="1" baseline="30000" dirty="0">
              <a:latin typeface="Tahoma" panose="020B060403050404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7" name="Text Box 7"/>
          <p:cNvSpPr txBox="1">
            <a:spLocks noChangeArrowheads="1"/>
          </p:cNvSpPr>
          <p:nvPr/>
        </p:nvSpPr>
        <p:spPr bwMode="auto">
          <a:xfrm>
            <a:off x="330200" y="941388"/>
            <a:ext cx="8496300" cy="5238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r>
              <a:rPr lang="en-GB" altLang="en-US" sz="1600" b="1" dirty="0">
                <a:solidFill>
                  <a:srgbClr val="663300"/>
                </a:solidFill>
                <a:latin typeface="Arial" panose="020B0604020202020204" pitchFamily="34" charset="0"/>
              </a:rPr>
              <a:t>Q</a:t>
            </a:r>
            <a:r>
              <a:rPr lang="en-GB" altLang="en-US" sz="1600" b="1" dirty="0" smtClean="0">
                <a:solidFill>
                  <a:srgbClr val="663300"/>
                </a:solidFill>
                <a:latin typeface="Arial" panose="020B0604020202020204" pitchFamily="34" charset="0"/>
              </a:rPr>
              <a:t>.</a:t>
            </a:r>
            <a:r>
              <a:rPr lang="en-GB" altLang="en-US" sz="1600" b="1" dirty="0">
                <a:solidFill>
                  <a:srgbClr val="663300"/>
                </a:solidFill>
                <a:latin typeface="Arial" panose="020B0604020202020204" pitchFamily="34" charset="0"/>
              </a:rPr>
              <a:t>	Balance the following equations.</a:t>
            </a:r>
            <a:endParaRPr lang="en-GB" altLang="en-US" sz="1600" b="1" dirty="0">
              <a:solidFill>
                <a:srgbClr val="663300"/>
              </a:solidFill>
              <a:latin typeface="Arial" panose="020B0604020202020204" pitchFamily="34" charset="0"/>
            </a:endParaRPr>
          </a:p>
          <a:p>
            <a:endParaRPr lang="en-GB" altLang="en-US" sz="1600" b="1" dirty="0">
              <a:solidFill>
                <a:srgbClr val="663300"/>
              </a:solidFill>
              <a:latin typeface="Arial" panose="020B0604020202020204" pitchFamily="34" charset="0"/>
            </a:endParaRPr>
          </a:p>
          <a:p>
            <a:pPr>
              <a:lnSpc>
                <a:spcPct val="135000"/>
              </a:lnSpc>
            </a:pPr>
            <a:r>
              <a:rPr lang="en-GB" altLang="en-US" sz="1600" b="1" dirty="0">
                <a:latin typeface="Arial" panose="020B0604020202020204" pitchFamily="34" charset="0"/>
              </a:rPr>
              <a:t>a)  	  Mg      +      </a:t>
            </a:r>
            <a:r>
              <a:rPr lang="en-GB" altLang="en-US" sz="1600" b="1" dirty="0" err="1">
                <a:latin typeface="Arial" panose="020B0604020202020204" pitchFamily="34" charset="0"/>
              </a:rPr>
              <a:t>HC</a:t>
            </a:r>
            <a:r>
              <a:rPr lang="en-GB" altLang="en-US" sz="1600" b="1" i="1" dirty="0" err="1"/>
              <a:t>l</a:t>
            </a:r>
            <a:r>
              <a:rPr lang="en-GB" altLang="en-US" sz="1600" b="1" dirty="0">
                <a:latin typeface="Arial" panose="020B0604020202020204" pitchFamily="34" charset="0"/>
              </a:rPr>
              <a:t> </a:t>
            </a:r>
            <a:r>
              <a:rPr lang="en-GB" altLang="en-US" sz="1600" b="1" dirty="0" smtClean="0">
                <a:latin typeface="Arial" panose="020B0604020202020204" pitchFamily="34" charset="0"/>
              </a:rPr>
              <a:t>		</a:t>
            </a:r>
            <a:r>
              <a:rPr lang="en-GB" altLang="en-US" sz="1600" b="1" dirty="0" smtClean="0">
                <a:latin typeface="Arial" panose="020B0604020202020204" pitchFamily="34" charset="0"/>
                <a:sym typeface="Wingdings" panose="05000000000000000000" pitchFamily="2" charset="2"/>
              </a:rPr>
              <a:t></a:t>
            </a:r>
            <a:r>
              <a:rPr lang="en-GB" altLang="en-US" sz="1600" b="1" dirty="0" smtClean="0">
                <a:latin typeface="Arial" panose="020B0604020202020204" pitchFamily="34" charset="0"/>
              </a:rPr>
              <a:t>      </a:t>
            </a:r>
            <a:r>
              <a:rPr lang="en-GB" altLang="en-US" sz="1600" b="1" dirty="0">
                <a:latin typeface="Arial" panose="020B0604020202020204" pitchFamily="34" charset="0"/>
              </a:rPr>
              <a:t>MgC</a:t>
            </a:r>
            <a:r>
              <a:rPr lang="en-GB" altLang="en-US" sz="1600" b="1" i="1" dirty="0"/>
              <a:t>l</a:t>
            </a:r>
            <a:r>
              <a:rPr lang="en-GB" altLang="en-US" sz="1600" b="1" baseline="-25000" dirty="0">
                <a:latin typeface="Arial" panose="020B0604020202020204" pitchFamily="34" charset="0"/>
              </a:rPr>
              <a:t>2</a:t>
            </a:r>
            <a:r>
              <a:rPr lang="en-GB" altLang="en-US" sz="1600" b="1" dirty="0">
                <a:latin typeface="Arial" panose="020B0604020202020204" pitchFamily="34" charset="0"/>
              </a:rPr>
              <a:t>      +      H</a:t>
            </a:r>
            <a:r>
              <a:rPr lang="en-GB" altLang="en-US" sz="1600" b="1" baseline="-25000" dirty="0">
                <a:latin typeface="Arial" panose="020B0604020202020204" pitchFamily="34" charset="0"/>
              </a:rPr>
              <a:t>2</a:t>
            </a:r>
            <a:endParaRPr lang="en-GB" altLang="en-US" sz="1600" b="1" baseline="-25000" dirty="0">
              <a:latin typeface="Arial" panose="020B0604020202020204" pitchFamily="34" charset="0"/>
            </a:endParaRPr>
          </a:p>
          <a:p>
            <a:pPr>
              <a:lnSpc>
                <a:spcPct val="135000"/>
              </a:lnSpc>
            </a:pPr>
            <a:r>
              <a:rPr lang="en-GB" altLang="en-US" sz="1600" b="1" dirty="0">
                <a:latin typeface="Arial" panose="020B0604020202020204" pitchFamily="34" charset="0"/>
              </a:rPr>
              <a:t>b) 	  Na      +      O</a:t>
            </a:r>
            <a:r>
              <a:rPr lang="en-GB" altLang="en-US" sz="1600" b="1" baseline="-25000" dirty="0">
                <a:latin typeface="Arial" panose="020B0604020202020204" pitchFamily="34" charset="0"/>
              </a:rPr>
              <a:t>2</a:t>
            </a:r>
            <a:r>
              <a:rPr lang="en-GB" altLang="en-US" sz="1600" b="1" dirty="0">
                <a:latin typeface="Arial" panose="020B0604020202020204" pitchFamily="34" charset="0"/>
              </a:rPr>
              <a:t> </a:t>
            </a:r>
            <a:r>
              <a:rPr lang="en-GB" altLang="en-US" sz="1600" b="1" dirty="0" smtClean="0">
                <a:latin typeface="Arial" panose="020B0604020202020204" pitchFamily="34" charset="0"/>
              </a:rPr>
              <a:t>		</a:t>
            </a:r>
            <a:r>
              <a:rPr lang="en-GB" altLang="en-US" sz="1600" b="1" dirty="0" smtClean="0">
                <a:latin typeface="Arial" panose="020B0604020202020204" pitchFamily="34" charset="0"/>
                <a:sym typeface="Wingdings" panose="05000000000000000000" pitchFamily="2" charset="2"/>
              </a:rPr>
              <a:t></a:t>
            </a:r>
            <a:r>
              <a:rPr lang="en-GB" altLang="en-US" sz="1600" b="1" dirty="0" smtClean="0">
                <a:latin typeface="Arial" panose="020B0604020202020204" pitchFamily="34" charset="0"/>
              </a:rPr>
              <a:t>      </a:t>
            </a:r>
            <a:r>
              <a:rPr lang="en-GB" altLang="en-US" sz="1600" b="1" dirty="0">
                <a:latin typeface="Arial" panose="020B0604020202020204" pitchFamily="34" charset="0"/>
              </a:rPr>
              <a:t>Na</a:t>
            </a:r>
            <a:r>
              <a:rPr lang="en-GB" altLang="en-US" sz="1600" b="1" baseline="-25000" dirty="0">
                <a:latin typeface="Arial" panose="020B0604020202020204" pitchFamily="34" charset="0"/>
              </a:rPr>
              <a:t>2</a:t>
            </a:r>
            <a:r>
              <a:rPr lang="en-GB" altLang="en-US" sz="1600" b="1" dirty="0">
                <a:latin typeface="Arial" panose="020B0604020202020204" pitchFamily="34" charset="0"/>
              </a:rPr>
              <a:t>O</a:t>
            </a:r>
            <a:endParaRPr lang="en-GB" altLang="en-US" sz="1600" b="1" dirty="0">
              <a:latin typeface="Arial" panose="020B0604020202020204" pitchFamily="34" charset="0"/>
            </a:endParaRPr>
          </a:p>
          <a:p>
            <a:pPr>
              <a:lnSpc>
                <a:spcPct val="135000"/>
              </a:lnSpc>
            </a:pPr>
            <a:r>
              <a:rPr lang="en-GB" altLang="en-US" sz="1600" b="1" dirty="0">
                <a:latin typeface="Arial" panose="020B0604020202020204" pitchFamily="34" charset="0"/>
              </a:rPr>
              <a:t>c)  	  Ca(OH)</a:t>
            </a:r>
            <a:r>
              <a:rPr lang="en-GB" altLang="en-US" sz="1600" b="1" baseline="-25000" dirty="0">
                <a:latin typeface="Arial" panose="020B0604020202020204" pitchFamily="34" charset="0"/>
              </a:rPr>
              <a:t>2</a:t>
            </a:r>
            <a:r>
              <a:rPr lang="en-GB" altLang="en-US" sz="1600" b="1" dirty="0">
                <a:latin typeface="Arial" panose="020B0604020202020204" pitchFamily="34" charset="0"/>
              </a:rPr>
              <a:t>     +      HNO</a:t>
            </a:r>
            <a:r>
              <a:rPr lang="en-GB" altLang="en-US" sz="1600" b="1" baseline="-25000" dirty="0">
                <a:latin typeface="Arial" panose="020B0604020202020204" pitchFamily="34" charset="0"/>
              </a:rPr>
              <a:t>3</a:t>
            </a:r>
            <a:r>
              <a:rPr lang="en-GB" altLang="en-US" sz="1600" b="1" dirty="0">
                <a:latin typeface="Arial" panose="020B0604020202020204" pitchFamily="34" charset="0"/>
              </a:rPr>
              <a:t> </a:t>
            </a:r>
            <a:r>
              <a:rPr lang="en-GB" altLang="en-US" sz="1600" b="1" dirty="0" smtClean="0">
                <a:latin typeface="Arial" panose="020B0604020202020204" pitchFamily="34" charset="0"/>
              </a:rPr>
              <a:t>		</a:t>
            </a:r>
            <a:r>
              <a:rPr lang="en-GB" altLang="en-US" sz="1600" b="1" dirty="0" smtClean="0">
                <a:latin typeface="Arial" panose="020B0604020202020204" pitchFamily="34" charset="0"/>
                <a:sym typeface="Wingdings" panose="05000000000000000000" pitchFamily="2" charset="2"/>
              </a:rPr>
              <a:t></a:t>
            </a:r>
            <a:r>
              <a:rPr lang="en-GB" altLang="en-US" sz="1600" b="1" dirty="0" smtClean="0">
                <a:latin typeface="Arial" panose="020B0604020202020204" pitchFamily="34" charset="0"/>
              </a:rPr>
              <a:t>      </a:t>
            </a:r>
            <a:r>
              <a:rPr lang="en-GB" altLang="en-US" sz="1600" b="1" dirty="0">
                <a:latin typeface="Arial" panose="020B0604020202020204" pitchFamily="34" charset="0"/>
              </a:rPr>
              <a:t>Ca(NO</a:t>
            </a:r>
            <a:r>
              <a:rPr lang="en-GB" altLang="en-US" sz="1600" b="1" baseline="-25000" dirty="0">
                <a:latin typeface="Arial" panose="020B0604020202020204" pitchFamily="34" charset="0"/>
              </a:rPr>
              <a:t>3</a:t>
            </a:r>
            <a:r>
              <a:rPr lang="en-GB" altLang="en-US" sz="1600" b="1" dirty="0">
                <a:latin typeface="Arial" panose="020B0604020202020204" pitchFamily="34" charset="0"/>
              </a:rPr>
              <a:t>)</a:t>
            </a:r>
            <a:r>
              <a:rPr lang="en-GB" altLang="en-US" sz="1600" b="1" baseline="-25000" dirty="0">
                <a:latin typeface="Arial" panose="020B0604020202020204" pitchFamily="34" charset="0"/>
              </a:rPr>
              <a:t>2</a:t>
            </a:r>
            <a:r>
              <a:rPr lang="en-GB" altLang="en-US" sz="1600" b="1" dirty="0">
                <a:latin typeface="Arial" panose="020B0604020202020204" pitchFamily="34" charset="0"/>
              </a:rPr>
              <a:t>      +      H</a:t>
            </a:r>
            <a:r>
              <a:rPr lang="en-GB" altLang="en-US" sz="1600" b="1" baseline="-25000" dirty="0">
                <a:latin typeface="Arial" panose="020B0604020202020204" pitchFamily="34" charset="0"/>
              </a:rPr>
              <a:t>2</a:t>
            </a:r>
            <a:r>
              <a:rPr lang="en-GB" altLang="en-US" sz="1600" b="1" dirty="0">
                <a:latin typeface="Arial" panose="020B0604020202020204" pitchFamily="34" charset="0"/>
              </a:rPr>
              <a:t>O</a:t>
            </a:r>
            <a:endParaRPr lang="en-GB" altLang="en-US" sz="1600" b="1" dirty="0">
              <a:latin typeface="Arial" panose="020B0604020202020204" pitchFamily="34" charset="0"/>
            </a:endParaRPr>
          </a:p>
          <a:p>
            <a:pPr>
              <a:lnSpc>
                <a:spcPct val="135000"/>
              </a:lnSpc>
            </a:pPr>
            <a:r>
              <a:rPr lang="en-GB" altLang="en-US" sz="1600" b="1" dirty="0">
                <a:latin typeface="Arial" panose="020B0604020202020204" pitchFamily="34" charset="0"/>
              </a:rPr>
              <a:t>d)  	  Ca      +      H</a:t>
            </a:r>
            <a:r>
              <a:rPr lang="en-GB" altLang="en-US" sz="1600" b="1" baseline="-25000" dirty="0">
                <a:latin typeface="Arial" panose="020B0604020202020204" pitchFamily="34" charset="0"/>
              </a:rPr>
              <a:t>2</a:t>
            </a:r>
            <a:r>
              <a:rPr lang="en-GB" altLang="en-US" sz="1600" b="1" dirty="0">
                <a:latin typeface="Arial" panose="020B0604020202020204" pitchFamily="34" charset="0"/>
              </a:rPr>
              <a:t>O </a:t>
            </a:r>
            <a:r>
              <a:rPr lang="en-GB" altLang="en-US" sz="1600" b="1" dirty="0" smtClean="0">
                <a:latin typeface="Arial" panose="020B0604020202020204" pitchFamily="34" charset="0"/>
              </a:rPr>
              <a:t>		</a:t>
            </a:r>
            <a:r>
              <a:rPr lang="en-GB" altLang="en-US" sz="1600" b="1" dirty="0" smtClean="0">
                <a:latin typeface="Arial" panose="020B0604020202020204" pitchFamily="34" charset="0"/>
                <a:sym typeface="Wingdings" panose="05000000000000000000" pitchFamily="2" charset="2"/>
              </a:rPr>
              <a:t></a:t>
            </a:r>
            <a:r>
              <a:rPr lang="en-GB" altLang="en-US" sz="1600" b="1" dirty="0" smtClean="0">
                <a:latin typeface="Arial" panose="020B0604020202020204" pitchFamily="34" charset="0"/>
              </a:rPr>
              <a:t>      </a:t>
            </a:r>
            <a:r>
              <a:rPr lang="en-GB" altLang="en-US" sz="1600" b="1" dirty="0">
                <a:latin typeface="Arial" panose="020B0604020202020204" pitchFamily="34" charset="0"/>
              </a:rPr>
              <a:t>Ca(OH)</a:t>
            </a:r>
            <a:r>
              <a:rPr lang="en-GB" altLang="en-US" sz="1600" b="1" baseline="-25000" dirty="0">
                <a:latin typeface="Arial" panose="020B0604020202020204" pitchFamily="34" charset="0"/>
              </a:rPr>
              <a:t>2</a:t>
            </a:r>
            <a:r>
              <a:rPr lang="en-GB" altLang="en-US" sz="1600" b="1" dirty="0">
                <a:latin typeface="Arial" panose="020B0604020202020204" pitchFamily="34" charset="0"/>
              </a:rPr>
              <a:t>      +      H</a:t>
            </a:r>
            <a:r>
              <a:rPr lang="en-GB" altLang="en-US" sz="1600" b="1" baseline="-25000" dirty="0">
                <a:latin typeface="Arial" panose="020B0604020202020204" pitchFamily="34" charset="0"/>
              </a:rPr>
              <a:t>2</a:t>
            </a:r>
            <a:endParaRPr lang="en-GB" altLang="en-US" sz="1600" b="1" baseline="-25000" dirty="0">
              <a:latin typeface="Arial" panose="020B0604020202020204" pitchFamily="34" charset="0"/>
            </a:endParaRPr>
          </a:p>
          <a:p>
            <a:pPr>
              <a:lnSpc>
                <a:spcPct val="135000"/>
              </a:lnSpc>
            </a:pPr>
            <a:r>
              <a:rPr lang="en-GB" altLang="en-US" sz="1600" b="1" dirty="0">
                <a:latin typeface="Arial" panose="020B0604020202020204" pitchFamily="34" charset="0"/>
              </a:rPr>
              <a:t>e) 	  NaNO</a:t>
            </a:r>
            <a:r>
              <a:rPr lang="en-GB" altLang="en-US" sz="1600" b="1" baseline="-25000" dirty="0">
                <a:latin typeface="Arial" panose="020B0604020202020204" pitchFamily="34" charset="0"/>
              </a:rPr>
              <a:t>3</a:t>
            </a:r>
            <a:r>
              <a:rPr lang="en-GB" altLang="en-US" sz="1600" b="1" dirty="0">
                <a:latin typeface="Arial" panose="020B0604020202020204" pitchFamily="34" charset="0"/>
              </a:rPr>
              <a:t> </a:t>
            </a:r>
            <a:r>
              <a:rPr lang="en-GB" altLang="en-US" sz="1600" b="1" dirty="0" smtClean="0">
                <a:latin typeface="Arial" panose="020B0604020202020204" pitchFamily="34" charset="0"/>
              </a:rPr>
              <a:t>			</a:t>
            </a:r>
            <a:r>
              <a:rPr lang="en-GB" altLang="en-US" sz="1600" b="1" dirty="0" smtClean="0">
                <a:latin typeface="Arial" panose="020B0604020202020204" pitchFamily="34" charset="0"/>
                <a:sym typeface="Wingdings" panose="05000000000000000000" pitchFamily="2" charset="2"/>
              </a:rPr>
              <a:t></a:t>
            </a:r>
            <a:r>
              <a:rPr lang="en-GB" altLang="en-US" sz="1600" b="1" dirty="0" smtClean="0">
                <a:latin typeface="Arial" panose="020B0604020202020204" pitchFamily="34" charset="0"/>
              </a:rPr>
              <a:t>      </a:t>
            </a:r>
            <a:r>
              <a:rPr lang="en-GB" altLang="en-US" sz="1600" b="1" dirty="0">
                <a:latin typeface="Arial" panose="020B0604020202020204" pitchFamily="34" charset="0"/>
              </a:rPr>
              <a:t>NaNO</a:t>
            </a:r>
            <a:r>
              <a:rPr lang="en-GB" altLang="en-US" sz="1600" b="1" baseline="-25000" dirty="0">
                <a:latin typeface="Arial" panose="020B0604020202020204" pitchFamily="34" charset="0"/>
              </a:rPr>
              <a:t>2</a:t>
            </a:r>
            <a:r>
              <a:rPr lang="en-GB" altLang="en-US" sz="1600" b="1" dirty="0">
                <a:latin typeface="Arial" panose="020B0604020202020204" pitchFamily="34" charset="0"/>
              </a:rPr>
              <a:t>     +      O</a:t>
            </a:r>
            <a:r>
              <a:rPr lang="en-GB" altLang="en-US" sz="1600" b="1" baseline="-25000" dirty="0">
                <a:latin typeface="Arial" panose="020B0604020202020204" pitchFamily="34" charset="0"/>
              </a:rPr>
              <a:t>2</a:t>
            </a:r>
            <a:endParaRPr lang="en-GB" altLang="en-US" sz="1600" b="1" baseline="-25000" dirty="0">
              <a:latin typeface="Arial" panose="020B0604020202020204" pitchFamily="34" charset="0"/>
            </a:endParaRPr>
          </a:p>
          <a:p>
            <a:pPr>
              <a:lnSpc>
                <a:spcPct val="135000"/>
              </a:lnSpc>
            </a:pPr>
            <a:r>
              <a:rPr lang="en-GB" altLang="en-US" sz="1600" b="1" dirty="0">
                <a:latin typeface="Arial" panose="020B0604020202020204" pitchFamily="34" charset="0"/>
              </a:rPr>
              <a:t>f)   	  Mg(NO</a:t>
            </a:r>
            <a:r>
              <a:rPr lang="en-GB" altLang="en-US" sz="1600" b="1" baseline="-25000" dirty="0">
                <a:latin typeface="Arial" panose="020B0604020202020204" pitchFamily="34" charset="0"/>
              </a:rPr>
              <a:t>3</a:t>
            </a:r>
            <a:r>
              <a:rPr lang="en-GB" altLang="en-US" sz="1600" b="1" dirty="0">
                <a:latin typeface="Arial" panose="020B0604020202020204" pitchFamily="34" charset="0"/>
              </a:rPr>
              <a:t>)</a:t>
            </a:r>
            <a:r>
              <a:rPr lang="en-GB" altLang="en-US" sz="1600" b="1" baseline="-25000" dirty="0">
                <a:latin typeface="Arial" panose="020B0604020202020204" pitchFamily="34" charset="0"/>
              </a:rPr>
              <a:t>2</a:t>
            </a:r>
            <a:r>
              <a:rPr lang="en-GB" altLang="en-US" sz="1600" b="1" dirty="0">
                <a:latin typeface="Arial" panose="020B0604020202020204" pitchFamily="34" charset="0"/>
              </a:rPr>
              <a:t> </a:t>
            </a:r>
            <a:r>
              <a:rPr lang="en-GB" altLang="en-US" sz="1600" b="1" dirty="0" smtClean="0">
                <a:latin typeface="Arial" panose="020B0604020202020204" pitchFamily="34" charset="0"/>
              </a:rPr>
              <a:t>			</a:t>
            </a:r>
            <a:r>
              <a:rPr lang="en-GB" altLang="en-US" sz="1600" b="1" dirty="0" smtClean="0">
                <a:latin typeface="Arial" panose="020B0604020202020204" pitchFamily="34" charset="0"/>
                <a:sym typeface="Wingdings" panose="05000000000000000000" pitchFamily="2" charset="2"/>
              </a:rPr>
              <a:t></a:t>
            </a:r>
            <a:r>
              <a:rPr lang="en-GB" altLang="en-US" sz="1600" b="1" dirty="0" smtClean="0">
                <a:latin typeface="Arial" panose="020B0604020202020204" pitchFamily="34" charset="0"/>
              </a:rPr>
              <a:t>      </a:t>
            </a:r>
            <a:r>
              <a:rPr lang="en-GB" altLang="en-US" sz="1600" b="1" dirty="0" err="1">
                <a:latin typeface="Arial" panose="020B0604020202020204" pitchFamily="34" charset="0"/>
              </a:rPr>
              <a:t>MgO</a:t>
            </a:r>
            <a:r>
              <a:rPr lang="en-GB" altLang="en-US" sz="1600" b="1" dirty="0">
                <a:latin typeface="Arial" panose="020B0604020202020204" pitchFamily="34" charset="0"/>
              </a:rPr>
              <a:t>      +      NO</a:t>
            </a:r>
            <a:r>
              <a:rPr lang="en-GB" altLang="en-US" sz="1600" b="1" baseline="-25000" dirty="0">
                <a:latin typeface="Arial" panose="020B0604020202020204" pitchFamily="34" charset="0"/>
              </a:rPr>
              <a:t>2</a:t>
            </a:r>
            <a:r>
              <a:rPr lang="en-GB" altLang="en-US" sz="1600" b="1" dirty="0">
                <a:latin typeface="Arial" panose="020B0604020202020204" pitchFamily="34" charset="0"/>
              </a:rPr>
              <a:t>     +      O</a:t>
            </a:r>
            <a:r>
              <a:rPr lang="en-GB" altLang="en-US" sz="1600" b="1" baseline="-25000" dirty="0">
                <a:latin typeface="Arial" panose="020B0604020202020204" pitchFamily="34" charset="0"/>
              </a:rPr>
              <a:t>2</a:t>
            </a:r>
            <a:endParaRPr lang="en-GB" altLang="en-US" sz="1600" b="1" baseline="-25000" dirty="0">
              <a:latin typeface="Arial" panose="020B0604020202020204" pitchFamily="34" charset="0"/>
            </a:endParaRPr>
          </a:p>
          <a:p>
            <a:pPr>
              <a:lnSpc>
                <a:spcPct val="135000"/>
              </a:lnSpc>
            </a:pPr>
            <a:r>
              <a:rPr lang="en-GB" altLang="en-US" sz="1600" b="1" dirty="0">
                <a:latin typeface="Arial" panose="020B0604020202020204" pitchFamily="34" charset="0"/>
              </a:rPr>
              <a:t>g)  	  Cu      +      H</a:t>
            </a:r>
            <a:r>
              <a:rPr lang="en-GB" altLang="en-US" sz="1600" b="1" baseline="-25000" dirty="0">
                <a:latin typeface="Arial" panose="020B0604020202020204" pitchFamily="34" charset="0"/>
              </a:rPr>
              <a:t>2</a:t>
            </a:r>
            <a:r>
              <a:rPr lang="en-GB" altLang="en-US" sz="1600" b="1" dirty="0">
                <a:latin typeface="Arial" panose="020B0604020202020204" pitchFamily="34" charset="0"/>
              </a:rPr>
              <a:t>SO</a:t>
            </a:r>
            <a:r>
              <a:rPr lang="en-GB" altLang="en-US" sz="1600" b="1" baseline="-25000" dirty="0">
                <a:latin typeface="Arial" panose="020B0604020202020204" pitchFamily="34" charset="0"/>
              </a:rPr>
              <a:t>4</a:t>
            </a:r>
            <a:r>
              <a:rPr lang="en-GB" altLang="en-US" sz="1600" b="1" dirty="0">
                <a:latin typeface="Arial" panose="020B0604020202020204" pitchFamily="34" charset="0"/>
              </a:rPr>
              <a:t> </a:t>
            </a:r>
            <a:r>
              <a:rPr lang="en-GB" altLang="en-US" sz="1600" b="1" dirty="0" smtClean="0">
                <a:latin typeface="Arial" panose="020B0604020202020204" pitchFamily="34" charset="0"/>
              </a:rPr>
              <a:t>		</a:t>
            </a:r>
            <a:r>
              <a:rPr lang="en-GB" altLang="en-US" sz="1600" b="1" dirty="0" smtClean="0">
                <a:latin typeface="Arial" panose="020B0604020202020204" pitchFamily="34" charset="0"/>
                <a:sym typeface="Wingdings" panose="05000000000000000000" pitchFamily="2" charset="2"/>
              </a:rPr>
              <a:t></a:t>
            </a:r>
            <a:r>
              <a:rPr lang="en-GB" altLang="en-US" sz="1600" b="1" dirty="0" smtClean="0">
                <a:latin typeface="Arial" panose="020B0604020202020204" pitchFamily="34" charset="0"/>
              </a:rPr>
              <a:t>      </a:t>
            </a:r>
            <a:r>
              <a:rPr lang="en-GB" altLang="en-US" sz="1600" b="1" dirty="0">
                <a:latin typeface="Arial" panose="020B0604020202020204" pitchFamily="34" charset="0"/>
              </a:rPr>
              <a:t>CuSO</a:t>
            </a:r>
            <a:r>
              <a:rPr lang="en-GB" altLang="en-US" sz="1600" b="1" baseline="-25000" dirty="0">
                <a:latin typeface="Arial" panose="020B0604020202020204" pitchFamily="34" charset="0"/>
              </a:rPr>
              <a:t>4</a:t>
            </a:r>
            <a:r>
              <a:rPr lang="en-GB" altLang="en-US" sz="1600" b="1" dirty="0">
                <a:latin typeface="Arial" panose="020B0604020202020204" pitchFamily="34" charset="0"/>
              </a:rPr>
              <a:t>     +      SO</a:t>
            </a:r>
            <a:r>
              <a:rPr lang="en-GB" altLang="en-US" sz="1600" b="1" baseline="-25000" dirty="0">
                <a:latin typeface="Arial" panose="020B0604020202020204" pitchFamily="34" charset="0"/>
              </a:rPr>
              <a:t>2</a:t>
            </a:r>
            <a:r>
              <a:rPr lang="en-GB" altLang="en-US" sz="1600" b="1" dirty="0">
                <a:latin typeface="Arial" panose="020B0604020202020204" pitchFamily="34" charset="0"/>
              </a:rPr>
              <a:t>      +      H</a:t>
            </a:r>
            <a:r>
              <a:rPr lang="en-GB" altLang="en-US" sz="1600" b="1" baseline="-25000" dirty="0">
                <a:latin typeface="Arial" panose="020B0604020202020204" pitchFamily="34" charset="0"/>
              </a:rPr>
              <a:t>2</a:t>
            </a:r>
            <a:r>
              <a:rPr lang="en-GB" altLang="en-US" sz="1600" b="1" dirty="0">
                <a:latin typeface="Arial" panose="020B0604020202020204" pitchFamily="34" charset="0"/>
              </a:rPr>
              <a:t>O</a:t>
            </a:r>
            <a:endParaRPr lang="en-GB" altLang="en-US" sz="1600" b="1" dirty="0">
              <a:latin typeface="Arial" panose="020B0604020202020204" pitchFamily="34" charset="0"/>
            </a:endParaRPr>
          </a:p>
          <a:p>
            <a:pPr>
              <a:lnSpc>
                <a:spcPct val="135000"/>
              </a:lnSpc>
            </a:pPr>
            <a:r>
              <a:rPr lang="en-GB" altLang="en-US" sz="1600" b="1" dirty="0">
                <a:latin typeface="Arial" panose="020B0604020202020204" pitchFamily="34" charset="0"/>
              </a:rPr>
              <a:t>h)  	  Al      +      O</a:t>
            </a:r>
            <a:r>
              <a:rPr lang="en-GB" altLang="en-US" sz="1600" b="1" baseline="-25000" dirty="0">
                <a:latin typeface="Arial" panose="020B0604020202020204" pitchFamily="34" charset="0"/>
              </a:rPr>
              <a:t>2</a:t>
            </a:r>
            <a:r>
              <a:rPr lang="en-GB" altLang="en-US" sz="1600" b="1" dirty="0">
                <a:latin typeface="Arial" panose="020B0604020202020204" pitchFamily="34" charset="0"/>
              </a:rPr>
              <a:t> </a:t>
            </a:r>
            <a:r>
              <a:rPr lang="en-GB" altLang="en-US" sz="1600" b="1" dirty="0" smtClean="0">
                <a:latin typeface="Arial" panose="020B0604020202020204" pitchFamily="34" charset="0"/>
              </a:rPr>
              <a:t>		</a:t>
            </a:r>
            <a:r>
              <a:rPr lang="en-GB" altLang="en-US" sz="1600" b="1" dirty="0" smtClean="0">
                <a:latin typeface="Arial" panose="020B0604020202020204" pitchFamily="34" charset="0"/>
                <a:sym typeface="Wingdings" panose="05000000000000000000" pitchFamily="2" charset="2"/>
              </a:rPr>
              <a:t></a:t>
            </a:r>
            <a:r>
              <a:rPr lang="en-GB" altLang="en-US" sz="1600" b="1" dirty="0" smtClean="0">
                <a:latin typeface="Arial" panose="020B0604020202020204" pitchFamily="34" charset="0"/>
              </a:rPr>
              <a:t>      </a:t>
            </a:r>
            <a:r>
              <a:rPr lang="en-GB" altLang="en-US" sz="1600" b="1" dirty="0">
                <a:latin typeface="Arial" panose="020B0604020202020204" pitchFamily="34" charset="0"/>
              </a:rPr>
              <a:t>Al</a:t>
            </a:r>
            <a:r>
              <a:rPr lang="en-GB" altLang="en-US" sz="1600" b="1" baseline="-25000" dirty="0">
                <a:latin typeface="Arial" panose="020B0604020202020204" pitchFamily="34" charset="0"/>
              </a:rPr>
              <a:t>2</a:t>
            </a:r>
            <a:r>
              <a:rPr lang="en-GB" altLang="en-US" sz="1600" b="1" dirty="0">
                <a:latin typeface="Arial" panose="020B0604020202020204" pitchFamily="34" charset="0"/>
              </a:rPr>
              <a:t>O</a:t>
            </a:r>
            <a:r>
              <a:rPr lang="en-GB" altLang="en-US" sz="1600" b="1" baseline="-25000" dirty="0">
                <a:latin typeface="Arial" panose="020B0604020202020204" pitchFamily="34" charset="0"/>
              </a:rPr>
              <a:t>3</a:t>
            </a:r>
            <a:endParaRPr lang="en-GB" altLang="en-US" sz="1600" b="1" baseline="-25000" dirty="0">
              <a:latin typeface="Arial" panose="020B0604020202020204" pitchFamily="34" charset="0"/>
            </a:endParaRPr>
          </a:p>
          <a:p>
            <a:pPr>
              <a:lnSpc>
                <a:spcPct val="135000"/>
              </a:lnSpc>
            </a:pPr>
            <a:r>
              <a:rPr lang="en-GB" altLang="en-US" sz="1600" b="1" dirty="0" err="1">
                <a:latin typeface="Arial" panose="020B0604020202020204" pitchFamily="34" charset="0"/>
              </a:rPr>
              <a:t>i</a:t>
            </a:r>
            <a:r>
              <a:rPr lang="en-GB" altLang="en-US" sz="1600" b="1" dirty="0">
                <a:latin typeface="Arial" panose="020B0604020202020204" pitchFamily="34" charset="0"/>
              </a:rPr>
              <a:t>)   	  Fe     +      C</a:t>
            </a:r>
            <a:r>
              <a:rPr lang="en-GB" altLang="en-US" sz="1600" b="1" i="1" dirty="0"/>
              <a:t>l</a:t>
            </a:r>
            <a:r>
              <a:rPr lang="en-GB" altLang="en-US" sz="1600" b="1" baseline="-25000" dirty="0">
                <a:latin typeface="Arial" panose="020B0604020202020204" pitchFamily="34" charset="0"/>
              </a:rPr>
              <a:t>2</a:t>
            </a:r>
            <a:r>
              <a:rPr lang="en-GB" altLang="en-US" sz="1600" b="1" dirty="0">
                <a:latin typeface="Arial" panose="020B0604020202020204" pitchFamily="34" charset="0"/>
              </a:rPr>
              <a:t> </a:t>
            </a:r>
            <a:r>
              <a:rPr lang="en-GB" altLang="en-US" sz="1600" b="1" dirty="0" smtClean="0">
                <a:latin typeface="Arial" panose="020B0604020202020204" pitchFamily="34" charset="0"/>
              </a:rPr>
              <a:t>		</a:t>
            </a:r>
            <a:r>
              <a:rPr lang="en-GB" altLang="en-US" sz="1600" b="1" dirty="0" smtClean="0">
                <a:latin typeface="Arial" panose="020B0604020202020204" pitchFamily="34" charset="0"/>
                <a:sym typeface="Wingdings" panose="05000000000000000000" pitchFamily="2" charset="2"/>
              </a:rPr>
              <a:t></a:t>
            </a:r>
            <a:r>
              <a:rPr lang="en-GB" altLang="en-US" sz="1600" b="1" dirty="0" smtClean="0">
                <a:latin typeface="Arial" panose="020B0604020202020204" pitchFamily="34" charset="0"/>
              </a:rPr>
              <a:t>      </a:t>
            </a:r>
            <a:r>
              <a:rPr lang="en-GB" altLang="en-US" sz="1600" b="1" dirty="0">
                <a:latin typeface="Arial" panose="020B0604020202020204" pitchFamily="34" charset="0"/>
              </a:rPr>
              <a:t>FeC</a:t>
            </a:r>
            <a:r>
              <a:rPr lang="en-GB" altLang="en-US" sz="1600" b="1" i="1" dirty="0"/>
              <a:t>l</a:t>
            </a:r>
            <a:r>
              <a:rPr lang="en-GB" altLang="en-US" sz="1600" b="1" baseline="-25000" dirty="0">
                <a:latin typeface="Arial" panose="020B0604020202020204" pitchFamily="34" charset="0"/>
              </a:rPr>
              <a:t>3</a:t>
            </a:r>
            <a:endParaRPr lang="en-GB" altLang="en-US" sz="1600" b="1" baseline="-25000" dirty="0">
              <a:latin typeface="Arial" panose="020B0604020202020204" pitchFamily="34" charset="0"/>
            </a:endParaRPr>
          </a:p>
          <a:p>
            <a:pPr>
              <a:lnSpc>
                <a:spcPct val="135000"/>
              </a:lnSpc>
            </a:pPr>
            <a:r>
              <a:rPr lang="en-GB" altLang="en-US" sz="1600" b="1" dirty="0">
                <a:latin typeface="Arial" panose="020B0604020202020204" pitchFamily="34" charset="0"/>
              </a:rPr>
              <a:t>j)   	  C</a:t>
            </a:r>
            <a:r>
              <a:rPr lang="en-GB" altLang="en-US" sz="1600" b="1" baseline="-25000" dirty="0">
                <a:latin typeface="Arial" panose="020B0604020202020204" pitchFamily="34" charset="0"/>
              </a:rPr>
              <a:t>2</a:t>
            </a:r>
            <a:r>
              <a:rPr lang="en-GB" altLang="en-US" sz="1600" b="1" dirty="0">
                <a:latin typeface="Arial" panose="020B0604020202020204" pitchFamily="34" charset="0"/>
              </a:rPr>
              <a:t>H</a:t>
            </a:r>
            <a:r>
              <a:rPr lang="en-GB" altLang="en-US" sz="1600" b="1" baseline="-25000" dirty="0">
                <a:latin typeface="Arial" panose="020B0604020202020204" pitchFamily="34" charset="0"/>
              </a:rPr>
              <a:t>6</a:t>
            </a:r>
            <a:r>
              <a:rPr lang="en-GB" altLang="en-US" sz="1600" b="1" dirty="0">
                <a:latin typeface="Arial" panose="020B0604020202020204" pitchFamily="34" charset="0"/>
              </a:rPr>
              <a:t>     +       O</a:t>
            </a:r>
            <a:r>
              <a:rPr lang="en-GB" altLang="en-US" sz="1600" b="1" baseline="-25000" dirty="0">
                <a:latin typeface="Arial" panose="020B0604020202020204" pitchFamily="34" charset="0"/>
              </a:rPr>
              <a:t>2</a:t>
            </a:r>
            <a:r>
              <a:rPr lang="en-GB" altLang="en-US" sz="1600" b="1" dirty="0">
                <a:latin typeface="Arial" panose="020B0604020202020204" pitchFamily="34" charset="0"/>
              </a:rPr>
              <a:t> </a:t>
            </a:r>
            <a:r>
              <a:rPr lang="en-GB" altLang="en-US" sz="1600" b="1" dirty="0" smtClean="0">
                <a:latin typeface="Arial" panose="020B0604020202020204" pitchFamily="34" charset="0"/>
              </a:rPr>
              <a:t>		</a:t>
            </a:r>
            <a:r>
              <a:rPr lang="en-GB" altLang="en-US" sz="1600" b="1" dirty="0" smtClean="0">
                <a:latin typeface="Arial" panose="020B0604020202020204" pitchFamily="34" charset="0"/>
                <a:sym typeface="Wingdings" panose="05000000000000000000" pitchFamily="2" charset="2"/>
              </a:rPr>
              <a:t></a:t>
            </a:r>
            <a:r>
              <a:rPr lang="en-GB" altLang="en-US" sz="1600" b="1" dirty="0" smtClean="0">
                <a:latin typeface="Arial" panose="020B0604020202020204" pitchFamily="34" charset="0"/>
              </a:rPr>
              <a:t>      </a:t>
            </a:r>
            <a:r>
              <a:rPr lang="en-GB" altLang="en-US" sz="1600" b="1" dirty="0">
                <a:latin typeface="Arial" panose="020B0604020202020204" pitchFamily="34" charset="0"/>
              </a:rPr>
              <a:t>CO</a:t>
            </a:r>
            <a:r>
              <a:rPr lang="en-GB" altLang="en-US" sz="1600" b="1" baseline="-25000" dirty="0">
                <a:latin typeface="Arial" panose="020B0604020202020204" pitchFamily="34" charset="0"/>
              </a:rPr>
              <a:t>2</a:t>
            </a:r>
            <a:r>
              <a:rPr lang="en-GB" altLang="en-US" sz="1600" b="1" dirty="0">
                <a:latin typeface="Arial" panose="020B0604020202020204" pitchFamily="34" charset="0"/>
              </a:rPr>
              <a:t>     +      </a:t>
            </a:r>
            <a:r>
              <a:rPr lang="en-GB" altLang="en-US" sz="1600" b="1" dirty="0" smtClean="0">
                <a:latin typeface="Arial" panose="020B0604020202020204" pitchFamily="34" charset="0"/>
              </a:rPr>
              <a:t>H</a:t>
            </a:r>
            <a:r>
              <a:rPr lang="en-GB" altLang="en-US" sz="1600" b="1" baseline="-25000" dirty="0" smtClean="0">
                <a:latin typeface="Arial" panose="020B0604020202020204" pitchFamily="34" charset="0"/>
              </a:rPr>
              <a:t>2</a:t>
            </a:r>
            <a:r>
              <a:rPr lang="en-GB" altLang="en-US" sz="1600" b="1" dirty="0" smtClean="0">
                <a:latin typeface="Arial" panose="020B0604020202020204" pitchFamily="34" charset="0"/>
              </a:rPr>
              <a:t>O</a:t>
            </a:r>
            <a:endParaRPr lang="en-GB" altLang="en-US" sz="1600" b="1" dirty="0">
              <a:latin typeface="Arial" panose="020B0604020202020204" pitchFamily="34" charset="0"/>
            </a:endParaRPr>
          </a:p>
          <a:p>
            <a:pPr>
              <a:lnSpc>
                <a:spcPct val="135000"/>
              </a:lnSpc>
            </a:pPr>
            <a:r>
              <a:rPr lang="en-GB" altLang="en-US" sz="1600" b="1" dirty="0">
                <a:latin typeface="Arial" panose="020B0604020202020204" pitchFamily="34" charset="0"/>
              </a:rPr>
              <a:t>k)  	  A</a:t>
            </a:r>
            <a:r>
              <a:rPr lang="en-GB" altLang="en-US" sz="1600" b="1" i="1" dirty="0"/>
              <a:t>l</a:t>
            </a:r>
            <a:r>
              <a:rPr lang="en-GB" altLang="en-US" sz="1600" b="1" baseline="-25000" dirty="0">
                <a:latin typeface="Arial" panose="020B0604020202020204" pitchFamily="34" charset="0"/>
              </a:rPr>
              <a:t>2</a:t>
            </a:r>
            <a:r>
              <a:rPr lang="en-GB" altLang="en-US" sz="1600" b="1" dirty="0">
                <a:latin typeface="Arial" panose="020B0604020202020204" pitchFamily="34" charset="0"/>
              </a:rPr>
              <a:t>O</a:t>
            </a:r>
            <a:r>
              <a:rPr lang="en-GB" altLang="en-US" sz="1600" b="1" baseline="-25000" dirty="0">
                <a:latin typeface="Arial" panose="020B0604020202020204" pitchFamily="34" charset="0"/>
              </a:rPr>
              <a:t>3</a:t>
            </a:r>
            <a:r>
              <a:rPr lang="en-GB" altLang="en-US" sz="1600" b="1" dirty="0">
                <a:latin typeface="Arial" panose="020B0604020202020204" pitchFamily="34" charset="0"/>
              </a:rPr>
              <a:t>      +      </a:t>
            </a:r>
            <a:r>
              <a:rPr lang="en-GB" altLang="en-US" sz="1600" b="1" dirty="0" err="1">
                <a:latin typeface="Arial" panose="020B0604020202020204" pitchFamily="34" charset="0"/>
              </a:rPr>
              <a:t>NaOH</a:t>
            </a:r>
            <a:r>
              <a:rPr lang="en-GB" altLang="en-US" sz="1600" b="1" dirty="0">
                <a:latin typeface="Arial" panose="020B0604020202020204" pitchFamily="34" charset="0"/>
              </a:rPr>
              <a:t>     +     H</a:t>
            </a:r>
            <a:r>
              <a:rPr lang="en-GB" altLang="en-US" sz="1600" b="1" baseline="-25000" dirty="0">
                <a:latin typeface="Arial" panose="020B0604020202020204" pitchFamily="34" charset="0"/>
              </a:rPr>
              <a:t>2</a:t>
            </a:r>
            <a:r>
              <a:rPr lang="en-GB" altLang="en-US" sz="1600" b="1" dirty="0">
                <a:latin typeface="Arial" panose="020B0604020202020204" pitchFamily="34" charset="0"/>
              </a:rPr>
              <a:t>O </a:t>
            </a:r>
            <a:r>
              <a:rPr lang="en-GB" altLang="en-US" sz="1600" b="1" dirty="0" smtClean="0">
                <a:latin typeface="Arial" panose="020B0604020202020204" pitchFamily="34" charset="0"/>
              </a:rPr>
              <a:t>	</a:t>
            </a:r>
            <a:r>
              <a:rPr lang="en-GB" altLang="en-US" sz="1600" b="1" dirty="0" smtClean="0">
                <a:latin typeface="Arial" panose="020B0604020202020204" pitchFamily="34" charset="0"/>
                <a:sym typeface="Wingdings" panose="05000000000000000000" pitchFamily="2" charset="2"/>
              </a:rPr>
              <a:t></a:t>
            </a:r>
            <a:r>
              <a:rPr lang="en-GB" altLang="en-US" sz="1600" b="1" dirty="0" smtClean="0">
                <a:latin typeface="Arial" panose="020B0604020202020204" pitchFamily="34" charset="0"/>
              </a:rPr>
              <a:t>      </a:t>
            </a:r>
            <a:r>
              <a:rPr lang="en-GB" altLang="en-US" sz="1600" b="1" dirty="0" err="1">
                <a:latin typeface="Arial" panose="020B0604020202020204" pitchFamily="34" charset="0"/>
              </a:rPr>
              <a:t>NaA</a:t>
            </a:r>
            <a:r>
              <a:rPr lang="en-GB" altLang="en-US" sz="1600" b="1" i="1" dirty="0" err="1"/>
              <a:t>l</a:t>
            </a:r>
            <a:r>
              <a:rPr lang="en-GB" altLang="en-US" sz="1600" b="1" dirty="0">
                <a:latin typeface="Arial" panose="020B0604020202020204" pitchFamily="34" charset="0"/>
              </a:rPr>
              <a:t>(OH)</a:t>
            </a:r>
            <a:r>
              <a:rPr lang="en-GB" altLang="en-US" sz="1600" b="1" baseline="-25000" dirty="0">
                <a:latin typeface="Arial" panose="020B0604020202020204" pitchFamily="34" charset="0"/>
              </a:rPr>
              <a:t>4</a:t>
            </a:r>
            <a:endParaRPr lang="en-GB" altLang="en-US" sz="1600" b="1" baseline="-25000" dirty="0">
              <a:latin typeface="Arial" panose="020B0604020202020204" pitchFamily="34" charset="0"/>
            </a:endParaRPr>
          </a:p>
          <a:p>
            <a:pPr>
              <a:lnSpc>
                <a:spcPct val="135000"/>
              </a:lnSpc>
            </a:pPr>
            <a:r>
              <a:rPr lang="en-GB" altLang="en-US" sz="1600" b="1" dirty="0">
                <a:latin typeface="Arial" panose="020B0604020202020204" pitchFamily="34" charset="0"/>
              </a:rPr>
              <a:t>l)   	  Cu      +      HNO</a:t>
            </a:r>
            <a:r>
              <a:rPr lang="en-GB" altLang="en-US" sz="1600" b="1" baseline="-25000" dirty="0">
                <a:latin typeface="Arial" panose="020B0604020202020204" pitchFamily="34" charset="0"/>
              </a:rPr>
              <a:t>3</a:t>
            </a:r>
            <a:r>
              <a:rPr lang="en-GB" altLang="en-US" sz="1600" b="1" dirty="0">
                <a:latin typeface="Arial" panose="020B0604020202020204" pitchFamily="34" charset="0"/>
              </a:rPr>
              <a:t> </a:t>
            </a:r>
            <a:r>
              <a:rPr lang="en-GB" altLang="en-US" sz="1600" b="1" dirty="0" smtClean="0">
                <a:latin typeface="Arial" panose="020B0604020202020204" pitchFamily="34" charset="0"/>
              </a:rPr>
              <a:t>		</a:t>
            </a:r>
            <a:r>
              <a:rPr lang="en-GB" altLang="en-US" sz="1600" b="1" dirty="0" smtClean="0">
                <a:latin typeface="Arial" panose="020B0604020202020204" pitchFamily="34" charset="0"/>
                <a:sym typeface="Wingdings" panose="05000000000000000000" pitchFamily="2" charset="2"/>
              </a:rPr>
              <a:t></a:t>
            </a:r>
            <a:r>
              <a:rPr lang="en-GB" altLang="en-US" sz="1600" b="1" dirty="0" smtClean="0">
                <a:latin typeface="Arial" panose="020B0604020202020204" pitchFamily="34" charset="0"/>
              </a:rPr>
              <a:t>      </a:t>
            </a:r>
            <a:r>
              <a:rPr lang="en-GB" altLang="en-US" sz="1600" b="1" dirty="0">
                <a:latin typeface="Arial" panose="020B0604020202020204" pitchFamily="34" charset="0"/>
              </a:rPr>
              <a:t>Cu(NO</a:t>
            </a:r>
            <a:r>
              <a:rPr lang="en-GB" altLang="en-US" sz="1600" b="1" baseline="-25000" dirty="0">
                <a:latin typeface="Arial" panose="020B0604020202020204" pitchFamily="34" charset="0"/>
              </a:rPr>
              <a:t>3</a:t>
            </a:r>
            <a:r>
              <a:rPr lang="en-GB" altLang="en-US" sz="1600" b="1" dirty="0">
                <a:latin typeface="Arial" panose="020B0604020202020204" pitchFamily="34" charset="0"/>
              </a:rPr>
              <a:t>)</a:t>
            </a:r>
            <a:r>
              <a:rPr lang="en-GB" altLang="en-US" sz="1600" b="1" baseline="-25000" dirty="0">
                <a:latin typeface="Arial" panose="020B0604020202020204" pitchFamily="34" charset="0"/>
              </a:rPr>
              <a:t>2</a:t>
            </a:r>
            <a:r>
              <a:rPr lang="en-GB" altLang="en-US" sz="1600" b="1" dirty="0">
                <a:latin typeface="Arial" panose="020B0604020202020204" pitchFamily="34" charset="0"/>
              </a:rPr>
              <a:t>     +      H</a:t>
            </a:r>
            <a:r>
              <a:rPr lang="en-GB" altLang="en-US" sz="1600" b="1" baseline="-25000" dirty="0">
                <a:latin typeface="Arial" panose="020B0604020202020204" pitchFamily="34" charset="0"/>
              </a:rPr>
              <a:t>2</a:t>
            </a:r>
            <a:r>
              <a:rPr lang="en-GB" altLang="en-US" sz="1600" b="1" dirty="0">
                <a:latin typeface="Arial" panose="020B0604020202020204" pitchFamily="34" charset="0"/>
              </a:rPr>
              <a:t>O      +      NO</a:t>
            </a:r>
            <a:endParaRPr lang="en-GB" altLang="en-US" sz="1600" b="1" dirty="0">
              <a:latin typeface="Arial" panose="020B0604020202020204" pitchFamily="34" charset="0"/>
            </a:endParaRPr>
          </a:p>
          <a:p>
            <a:pPr>
              <a:lnSpc>
                <a:spcPct val="135000"/>
              </a:lnSpc>
            </a:pPr>
            <a:r>
              <a:rPr lang="en-GB" altLang="en-US" sz="1600" b="1" dirty="0">
                <a:latin typeface="Arial" panose="020B0604020202020204" pitchFamily="34" charset="0"/>
              </a:rPr>
              <a:t>m) 	  KOH      +      F</a:t>
            </a:r>
            <a:r>
              <a:rPr lang="en-GB" altLang="en-US" sz="1600" b="1" baseline="-25000" dirty="0">
                <a:latin typeface="Arial" panose="020B0604020202020204" pitchFamily="34" charset="0"/>
              </a:rPr>
              <a:t>2</a:t>
            </a:r>
            <a:r>
              <a:rPr lang="en-GB" altLang="en-US" sz="1600" b="1" dirty="0">
                <a:latin typeface="Arial" panose="020B0604020202020204" pitchFamily="34" charset="0"/>
              </a:rPr>
              <a:t> </a:t>
            </a:r>
            <a:r>
              <a:rPr lang="en-GB" altLang="en-US" sz="1600" b="1" dirty="0" smtClean="0">
                <a:latin typeface="Arial" panose="020B0604020202020204" pitchFamily="34" charset="0"/>
              </a:rPr>
              <a:t>		</a:t>
            </a:r>
            <a:r>
              <a:rPr lang="en-GB" altLang="en-US" sz="1600" b="1" dirty="0" smtClean="0">
                <a:latin typeface="Arial" panose="020B0604020202020204" pitchFamily="34" charset="0"/>
                <a:sym typeface="Wingdings" panose="05000000000000000000" pitchFamily="2" charset="2"/>
              </a:rPr>
              <a:t></a:t>
            </a:r>
            <a:r>
              <a:rPr lang="en-GB" altLang="en-US" sz="1600" b="1" dirty="0" smtClean="0">
                <a:latin typeface="Arial" panose="020B0604020202020204" pitchFamily="34" charset="0"/>
              </a:rPr>
              <a:t>      </a:t>
            </a:r>
            <a:r>
              <a:rPr lang="en-GB" altLang="en-US" sz="1600" b="1" dirty="0">
                <a:latin typeface="Arial" panose="020B0604020202020204" pitchFamily="34" charset="0"/>
              </a:rPr>
              <a:t>KF      +      F</a:t>
            </a:r>
            <a:r>
              <a:rPr lang="en-GB" altLang="en-US" sz="1600" b="1" baseline="-25000" dirty="0">
                <a:latin typeface="Arial" panose="020B0604020202020204" pitchFamily="34" charset="0"/>
              </a:rPr>
              <a:t>2</a:t>
            </a:r>
            <a:r>
              <a:rPr lang="en-GB" altLang="en-US" sz="1600" b="1" dirty="0">
                <a:latin typeface="Arial" panose="020B0604020202020204" pitchFamily="34" charset="0"/>
              </a:rPr>
              <a:t>O      +      H</a:t>
            </a:r>
            <a:r>
              <a:rPr lang="en-GB" altLang="en-US" sz="1600" b="1" baseline="-25000" dirty="0">
                <a:latin typeface="Arial" panose="020B0604020202020204" pitchFamily="34" charset="0"/>
              </a:rPr>
              <a:t>2</a:t>
            </a:r>
            <a:r>
              <a:rPr lang="en-GB" altLang="en-US" sz="1600" b="1" dirty="0">
                <a:latin typeface="Arial" panose="020B0604020202020204" pitchFamily="34" charset="0"/>
              </a:rPr>
              <a:t>O</a:t>
            </a:r>
            <a:endParaRPr lang="en-GB" altLang="en-US" sz="1600" b="1" dirty="0">
              <a:latin typeface="Arial" panose="020B0604020202020204" pitchFamily="34" charset="0"/>
            </a:endParaRPr>
          </a:p>
          <a:p>
            <a:pPr>
              <a:lnSpc>
                <a:spcPct val="135000"/>
              </a:lnSpc>
            </a:pPr>
            <a:r>
              <a:rPr lang="en-GB" altLang="en-US" sz="1600" b="1" dirty="0">
                <a:latin typeface="Arial" panose="020B0604020202020204" pitchFamily="34" charset="0"/>
              </a:rPr>
              <a:t>n)  	  KOH      +      C</a:t>
            </a:r>
            <a:r>
              <a:rPr lang="en-GB" altLang="en-US" sz="1600" b="1" i="1" dirty="0"/>
              <a:t>l</a:t>
            </a:r>
            <a:r>
              <a:rPr lang="en-GB" altLang="en-US" sz="1600" b="1" baseline="-25000" dirty="0">
                <a:latin typeface="Arial" panose="020B0604020202020204" pitchFamily="34" charset="0"/>
              </a:rPr>
              <a:t>2</a:t>
            </a:r>
            <a:r>
              <a:rPr lang="en-GB" altLang="en-US" sz="1600" b="1" dirty="0">
                <a:latin typeface="Arial" panose="020B0604020202020204" pitchFamily="34" charset="0"/>
              </a:rPr>
              <a:t> </a:t>
            </a:r>
            <a:r>
              <a:rPr lang="en-GB" altLang="en-US" sz="1600" b="1" dirty="0" smtClean="0">
                <a:latin typeface="Arial" panose="020B0604020202020204" pitchFamily="34" charset="0"/>
              </a:rPr>
              <a:t>		</a:t>
            </a:r>
            <a:r>
              <a:rPr lang="en-GB" altLang="en-US" sz="1600" b="1" dirty="0" smtClean="0">
                <a:latin typeface="Arial" panose="020B0604020202020204" pitchFamily="34" charset="0"/>
                <a:sym typeface="Wingdings" panose="05000000000000000000" pitchFamily="2" charset="2"/>
              </a:rPr>
              <a:t></a:t>
            </a:r>
            <a:r>
              <a:rPr lang="en-GB" altLang="en-US" sz="1600" b="1" dirty="0" smtClean="0">
                <a:latin typeface="Arial" panose="020B0604020202020204" pitchFamily="34" charset="0"/>
              </a:rPr>
              <a:t>      </a:t>
            </a:r>
            <a:r>
              <a:rPr lang="en-GB" altLang="en-US" sz="1600" b="1" dirty="0" err="1">
                <a:latin typeface="Arial" panose="020B0604020202020204" pitchFamily="34" charset="0"/>
              </a:rPr>
              <a:t>KC</a:t>
            </a:r>
            <a:r>
              <a:rPr lang="en-GB" altLang="en-US" sz="1600" b="1" i="1" dirty="0" err="1"/>
              <a:t>l</a:t>
            </a:r>
            <a:r>
              <a:rPr lang="en-GB" altLang="en-US" sz="1600" b="1" i="1" dirty="0"/>
              <a:t> </a:t>
            </a:r>
            <a:r>
              <a:rPr lang="en-GB" altLang="en-US" sz="1600" b="1" dirty="0">
                <a:latin typeface="Arial" panose="020B0604020202020204" pitchFamily="34" charset="0"/>
              </a:rPr>
              <a:t>     +      KC</a:t>
            </a:r>
            <a:r>
              <a:rPr lang="en-GB" altLang="en-US" sz="1600" b="1" i="1" dirty="0"/>
              <a:t>l</a:t>
            </a:r>
            <a:r>
              <a:rPr lang="en-GB" altLang="en-US" sz="1600" b="1" dirty="0">
                <a:latin typeface="Arial" panose="020B0604020202020204" pitchFamily="34" charset="0"/>
              </a:rPr>
              <a:t>O</a:t>
            </a:r>
            <a:r>
              <a:rPr lang="en-GB" altLang="en-US" sz="1600" b="1" baseline="-25000" dirty="0">
                <a:latin typeface="Arial" panose="020B0604020202020204" pitchFamily="34" charset="0"/>
              </a:rPr>
              <a:t>3</a:t>
            </a:r>
            <a:r>
              <a:rPr lang="en-GB" altLang="en-US" sz="1600" b="1" dirty="0">
                <a:latin typeface="Arial" panose="020B0604020202020204" pitchFamily="34" charset="0"/>
              </a:rPr>
              <a:t>     +      H</a:t>
            </a:r>
            <a:r>
              <a:rPr lang="en-GB" altLang="en-US" sz="1600" b="1" baseline="-25000" dirty="0">
                <a:latin typeface="Arial" panose="020B0604020202020204" pitchFamily="34" charset="0"/>
              </a:rPr>
              <a:t>2</a:t>
            </a:r>
            <a:r>
              <a:rPr lang="en-GB" altLang="en-US" sz="1600" b="1" dirty="0">
                <a:latin typeface="Arial" panose="020B0604020202020204" pitchFamily="34" charset="0"/>
              </a:rPr>
              <a:t>O</a:t>
            </a:r>
            <a:endParaRPr lang="en-GB" altLang="en-US" sz="1600" b="1" dirty="0">
              <a:latin typeface="Arial" panose="020B0604020202020204" pitchFamily="34" charset="0"/>
            </a:endParaRPr>
          </a:p>
        </p:txBody>
      </p:sp>
      <p:sp>
        <p:nvSpPr>
          <p:cNvPr id="189448" name="Text Box 8"/>
          <p:cNvSpPr txBox="1">
            <a:spLocks noChangeArrowheads="1"/>
          </p:cNvSpPr>
          <p:nvPr/>
        </p:nvSpPr>
        <p:spPr bwMode="auto">
          <a:xfrm>
            <a:off x="1743075" y="1455738"/>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a:solidFill>
                  <a:srgbClr val="A50021"/>
                </a:solidFill>
                <a:latin typeface="Arial" panose="020B0604020202020204" pitchFamily="34" charset="0"/>
              </a:rPr>
              <a:t>2</a:t>
            </a:r>
            <a:endParaRPr lang="en-GB" altLang="en-US" sz="2000" b="1">
              <a:solidFill>
                <a:srgbClr val="A50021"/>
              </a:solidFill>
              <a:latin typeface="Arial" panose="020B0604020202020204" pitchFamily="34" charset="0"/>
            </a:endParaRPr>
          </a:p>
        </p:txBody>
      </p:sp>
      <p:sp>
        <p:nvSpPr>
          <p:cNvPr id="189449" name="Text Box 9"/>
          <p:cNvSpPr txBox="1">
            <a:spLocks noChangeArrowheads="1"/>
          </p:cNvSpPr>
          <p:nvPr/>
        </p:nvSpPr>
        <p:spPr bwMode="auto">
          <a:xfrm>
            <a:off x="4291012" y="1789113"/>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dirty="0">
                <a:solidFill>
                  <a:srgbClr val="A50021"/>
                </a:solidFill>
                <a:latin typeface="Arial" panose="020B0604020202020204" pitchFamily="34" charset="0"/>
              </a:rPr>
              <a:t>2</a:t>
            </a:r>
            <a:endParaRPr lang="en-GB" altLang="en-US" sz="2000" b="1" dirty="0">
              <a:solidFill>
                <a:srgbClr val="A50021"/>
              </a:solidFill>
              <a:latin typeface="Arial" panose="020B0604020202020204" pitchFamily="34" charset="0"/>
            </a:endParaRPr>
          </a:p>
        </p:txBody>
      </p:sp>
      <p:sp>
        <p:nvSpPr>
          <p:cNvPr id="189450" name="Text Box 10"/>
          <p:cNvSpPr txBox="1">
            <a:spLocks noChangeArrowheads="1"/>
          </p:cNvSpPr>
          <p:nvPr/>
        </p:nvSpPr>
        <p:spPr bwMode="auto">
          <a:xfrm>
            <a:off x="657225" y="1789113"/>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a:solidFill>
                  <a:srgbClr val="A50021"/>
                </a:solidFill>
                <a:latin typeface="Arial" panose="020B0604020202020204" pitchFamily="34" charset="0"/>
              </a:rPr>
              <a:t>4</a:t>
            </a:r>
            <a:endParaRPr lang="en-GB" altLang="en-US" sz="2000" b="1">
              <a:solidFill>
                <a:srgbClr val="A50021"/>
              </a:solidFill>
              <a:latin typeface="Arial" panose="020B0604020202020204" pitchFamily="34" charset="0"/>
            </a:endParaRPr>
          </a:p>
        </p:txBody>
      </p:sp>
      <p:sp>
        <p:nvSpPr>
          <p:cNvPr id="189451" name="Text Box 11"/>
          <p:cNvSpPr txBox="1">
            <a:spLocks noChangeArrowheads="1"/>
          </p:cNvSpPr>
          <p:nvPr/>
        </p:nvSpPr>
        <p:spPr bwMode="auto">
          <a:xfrm>
            <a:off x="2168525" y="2095500"/>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a:solidFill>
                  <a:srgbClr val="A50021"/>
                </a:solidFill>
                <a:latin typeface="Arial" panose="020B0604020202020204" pitchFamily="34" charset="0"/>
              </a:rPr>
              <a:t>2</a:t>
            </a:r>
            <a:endParaRPr lang="en-GB" altLang="en-US" sz="2000" b="1">
              <a:solidFill>
                <a:srgbClr val="A50021"/>
              </a:solidFill>
              <a:latin typeface="Arial" panose="020B0604020202020204" pitchFamily="34" charset="0"/>
            </a:endParaRPr>
          </a:p>
        </p:txBody>
      </p:sp>
      <p:sp>
        <p:nvSpPr>
          <p:cNvPr id="189452" name="Text Box 12"/>
          <p:cNvSpPr txBox="1">
            <a:spLocks noChangeArrowheads="1"/>
          </p:cNvSpPr>
          <p:nvPr/>
        </p:nvSpPr>
        <p:spPr bwMode="auto">
          <a:xfrm>
            <a:off x="5945188" y="2095500"/>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dirty="0">
                <a:solidFill>
                  <a:srgbClr val="A50021"/>
                </a:solidFill>
                <a:latin typeface="Arial" panose="020B0604020202020204" pitchFamily="34" charset="0"/>
              </a:rPr>
              <a:t>2</a:t>
            </a:r>
            <a:endParaRPr lang="en-GB" altLang="en-US" sz="2000" b="1" dirty="0">
              <a:solidFill>
                <a:srgbClr val="A50021"/>
              </a:solidFill>
              <a:latin typeface="Arial" panose="020B0604020202020204" pitchFamily="34" charset="0"/>
            </a:endParaRPr>
          </a:p>
        </p:txBody>
      </p:sp>
      <p:sp>
        <p:nvSpPr>
          <p:cNvPr id="189453" name="Text Box 13"/>
          <p:cNvSpPr txBox="1">
            <a:spLocks noChangeArrowheads="1"/>
          </p:cNvSpPr>
          <p:nvPr/>
        </p:nvSpPr>
        <p:spPr bwMode="auto">
          <a:xfrm>
            <a:off x="1717675" y="2439988"/>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a:solidFill>
                  <a:srgbClr val="A50021"/>
                </a:solidFill>
                <a:latin typeface="Arial" panose="020B0604020202020204" pitchFamily="34" charset="0"/>
              </a:rPr>
              <a:t>2</a:t>
            </a:r>
            <a:endParaRPr lang="en-GB" altLang="en-US" sz="2000" b="1">
              <a:solidFill>
                <a:srgbClr val="A50021"/>
              </a:solidFill>
              <a:latin typeface="Arial" panose="020B0604020202020204" pitchFamily="34" charset="0"/>
            </a:endParaRPr>
          </a:p>
        </p:txBody>
      </p:sp>
      <p:sp>
        <p:nvSpPr>
          <p:cNvPr id="189454" name="Text Box 14"/>
          <p:cNvSpPr txBox="1">
            <a:spLocks noChangeArrowheads="1"/>
          </p:cNvSpPr>
          <p:nvPr/>
        </p:nvSpPr>
        <p:spPr bwMode="auto">
          <a:xfrm>
            <a:off x="657225" y="2798763"/>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a:solidFill>
                  <a:srgbClr val="A50021"/>
                </a:solidFill>
                <a:latin typeface="Arial" panose="020B0604020202020204" pitchFamily="34" charset="0"/>
              </a:rPr>
              <a:t>2</a:t>
            </a:r>
            <a:endParaRPr lang="en-GB" altLang="en-US" sz="2000" b="1">
              <a:solidFill>
                <a:srgbClr val="A50021"/>
              </a:solidFill>
              <a:latin typeface="Arial" panose="020B0604020202020204" pitchFamily="34" charset="0"/>
            </a:endParaRPr>
          </a:p>
        </p:txBody>
      </p:sp>
      <p:sp>
        <p:nvSpPr>
          <p:cNvPr id="189455" name="Text Box 15"/>
          <p:cNvSpPr txBox="1">
            <a:spLocks noChangeArrowheads="1"/>
          </p:cNvSpPr>
          <p:nvPr/>
        </p:nvSpPr>
        <p:spPr bwMode="auto">
          <a:xfrm>
            <a:off x="4276847" y="2778125"/>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dirty="0">
                <a:solidFill>
                  <a:srgbClr val="A50021"/>
                </a:solidFill>
                <a:latin typeface="Arial" panose="020B0604020202020204" pitchFamily="34" charset="0"/>
              </a:rPr>
              <a:t>2</a:t>
            </a:r>
            <a:endParaRPr lang="en-GB" altLang="en-US" sz="2000" b="1" dirty="0">
              <a:solidFill>
                <a:srgbClr val="A50021"/>
              </a:solidFill>
              <a:latin typeface="Arial" panose="020B0604020202020204" pitchFamily="34" charset="0"/>
            </a:endParaRPr>
          </a:p>
        </p:txBody>
      </p:sp>
      <p:sp>
        <p:nvSpPr>
          <p:cNvPr id="189456" name="Text Box 16"/>
          <p:cNvSpPr txBox="1">
            <a:spLocks noChangeArrowheads="1"/>
          </p:cNvSpPr>
          <p:nvPr/>
        </p:nvSpPr>
        <p:spPr bwMode="auto">
          <a:xfrm>
            <a:off x="644525" y="3124200"/>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a:solidFill>
                  <a:srgbClr val="A50021"/>
                </a:solidFill>
                <a:latin typeface="Arial" panose="020B0604020202020204" pitchFamily="34" charset="0"/>
              </a:rPr>
              <a:t>2</a:t>
            </a:r>
            <a:endParaRPr lang="en-GB" altLang="en-US" sz="2000" b="1">
              <a:solidFill>
                <a:srgbClr val="A50021"/>
              </a:solidFill>
              <a:latin typeface="Arial" panose="020B0604020202020204" pitchFamily="34" charset="0"/>
            </a:endParaRPr>
          </a:p>
        </p:txBody>
      </p:sp>
      <p:sp>
        <p:nvSpPr>
          <p:cNvPr id="189457" name="Text Box 17"/>
          <p:cNvSpPr txBox="1">
            <a:spLocks noChangeArrowheads="1"/>
          </p:cNvSpPr>
          <p:nvPr/>
        </p:nvSpPr>
        <p:spPr bwMode="auto">
          <a:xfrm>
            <a:off x="5556250" y="3090069"/>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dirty="0">
                <a:solidFill>
                  <a:srgbClr val="A50021"/>
                </a:solidFill>
                <a:latin typeface="Arial" panose="020B0604020202020204" pitchFamily="34" charset="0"/>
              </a:rPr>
              <a:t>4</a:t>
            </a:r>
            <a:endParaRPr lang="en-GB" altLang="en-US" sz="2000" b="1" dirty="0">
              <a:solidFill>
                <a:srgbClr val="A50021"/>
              </a:solidFill>
              <a:latin typeface="Arial" panose="020B0604020202020204" pitchFamily="34" charset="0"/>
            </a:endParaRPr>
          </a:p>
        </p:txBody>
      </p:sp>
      <p:sp>
        <p:nvSpPr>
          <p:cNvPr id="189458" name="Text Box 18"/>
          <p:cNvSpPr txBox="1">
            <a:spLocks noChangeArrowheads="1"/>
          </p:cNvSpPr>
          <p:nvPr/>
        </p:nvSpPr>
        <p:spPr bwMode="auto">
          <a:xfrm>
            <a:off x="4244975" y="3103013"/>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a:solidFill>
                  <a:srgbClr val="A50021"/>
                </a:solidFill>
                <a:latin typeface="Arial" panose="020B0604020202020204" pitchFamily="34" charset="0"/>
              </a:rPr>
              <a:t>2</a:t>
            </a:r>
            <a:endParaRPr lang="en-GB" altLang="en-US" sz="2000" b="1">
              <a:solidFill>
                <a:srgbClr val="A50021"/>
              </a:solidFill>
              <a:latin typeface="Arial" panose="020B0604020202020204" pitchFamily="34" charset="0"/>
            </a:endParaRPr>
          </a:p>
        </p:txBody>
      </p:sp>
      <p:sp>
        <p:nvSpPr>
          <p:cNvPr id="189459" name="Text Box 19"/>
          <p:cNvSpPr txBox="1">
            <a:spLocks noChangeArrowheads="1"/>
          </p:cNvSpPr>
          <p:nvPr/>
        </p:nvSpPr>
        <p:spPr bwMode="auto">
          <a:xfrm>
            <a:off x="1730375" y="3441700"/>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a:solidFill>
                  <a:srgbClr val="A50021"/>
                </a:solidFill>
                <a:latin typeface="Arial" panose="020B0604020202020204" pitchFamily="34" charset="0"/>
              </a:rPr>
              <a:t>2</a:t>
            </a:r>
            <a:endParaRPr lang="en-GB" altLang="en-US" sz="2000" b="1">
              <a:solidFill>
                <a:srgbClr val="A50021"/>
              </a:solidFill>
              <a:latin typeface="Arial" panose="020B0604020202020204" pitchFamily="34" charset="0"/>
            </a:endParaRPr>
          </a:p>
        </p:txBody>
      </p:sp>
      <p:sp>
        <p:nvSpPr>
          <p:cNvPr id="189460" name="Text Box 20"/>
          <p:cNvSpPr txBox="1">
            <a:spLocks noChangeArrowheads="1"/>
          </p:cNvSpPr>
          <p:nvPr/>
        </p:nvSpPr>
        <p:spPr bwMode="auto">
          <a:xfrm>
            <a:off x="6863632" y="3441700"/>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dirty="0">
                <a:solidFill>
                  <a:srgbClr val="A50021"/>
                </a:solidFill>
                <a:latin typeface="Arial" panose="020B0604020202020204" pitchFamily="34" charset="0"/>
              </a:rPr>
              <a:t>2</a:t>
            </a:r>
            <a:endParaRPr lang="en-GB" altLang="en-US" sz="2000" b="1" dirty="0">
              <a:solidFill>
                <a:srgbClr val="A50021"/>
              </a:solidFill>
              <a:latin typeface="Arial" panose="020B0604020202020204" pitchFamily="34" charset="0"/>
            </a:endParaRPr>
          </a:p>
        </p:txBody>
      </p:sp>
      <p:sp>
        <p:nvSpPr>
          <p:cNvPr id="189461" name="Text Box 21"/>
          <p:cNvSpPr txBox="1">
            <a:spLocks noChangeArrowheads="1"/>
          </p:cNvSpPr>
          <p:nvPr/>
        </p:nvSpPr>
        <p:spPr bwMode="auto">
          <a:xfrm>
            <a:off x="4306887" y="3760513"/>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a:solidFill>
                  <a:srgbClr val="A50021"/>
                </a:solidFill>
                <a:latin typeface="Arial" panose="020B0604020202020204" pitchFamily="34" charset="0"/>
              </a:rPr>
              <a:t>2</a:t>
            </a:r>
            <a:endParaRPr lang="en-GB" altLang="en-US" sz="2000" b="1">
              <a:solidFill>
                <a:srgbClr val="A50021"/>
              </a:solidFill>
              <a:latin typeface="Arial" panose="020B0604020202020204" pitchFamily="34" charset="0"/>
            </a:endParaRPr>
          </a:p>
        </p:txBody>
      </p:sp>
      <p:sp>
        <p:nvSpPr>
          <p:cNvPr id="189462" name="Text Box 22"/>
          <p:cNvSpPr txBox="1">
            <a:spLocks noChangeArrowheads="1"/>
          </p:cNvSpPr>
          <p:nvPr/>
        </p:nvSpPr>
        <p:spPr bwMode="auto">
          <a:xfrm>
            <a:off x="657225" y="3779838"/>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a:solidFill>
                  <a:srgbClr val="A50021"/>
                </a:solidFill>
                <a:latin typeface="Arial" panose="020B0604020202020204" pitchFamily="34" charset="0"/>
              </a:rPr>
              <a:t>4</a:t>
            </a:r>
            <a:endParaRPr lang="en-GB" altLang="en-US" sz="2000" b="1">
              <a:solidFill>
                <a:srgbClr val="A50021"/>
              </a:solidFill>
              <a:latin typeface="Arial" panose="020B0604020202020204" pitchFamily="34" charset="0"/>
            </a:endParaRPr>
          </a:p>
        </p:txBody>
      </p:sp>
      <p:sp>
        <p:nvSpPr>
          <p:cNvPr id="189463" name="Text Box 23"/>
          <p:cNvSpPr txBox="1">
            <a:spLocks noChangeArrowheads="1"/>
          </p:cNvSpPr>
          <p:nvPr/>
        </p:nvSpPr>
        <p:spPr bwMode="auto">
          <a:xfrm>
            <a:off x="1679575" y="3767138"/>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a:solidFill>
                  <a:srgbClr val="A50021"/>
                </a:solidFill>
                <a:latin typeface="Arial" panose="020B0604020202020204" pitchFamily="34" charset="0"/>
              </a:rPr>
              <a:t>3</a:t>
            </a:r>
            <a:endParaRPr lang="en-GB" altLang="en-US" sz="2000" b="1">
              <a:solidFill>
                <a:srgbClr val="A50021"/>
              </a:solidFill>
              <a:latin typeface="Arial" panose="020B0604020202020204" pitchFamily="34" charset="0"/>
            </a:endParaRPr>
          </a:p>
        </p:txBody>
      </p:sp>
      <p:sp>
        <p:nvSpPr>
          <p:cNvPr id="189464" name="Text Box 24"/>
          <p:cNvSpPr txBox="1">
            <a:spLocks noChangeArrowheads="1"/>
          </p:cNvSpPr>
          <p:nvPr/>
        </p:nvSpPr>
        <p:spPr bwMode="auto">
          <a:xfrm>
            <a:off x="657225" y="4105275"/>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a:solidFill>
                  <a:srgbClr val="A50021"/>
                </a:solidFill>
                <a:latin typeface="Arial" panose="020B0604020202020204" pitchFamily="34" charset="0"/>
              </a:rPr>
              <a:t>2</a:t>
            </a:r>
            <a:endParaRPr lang="en-GB" altLang="en-US" sz="2000" b="1">
              <a:solidFill>
                <a:srgbClr val="A50021"/>
              </a:solidFill>
              <a:latin typeface="Arial" panose="020B0604020202020204" pitchFamily="34" charset="0"/>
            </a:endParaRPr>
          </a:p>
        </p:txBody>
      </p:sp>
      <p:sp>
        <p:nvSpPr>
          <p:cNvPr id="189465" name="Text Box 25"/>
          <p:cNvSpPr txBox="1">
            <a:spLocks noChangeArrowheads="1"/>
          </p:cNvSpPr>
          <p:nvPr/>
        </p:nvSpPr>
        <p:spPr bwMode="auto">
          <a:xfrm>
            <a:off x="4291012" y="4081953"/>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dirty="0">
                <a:solidFill>
                  <a:srgbClr val="A50021"/>
                </a:solidFill>
                <a:latin typeface="Arial" panose="020B0604020202020204" pitchFamily="34" charset="0"/>
              </a:rPr>
              <a:t>2</a:t>
            </a:r>
            <a:endParaRPr lang="en-GB" altLang="en-US" sz="2000" b="1" dirty="0">
              <a:solidFill>
                <a:srgbClr val="A50021"/>
              </a:solidFill>
              <a:latin typeface="Arial" panose="020B0604020202020204" pitchFamily="34" charset="0"/>
            </a:endParaRPr>
          </a:p>
        </p:txBody>
      </p:sp>
      <p:sp>
        <p:nvSpPr>
          <p:cNvPr id="189466" name="Text Box 26"/>
          <p:cNvSpPr txBox="1">
            <a:spLocks noChangeArrowheads="1"/>
          </p:cNvSpPr>
          <p:nvPr/>
        </p:nvSpPr>
        <p:spPr bwMode="auto">
          <a:xfrm>
            <a:off x="1644650" y="4092575"/>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a:solidFill>
                  <a:srgbClr val="A50021"/>
                </a:solidFill>
                <a:latin typeface="Arial" panose="020B0604020202020204" pitchFamily="34" charset="0"/>
              </a:rPr>
              <a:t>3</a:t>
            </a:r>
            <a:endParaRPr lang="en-GB" altLang="en-US" sz="2000" b="1">
              <a:solidFill>
                <a:srgbClr val="A50021"/>
              </a:solidFill>
              <a:latin typeface="Arial" panose="020B0604020202020204" pitchFamily="34" charset="0"/>
            </a:endParaRPr>
          </a:p>
        </p:txBody>
      </p:sp>
      <p:sp>
        <p:nvSpPr>
          <p:cNvPr id="189467" name="Text Box 27"/>
          <p:cNvSpPr txBox="1">
            <a:spLocks noChangeArrowheads="1"/>
          </p:cNvSpPr>
          <p:nvPr/>
        </p:nvSpPr>
        <p:spPr bwMode="auto">
          <a:xfrm>
            <a:off x="4282342" y="4419737"/>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dirty="0">
                <a:solidFill>
                  <a:srgbClr val="A50021"/>
                </a:solidFill>
                <a:latin typeface="Arial" panose="020B0604020202020204" pitchFamily="34" charset="0"/>
              </a:rPr>
              <a:t>4</a:t>
            </a:r>
            <a:endParaRPr lang="en-GB" altLang="en-US" sz="2000" b="1" dirty="0">
              <a:solidFill>
                <a:srgbClr val="A50021"/>
              </a:solidFill>
              <a:latin typeface="Arial" panose="020B0604020202020204" pitchFamily="34" charset="0"/>
            </a:endParaRPr>
          </a:p>
        </p:txBody>
      </p:sp>
      <p:sp>
        <p:nvSpPr>
          <p:cNvPr id="189468" name="Text Box 28"/>
          <p:cNvSpPr txBox="1">
            <a:spLocks noChangeArrowheads="1"/>
          </p:cNvSpPr>
          <p:nvPr/>
        </p:nvSpPr>
        <p:spPr bwMode="auto">
          <a:xfrm>
            <a:off x="5430837" y="4404231"/>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dirty="0">
                <a:solidFill>
                  <a:srgbClr val="A50021"/>
                </a:solidFill>
                <a:latin typeface="Arial" panose="020B0604020202020204" pitchFamily="34" charset="0"/>
              </a:rPr>
              <a:t>6</a:t>
            </a:r>
            <a:endParaRPr lang="en-GB" altLang="en-US" sz="2000" b="1" dirty="0">
              <a:solidFill>
                <a:srgbClr val="A50021"/>
              </a:solidFill>
              <a:latin typeface="Arial" panose="020B0604020202020204" pitchFamily="34" charset="0"/>
            </a:endParaRPr>
          </a:p>
        </p:txBody>
      </p:sp>
      <p:sp>
        <p:nvSpPr>
          <p:cNvPr id="189469" name="Text Box 29"/>
          <p:cNvSpPr txBox="1">
            <a:spLocks noChangeArrowheads="1"/>
          </p:cNvSpPr>
          <p:nvPr/>
        </p:nvSpPr>
        <p:spPr bwMode="auto">
          <a:xfrm>
            <a:off x="1816100" y="4433888"/>
            <a:ext cx="6016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a:solidFill>
                  <a:srgbClr val="A50021"/>
                </a:solidFill>
                <a:latin typeface="Arial" panose="020B0604020202020204" pitchFamily="34" charset="0"/>
              </a:rPr>
              <a:t>7</a:t>
            </a:r>
            <a:endParaRPr lang="en-US" altLang="en-US" sz="2000" b="1">
              <a:solidFill>
                <a:srgbClr val="A50021"/>
              </a:solidFill>
              <a:latin typeface="Arial" panose="020B0604020202020204" pitchFamily="34" charset="0"/>
              <a:cs typeface="Arial" panose="020B0604020202020204" pitchFamily="34" charset="0"/>
            </a:endParaRPr>
          </a:p>
        </p:txBody>
      </p:sp>
      <p:sp>
        <p:nvSpPr>
          <p:cNvPr id="189470" name="Text Box 30"/>
          <p:cNvSpPr txBox="1">
            <a:spLocks noChangeArrowheads="1"/>
          </p:cNvSpPr>
          <p:nvPr/>
        </p:nvSpPr>
        <p:spPr bwMode="auto">
          <a:xfrm>
            <a:off x="644525" y="4433888"/>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a:solidFill>
                  <a:srgbClr val="A50021"/>
                </a:solidFill>
                <a:latin typeface="Arial" panose="020B0604020202020204" pitchFamily="34" charset="0"/>
              </a:rPr>
              <a:t>2</a:t>
            </a:r>
            <a:endParaRPr lang="en-GB" altLang="en-US" sz="2000" b="1">
              <a:solidFill>
                <a:srgbClr val="A50021"/>
              </a:solidFill>
              <a:latin typeface="Arial" panose="020B0604020202020204" pitchFamily="34" charset="0"/>
            </a:endParaRPr>
          </a:p>
        </p:txBody>
      </p:sp>
      <p:sp>
        <p:nvSpPr>
          <p:cNvPr id="189471" name="Text Box 31"/>
          <p:cNvSpPr txBox="1">
            <a:spLocks noChangeArrowheads="1"/>
          </p:cNvSpPr>
          <p:nvPr/>
        </p:nvSpPr>
        <p:spPr bwMode="auto">
          <a:xfrm>
            <a:off x="4286677" y="4749525"/>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dirty="0">
                <a:solidFill>
                  <a:srgbClr val="A50021"/>
                </a:solidFill>
                <a:latin typeface="Arial" panose="020B0604020202020204" pitchFamily="34" charset="0"/>
              </a:rPr>
              <a:t>2</a:t>
            </a:r>
            <a:endParaRPr lang="en-GB" altLang="en-US" sz="2000" b="1" dirty="0">
              <a:solidFill>
                <a:srgbClr val="A50021"/>
              </a:solidFill>
              <a:latin typeface="Arial" panose="020B0604020202020204" pitchFamily="34" charset="0"/>
            </a:endParaRPr>
          </a:p>
        </p:txBody>
      </p:sp>
      <p:sp>
        <p:nvSpPr>
          <p:cNvPr id="189472" name="Text Box 32"/>
          <p:cNvSpPr txBox="1">
            <a:spLocks noChangeArrowheads="1"/>
          </p:cNvSpPr>
          <p:nvPr/>
        </p:nvSpPr>
        <p:spPr bwMode="auto">
          <a:xfrm>
            <a:off x="1981200" y="4776788"/>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a:solidFill>
                  <a:srgbClr val="A50021"/>
                </a:solidFill>
                <a:latin typeface="Arial" panose="020B0604020202020204" pitchFamily="34" charset="0"/>
              </a:rPr>
              <a:t>2</a:t>
            </a:r>
            <a:endParaRPr lang="en-GB" altLang="en-US" sz="2000" b="1">
              <a:solidFill>
                <a:srgbClr val="A50021"/>
              </a:solidFill>
              <a:latin typeface="Arial" panose="020B0604020202020204" pitchFamily="34" charset="0"/>
            </a:endParaRPr>
          </a:p>
        </p:txBody>
      </p:sp>
      <p:sp>
        <p:nvSpPr>
          <p:cNvPr id="189473" name="Text Box 33"/>
          <p:cNvSpPr txBox="1">
            <a:spLocks noChangeArrowheads="1"/>
          </p:cNvSpPr>
          <p:nvPr/>
        </p:nvSpPr>
        <p:spPr bwMode="auto">
          <a:xfrm>
            <a:off x="3235325" y="4767263"/>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a:solidFill>
                  <a:srgbClr val="A50021"/>
                </a:solidFill>
                <a:latin typeface="Arial" panose="020B0604020202020204" pitchFamily="34" charset="0"/>
              </a:rPr>
              <a:t>3</a:t>
            </a:r>
            <a:endParaRPr lang="en-GB" altLang="en-US" sz="2000" b="1">
              <a:solidFill>
                <a:srgbClr val="A50021"/>
              </a:solidFill>
              <a:latin typeface="Arial" panose="020B0604020202020204" pitchFamily="34" charset="0"/>
            </a:endParaRPr>
          </a:p>
        </p:txBody>
      </p:sp>
      <p:sp>
        <p:nvSpPr>
          <p:cNvPr id="189474" name="Text Box 34"/>
          <p:cNvSpPr txBox="1">
            <a:spLocks noChangeArrowheads="1"/>
          </p:cNvSpPr>
          <p:nvPr/>
        </p:nvSpPr>
        <p:spPr bwMode="auto">
          <a:xfrm>
            <a:off x="644525" y="5089525"/>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a:solidFill>
                  <a:srgbClr val="A50021"/>
                </a:solidFill>
                <a:latin typeface="Arial" panose="020B0604020202020204" pitchFamily="34" charset="0"/>
              </a:rPr>
              <a:t>3</a:t>
            </a:r>
            <a:endParaRPr lang="en-GB" altLang="en-US" sz="2000" b="1">
              <a:solidFill>
                <a:srgbClr val="A50021"/>
              </a:solidFill>
              <a:latin typeface="Arial" panose="020B0604020202020204" pitchFamily="34" charset="0"/>
            </a:endParaRPr>
          </a:p>
        </p:txBody>
      </p:sp>
      <p:sp>
        <p:nvSpPr>
          <p:cNvPr id="189475" name="Text Box 35"/>
          <p:cNvSpPr txBox="1">
            <a:spLocks noChangeArrowheads="1"/>
          </p:cNvSpPr>
          <p:nvPr/>
        </p:nvSpPr>
        <p:spPr bwMode="auto">
          <a:xfrm>
            <a:off x="1743075" y="5089525"/>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a:solidFill>
                  <a:srgbClr val="A50021"/>
                </a:solidFill>
                <a:latin typeface="Arial" panose="020B0604020202020204" pitchFamily="34" charset="0"/>
              </a:rPr>
              <a:t>8</a:t>
            </a:r>
            <a:endParaRPr lang="en-GB" altLang="en-US" sz="2000" b="1">
              <a:solidFill>
                <a:srgbClr val="A50021"/>
              </a:solidFill>
              <a:latin typeface="Arial" panose="020B0604020202020204" pitchFamily="34" charset="0"/>
            </a:endParaRPr>
          </a:p>
        </p:txBody>
      </p:sp>
      <p:sp>
        <p:nvSpPr>
          <p:cNvPr id="189476" name="Text Box 36"/>
          <p:cNvSpPr txBox="1">
            <a:spLocks noChangeArrowheads="1"/>
          </p:cNvSpPr>
          <p:nvPr/>
        </p:nvSpPr>
        <p:spPr bwMode="auto">
          <a:xfrm>
            <a:off x="4276847" y="5046846"/>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dirty="0">
                <a:solidFill>
                  <a:srgbClr val="A50021"/>
                </a:solidFill>
                <a:latin typeface="Arial" panose="020B0604020202020204" pitchFamily="34" charset="0"/>
              </a:rPr>
              <a:t>3</a:t>
            </a:r>
            <a:endParaRPr lang="en-GB" altLang="en-US" sz="2000" b="1" dirty="0">
              <a:solidFill>
                <a:srgbClr val="A50021"/>
              </a:solidFill>
              <a:latin typeface="Arial" panose="020B0604020202020204" pitchFamily="34" charset="0"/>
            </a:endParaRPr>
          </a:p>
        </p:txBody>
      </p:sp>
      <p:sp>
        <p:nvSpPr>
          <p:cNvPr id="189477" name="Text Box 37"/>
          <p:cNvSpPr txBox="1">
            <a:spLocks noChangeArrowheads="1"/>
          </p:cNvSpPr>
          <p:nvPr/>
        </p:nvSpPr>
        <p:spPr bwMode="auto">
          <a:xfrm>
            <a:off x="7089057" y="5078779"/>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dirty="0">
                <a:solidFill>
                  <a:srgbClr val="A50021"/>
                </a:solidFill>
                <a:latin typeface="Arial" panose="020B0604020202020204" pitchFamily="34" charset="0"/>
              </a:rPr>
              <a:t>2</a:t>
            </a:r>
            <a:endParaRPr lang="en-GB" altLang="en-US" sz="2000" b="1" dirty="0">
              <a:solidFill>
                <a:srgbClr val="A50021"/>
              </a:solidFill>
              <a:latin typeface="Arial" panose="020B0604020202020204" pitchFamily="34" charset="0"/>
            </a:endParaRPr>
          </a:p>
        </p:txBody>
      </p:sp>
      <p:sp>
        <p:nvSpPr>
          <p:cNvPr id="189478" name="Text Box 38"/>
          <p:cNvSpPr txBox="1">
            <a:spLocks noChangeArrowheads="1"/>
          </p:cNvSpPr>
          <p:nvPr/>
        </p:nvSpPr>
        <p:spPr bwMode="auto">
          <a:xfrm>
            <a:off x="5917954" y="5079756"/>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dirty="0">
                <a:solidFill>
                  <a:srgbClr val="A50021"/>
                </a:solidFill>
                <a:latin typeface="Arial" panose="020B0604020202020204" pitchFamily="34" charset="0"/>
              </a:rPr>
              <a:t>4</a:t>
            </a:r>
            <a:endParaRPr lang="en-GB" altLang="en-US" sz="2000" b="1" dirty="0">
              <a:solidFill>
                <a:srgbClr val="A50021"/>
              </a:solidFill>
              <a:latin typeface="Arial" panose="020B0604020202020204" pitchFamily="34" charset="0"/>
            </a:endParaRPr>
          </a:p>
        </p:txBody>
      </p:sp>
      <p:sp>
        <p:nvSpPr>
          <p:cNvPr id="189479" name="Text Box 39"/>
          <p:cNvSpPr txBox="1">
            <a:spLocks noChangeArrowheads="1"/>
          </p:cNvSpPr>
          <p:nvPr/>
        </p:nvSpPr>
        <p:spPr bwMode="auto">
          <a:xfrm>
            <a:off x="657225" y="5435600"/>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a:solidFill>
                  <a:srgbClr val="A50021"/>
                </a:solidFill>
                <a:latin typeface="Arial" panose="020B0604020202020204" pitchFamily="34" charset="0"/>
              </a:rPr>
              <a:t>2</a:t>
            </a:r>
            <a:endParaRPr lang="en-GB" altLang="en-US" sz="2000" b="1">
              <a:solidFill>
                <a:srgbClr val="A50021"/>
              </a:solidFill>
              <a:latin typeface="Arial" panose="020B0604020202020204" pitchFamily="34" charset="0"/>
            </a:endParaRPr>
          </a:p>
        </p:txBody>
      </p:sp>
      <p:sp>
        <p:nvSpPr>
          <p:cNvPr id="189480" name="Text Box 40"/>
          <p:cNvSpPr txBox="1">
            <a:spLocks noChangeArrowheads="1"/>
          </p:cNvSpPr>
          <p:nvPr/>
        </p:nvSpPr>
        <p:spPr bwMode="auto">
          <a:xfrm>
            <a:off x="4282234" y="5408796"/>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a:solidFill>
                  <a:srgbClr val="A50021"/>
                </a:solidFill>
                <a:latin typeface="Arial" panose="020B0604020202020204" pitchFamily="34" charset="0"/>
              </a:rPr>
              <a:t>2</a:t>
            </a:r>
            <a:endParaRPr lang="en-GB" altLang="en-US" sz="2000" b="1">
              <a:solidFill>
                <a:srgbClr val="A50021"/>
              </a:solidFill>
              <a:latin typeface="Arial" panose="020B0604020202020204" pitchFamily="34" charset="0"/>
            </a:endParaRPr>
          </a:p>
        </p:txBody>
      </p:sp>
      <p:sp>
        <p:nvSpPr>
          <p:cNvPr id="189481" name="Text Box 41"/>
          <p:cNvSpPr txBox="1">
            <a:spLocks noChangeArrowheads="1"/>
          </p:cNvSpPr>
          <p:nvPr/>
        </p:nvSpPr>
        <p:spPr bwMode="auto">
          <a:xfrm>
            <a:off x="1917700" y="5440363"/>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a:solidFill>
                  <a:srgbClr val="A50021"/>
                </a:solidFill>
                <a:latin typeface="Arial" panose="020B0604020202020204" pitchFamily="34" charset="0"/>
              </a:rPr>
              <a:t>2</a:t>
            </a:r>
            <a:endParaRPr lang="en-GB" altLang="en-US" sz="2000" b="1">
              <a:solidFill>
                <a:srgbClr val="A50021"/>
              </a:solidFill>
              <a:latin typeface="Arial" panose="020B0604020202020204" pitchFamily="34" charset="0"/>
            </a:endParaRPr>
          </a:p>
        </p:txBody>
      </p:sp>
      <p:sp>
        <p:nvSpPr>
          <p:cNvPr id="189482" name="Text Box 42"/>
          <p:cNvSpPr txBox="1">
            <a:spLocks noChangeArrowheads="1"/>
          </p:cNvSpPr>
          <p:nvPr/>
        </p:nvSpPr>
        <p:spPr bwMode="auto">
          <a:xfrm>
            <a:off x="644525" y="5761038"/>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a:solidFill>
                  <a:srgbClr val="A50021"/>
                </a:solidFill>
                <a:latin typeface="Arial" panose="020B0604020202020204" pitchFamily="34" charset="0"/>
              </a:rPr>
              <a:t>6</a:t>
            </a:r>
            <a:endParaRPr lang="en-GB" altLang="en-US" sz="2000" b="1">
              <a:solidFill>
                <a:srgbClr val="A50021"/>
              </a:solidFill>
              <a:latin typeface="Arial" panose="020B0604020202020204" pitchFamily="34" charset="0"/>
            </a:endParaRPr>
          </a:p>
        </p:txBody>
      </p:sp>
      <p:sp>
        <p:nvSpPr>
          <p:cNvPr id="189483" name="Text Box 43"/>
          <p:cNvSpPr txBox="1">
            <a:spLocks noChangeArrowheads="1"/>
          </p:cNvSpPr>
          <p:nvPr/>
        </p:nvSpPr>
        <p:spPr bwMode="auto">
          <a:xfrm>
            <a:off x="6732240" y="5733414"/>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dirty="0">
                <a:solidFill>
                  <a:srgbClr val="A50021"/>
                </a:solidFill>
                <a:latin typeface="Arial" panose="020B0604020202020204" pitchFamily="34" charset="0"/>
              </a:rPr>
              <a:t>3</a:t>
            </a:r>
            <a:endParaRPr lang="en-GB" altLang="en-US" sz="2000" b="1" dirty="0">
              <a:solidFill>
                <a:srgbClr val="A50021"/>
              </a:solidFill>
              <a:latin typeface="Arial" panose="020B0604020202020204" pitchFamily="34" charset="0"/>
            </a:endParaRPr>
          </a:p>
        </p:txBody>
      </p:sp>
      <p:sp>
        <p:nvSpPr>
          <p:cNvPr id="189484" name="Text Box 44"/>
          <p:cNvSpPr txBox="1">
            <a:spLocks noChangeArrowheads="1"/>
          </p:cNvSpPr>
          <p:nvPr/>
        </p:nvSpPr>
        <p:spPr bwMode="auto">
          <a:xfrm>
            <a:off x="1908175" y="5748338"/>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a:solidFill>
                  <a:srgbClr val="A50021"/>
                </a:solidFill>
                <a:latin typeface="Arial" panose="020B0604020202020204" pitchFamily="34" charset="0"/>
              </a:rPr>
              <a:t>3</a:t>
            </a:r>
            <a:endParaRPr lang="en-GB" altLang="en-US" sz="2000" b="1">
              <a:solidFill>
                <a:srgbClr val="A50021"/>
              </a:solidFill>
              <a:latin typeface="Arial" panose="020B0604020202020204" pitchFamily="34" charset="0"/>
            </a:endParaRPr>
          </a:p>
        </p:txBody>
      </p:sp>
      <p:sp>
        <p:nvSpPr>
          <p:cNvPr id="189485" name="Text Box 45"/>
          <p:cNvSpPr txBox="1">
            <a:spLocks noChangeArrowheads="1"/>
          </p:cNvSpPr>
          <p:nvPr/>
        </p:nvSpPr>
        <p:spPr bwMode="auto">
          <a:xfrm>
            <a:off x="4256088" y="5723501"/>
            <a:ext cx="4508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altLang="en-US" sz="2000" b="1" dirty="0">
                <a:solidFill>
                  <a:srgbClr val="A50021"/>
                </a:solidFill>
                <a:latin typeface="Arial" panose="020B0604020202020204" pitchFamily="34" charset="0"/>
              </a:rPr>
              <a:t>5</a:t>
            </a:r>
            <a:endParaRPr lang="en-GB" altLang="en-US" sz="2000" b="1" dirty="0">
              <a:solidFill>
                <a:srgbClr val="A50021"/>
              </a:solidFill>
              <a:latin typeface="Arial" panose="020B0604020202020204" pitchFamily="34" charset="0"/>
            </a:endParaRPr>
          </a:p>
        </p:txBody>
      </p:sp>
      <p:sp>
        <p:nvSpPr>
          <p:cNvPr id="46" name="Text Box 12"/>
          <p:cNvSpPr txBox="1">
            <a:spLocks noChangeArrowheads="1"/>
          </p:cNvSpPr>
          <p:nvPr/>
        </p:nvSpPr>
        <p:spPr bwMode="auto">
          <a:xfrm>
            <a:off x="0" y="0"/>
            <a:ext cx="9144000" cy="77787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GB" altLang="en-US" sz="3600" b="1" dirty="0" smtClean="0">
                <a:latin typeface="Tahoma" panose="020B0604030504040204" pitchFamily="34" charset="0"/>
              </a:rPr>
              <a:t>BALANCING EQUATIONS</a:t>
            </a:r>
            <a:endParaRPr lang="en-GB" altLang="en-US" sz="1400" b="1" baseline="30000" dirty="0">
              <a:latin typeface="Tahoma" panose="020B060403050404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94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944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945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945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945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945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945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8945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945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8945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8945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8946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8946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8946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8946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8946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89466"/>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8946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89467"/>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89468"/>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89469"/>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89470"/>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189471"/>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89472"/>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89473"/>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189474"/>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89475"/>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89476"/>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189477"/>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189478"/>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189479"/>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189480"/>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189481"/>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189482"/>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189483"/>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189484"/>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1894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450" grpId="0" animBg="1"/>
      <p:bldP spid="189449" grpId="0" animBg="1"/>
      <p:bldP spid="189451" grpId="0" animBg="1"/>
      <p:bldP spid="189452" grpId="0" animBg="1"/>
      <p:bldP spid="189453" grpId="0" animBg="1"/>
      <p:bldP spid="189454" grpId="0" animBg="1"/>
      <p:bldP spid="189455" grpId="0" animBg="1"/>
      <p:bldP spid="189456" grpId="0" animBg="1"/>
      <p:bldP spid="189458" grpId="0" animBg="1"/>
      <p:bldP spid="189457" grpId="0" animBg="1"/>
      <p:bldP spid="189462" grpId="0" animBg="1"/>
      <p:bldP spid="189463" grpId="0" animBg="1"/>
      <p:bldP spid="189461" grpId="0" animBg="1"/>
      <p:bldP spid="189464" grpId="0" animBg="1"/>
      <p:bldP spid="189466" grpId="0" animBg="1"/>
      <p:bldP spid="189465" grpId="0" animBg="1"/>
      <p:bldP spid="189467" grpId="0" animBg="1"/>
      <p:bldP spid="189468" grpId="0" animBg="1"/>
      <p:bldP spid="189469" grpId="0" animBg="1"/>
      <p:bldP spid="189470" grpId="0" animBg="1"/>
      <p:bldP spid="189471" grpId="0" animBg="1"/>
      <p:bldP spid="189472" grpId="0" animBg="1"/>
      <p:bldP spid="189473" grpId="0" animBg="1"/>
      <p:bldP spid="189474" grpId="0" animBg="1"/>
      <p:bldP spid="189475" grpId="0" animBg="1"/>
      <p:bldP spid="189476" grpId="0" animBg="1"/>
      <p:bldP spid="189477" grpId="0" animBg="1"/>
      <p:bldP spid="189478" grpId="0" animBg="1"/>
      <p:bldP spid="189479" grpId="0" animBg="1"/>
      <p:bldP spid="189480" grpId="0" animBg="1"/>
      <p:bldP spid="189481" grpId="0" animBg="1"/>
      <p:bldP spid="189482" grpId="0" animBg="1"/>
      <p:bldP spid="189483" grpId="0" animBg="1"/>
      <p:bldP spid="189484" grpId="0" animBg="1"/>
      <p:bldP spid="189485" grpId="0" animBg="1"/>
      <p:bldP spid="189459" grpId="0" animBg="1"/>
      <p:bldP spid="189460"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Text Box 2"/>
          <p:cNvSpPr txBox="1"/>
          <p:nvPr/>
        </p:nvSpPr>
        <p:spPr>
          <a:xfrm>
            <a:off x="206375" y="1071563"/>
            <a:ext cx="8594725" cy="3970338"/>
          </a:xfrm>
          <a:prstGeom prst="rect">
            <a:avLst/>
          </a:prstGeom>
          <a:noFill/>
        </p:spPr>
        <p:txBody>
          <a:bodyPr wrap="square" rtlCol="0">
            <a:spAutoFit/>
          </a:bodyPr>
          <a:p>
            <a:pPr marR="0" defTabSz="914400" eaLnBrk="0" hangingPunct="0">
              <a:buNone/>
            </a:pPr>
            <a:r>
              <a:rPr kumimoji="0" lang="en-US" altLang="en-US" sz="2800" b="1" kern="1200" cap="none" spc="0" normalizeH="0" baseline="0" noProof="1">
                <a:solidFill>
                  <a:srgbClr val="0070C0"/>
                </a:solidFill>
                <a:latin typeface="Calibri" panose="020F0502020204030204" pitchFamily="34" charset="0"/>
                <a:ea typeface="+mn-ea"/>
                <a:cs typeface="Calibri" panose="020F0502020204030204" pitchFamily="34" charset="0"/>
                <a:sym typeface="+mn-ea"/>
              </a:rPr>
              <a:t>metal                    </a:t>
            </a:r>
            <a:r>
              <a:rPr kumimoji="0" lang="en-US" altLang="en-US" sz="2800" b="1" kern="1200" cap="none" spc="0" normalizeH="0" baseline="0" noProof="1">
                <a:solidFill>
                  <a:srgbClr val="000000"/>
                </a:solidFill>
                <a:latin typeface="Calibri" panose="020F0502020204030204" pitchFamily="34" charset="0"/>
                <a:ea typeface="+mn-ea"/>
                <a:cs typeface="Calibri" panose="020F0502020204030204" pitchFamily="34" charset="0"/>
                <a:sym typeface="+mn-ea"/>
              </a:rPr>
              <a:t>+ water → metal hydroxide + </a:t>
            </a:r>
            <a:r>
              <a:rPr kumimoji="0" lang="en-US" altLang="en-US" sz="2800" b="1" kern="1200" cap="none" spc="0" normalizeH="0" baseline="0" noProof="1">
                <a:solidFill>
                  <a:schemeClr val="accent3">
                    <a:lumMod val="50000"/>
                  </a:schemeClr>
                </a:solidFill>
                <a:latin typeface="Calibri" panose="020F0502020204030204" pitchFamily="34" charset="0"/>
                <a:ea typeface="+mn-ea"/>
                <a:cs typeface="Calibri" panose="020F0502020204030204" pitchFamily="34" charset="0"/>
                <a:sym typeface="+mn-ea"/>
              </a:rPr>
              <a:t>hydrogen</a:t>
            </a:r>
            <a:endParaRPr kumimoji="0" lang="en-US" altLang="en-US" sz="2800" b="1" kern="1200" cap="none" spc="0" normalizeH="0" baseline="0" noProof="1">
              <a:solidFill>
                <a:schemeClr val="accent3">
                  <a:lumMod val="50000"/>
                </a:schemeClr>
              </a:solidFill>
              <a:latin typeface="Calibri" panose="020F0502020204030204" pitchFamily="34" charset="0"/>
              <a:ea typeface="+mn-ea"/>
              <a:cs typeface="Calibri" panose="020F0502020204030204" pitchFamily="34" charset="0"/>
              <a:sym typeface="+mn-ea"/>
            </a:endParaRPr>
          </a:p>
          <a:p>
            <a:pPr marR="0" defTabSz="914400" eaLnBrk="0" hangingPunct="0">
              <a:buNone/>
            </a:pPr>
            <a:endParaRPr kumimoji="0" lang="en-US" altLang="en-US" sz="2800" b="1" kern="1200" cap="none" spc="0" normalizeH="0" baseline="0" noProof="1">
              <a:solidFill>
                <a:srgbClr val="000000"/>
              </a:solidFill>
              <a:latin typeface="Calibri" panose="020F0502020204030204" pitchFamily="34" charset="0"/>
              <a:ea typeface="+mn-ea"/>
              <a:cs typeface="Calibri" panose="020F0502020204030204" pitchFamily="34" charset="0"/>
              <a:sym typeface="+mn-ea"/>
            </a:endParaRPr>
          </a:p>
          <a:p>
            <a:pPr marR="0" defTabSz="914400" eaLnBrk="0" hangingPunct="0">
              <a:buNone/>
            </a:pPr>
            <a:r>
              <a:rPr kumimoji="0" lang="en-US" altLang="en-US" sz="2800" b="1" kern="1200" cap="none" spc="0" normalizeH="0" baseline="0" noProof="1">
                <a:solidFill>
                  <a:srgbClr val="0070C0"/>
                </a:solidFill>
                <a:latin typeface="Calibri" panose="020F0502020204030204" pitchFamily="34" charset="0"/>
                <a:ea typeface="+mn-ea"/>
                <a:cs typeface="Calibri" panose="020F0502020204030204" pitchFamily="34" charset="0"/>
                <a:sym typeface="+mn-ea"/>
              </a:rPr>
              <a:t>metal                    </a:t>
            </a:r>
            <a:r>
              <a:rPr kumimoji="0" lang="en-US" altLang="en-US" sz="2800" b="1" kern="1200" cap="none" spc="0" normalizeH="0" baseline="0" noProof="1">
                <a:solidFill>
                  <a:srgbClr val="000000"/>
                </a:solidFill>
                <a:latin typeface="Calibri" panose="020F0502020204030204" pitchFamily="34" charset="0"/>
                <a:ea typeface="+mn-ea"/>
                <a:cs typeface="Calibri" panose="020F0502020204030204" pitchFamily="34" charset="0"/>
                <a:sym typeface="+mn-ea"/>
              </a:rPr>
              <a:t>+ </a:t>
            </a:r>
            <a:r>
              <a:rPr kumimoji="0" lang="en-US" altLang="en-US" sz="2800" b="1" kern="1200" cap="none" spc="0" normalizeH="0" baseline="0" noProof="1">
                <a:solidFill>
                  <a:srgbClr val="FF0000"/>
                </a:solidFill>
                <a:latin typeface="Calibri" panose="020F0502020204030204" pitchFamily="34" charset="0"/>
                <a:ea typeface="+mn-ea"/>
                <a:cs typeface="Calibri" panose="020F0502020204030204" pitchFamily="34" charset="0"/>
                <a:sym typeface="+mn-ea"/>
              </a:rPr>
              <a:t>acid </a:t>
            </a:r>
            <a:r>
              <a:rPr kumimoji="0" lang="en-US" altLang="en-US" sz="2800" b="1" kern="1200" cap="none" spc="0" normalizeH="0" baseline="0" noProof="1">
                <a:solidFill>
                  <a:srgbClr val="000000"/>
                </a:solidFill>
                <a:latin typeface="Calibri" panose="020F0502020204030204" pitchFamily="34" charset="0"/>
                <a:ea typeface="+mn-ea"/>
                <a:cs typeface="Calibri" panose="020F0502020204030204" pitchFamily="34" charset="0"/>
                <a:sym typeface="+mn-ea"/>
              </a:rPr>
              <a:t>   → </a:t>
            </a:r>
            <a:r>
              <a:rPr kumimoji="0" lang="en-US" altLang="en-US" sz="2800" b="1" kern="1200" cap="none" spc="0" normalizeH="0" baseline="0" noProof="1">
                <a:solidFill>
                  <a:srgbClr val="00B050"/>
                </a:solidFill>
                <a:latin typeface="Calibri" panose="020F0502020204030204" pitchFamily="34" charset="0"/>
                <a:ea typeface="+mn-ea"/>
                <a:cs typeface="Calibri" panose="020F0502020204030204" pitchFamily="34" charset="0"/>
                <a:sym typeface="+mn-ea"/>
              </a:rPr>
              <a:t>salt</a:t>
            </a:r>
            <a:r>
              <a:rPr kumimoji="0" lang="en-US" altLang="en-US" sz="2800" b="1" kern="1200" cap="none" spc="0" normalizeH="0" baseline="0" noProof="1">
                <a:solidFill>
                  <a:srgbClr val="000000"/>
                </a:solidFill>
                <a:latin typeface="Calibri" panose="020F0502020204030204" pitchFamily="34" charset="0"/>
                <a:ea typeface="+mn-ea"/>
                <a:cs typeface="Calibri" panose="020F0502020204030204" pitchFamily="34" charset="0"/>
                <a:sym typeface="+mn-ea"/>
              </a:rPr>
              <a:t> + </a:t>
            </a:r>
            <a:r>
              <a:rPr kumimoji="0" lang="en-US" altLang="en-US" sz="2800" b="1" kern="1200" cap="none" spc="0" normalizeH="0" baseline="0" noProof="1">
                <a:solidFill>
                  <a:schemeClr val="accent3">
                    <a:lumMod val="50000"/>
                  </a:schemeClr>
                </a:solidFill>
                <a:latin typeface="Calibri" panose="020F0502020204030204" pitchFamily="34" charset="0"/>
                <a:ea typeface="+mn-ea"/>
                <a:cs typeface="Calibri" panose="020F0502020204030204" pitchFamily="34" charset="0"/>
                <a:sym typeface="+mn-ea"/>
              </a:rPr>
              <a:t>hydrogen</a:t>
            </a:r>
            <a:endParaRPr kumimoji="0" lang="en-US" altLang="en-US" sz="2800" b="1" kern="1200" cap="none" spc="0" normalizeH="0" baseline="0" noProof="1">
              <a:solidFill>
                <a:schemeClr val="accent3">
                  <a:lumMod val="50000"/>
                </a:schemeClr>
              </a:solidFill>
              <a:latin typeface="Calibri" panose="020F0502020204030204" pitchFamily="34" charset="0"/>
              <a:ea typeface="+mn-ea"/>
              <a:cs typeface="Calibri" panose="020F0502020204030204" pitchFamily="34" charset="0"/>
              <a:sym typeface="+mn-ea"/>
            </a:endParaRPr>
          </a:p>
          <a:p>
            <a:pPr marR="0" defTabSz="914400" eaLnBrk="0" hangingPunct="0">
              <a:buNone/>
            </a:pPr>
            <a:endParaRPr kumimoji="0" lang="en-US" altLang="en-US" sz="2800" b="1" kern="1200" cap="none" spc="0" normalizeH="0" baseline="0" noProof="1">
              <a:solidFill>
                <a:srgbClr val="000000"/>
              </a:solidFill>
              <a:latin typeface="Calibri" panose="020F0502020204030204" pitchFamily="34" charset="0"/>
              <a:ea typeface="+mn-ea"/>
              <a:cs typeface="Calibri" panose="020F0502020204030204" pitchFamily="34" charset="0"/>
              <a:sym typeface="+mn-ea"/>
            </a:endParaRPr>
          </a:p>
          <a:p>
            <a:pPr marR="0" defTabSz="914400" eaLnBrk="0" hangingPunct="0">
              <a:buNone/>
            </a:pPr>
            <a:r>
              <a:rPr kumimoji="0" lang="en-US" altLang="en-US" sz="2800" b="1" kern="1200" cap="none" spc="0" normalizeH="0" baseline="0" noProof="1">
                <a:solidFill>
                  <a:srgbClr val="000000"/>
                </a:solidFill>
                <a:latin typeface="Calibri" panose="020F0502020204030204" pitchFamily="34" charset="0"/>
                <a:ea typeface="+mn-ea"/>
                <a:cs typeface="Calibri" panose="020F0502020204030204" pitchFamily="34" charset="0"/>
                <a:sym typeface="+mn-ea"/>
              </a:rPr>
              <a:t>metal oxide         + </a:t>
            </a:r>
            <a:r>
              <a:rPr kumimoji="0" lang="en-US" altLang="en-US" sz="2800" b="1" kern="1200" cap="none" spc="0" normalizeH="0" baseline="0" noProof="1">
                <a:solidFill>
                  <a:srgbClr val="FF0000"/>
                </a:solidFill>
                <a:latin typeface="Calibri" panose="020F0502020204030204" pitchFamily="34" charset="0"/>
                <a:ea typeface="+mn-ea"/>
                <a:cs typeface="Calibri" panose="020F0502020204030204" pitchFamily="34" charset="0"/>
                <a:sym typeface="+mn-ea"/>
              </a:rPr>
              <a:t>acid    </a:t>
            </a:r>
            <a:r>
              <a:rPr kumimoji="0" lang="en-US" altLang="en-US" sz="2800" b="1" kern="1200" cap="none" spc="0" normalizeH="0" baseline="0" noProof="1">
                <a:solidFill>
                  <a:srgbClr val="000000"/>
                </a:solidFill>
                <a:latin typeface="Calibri" panose="020F0502020204030204" pitchFamily="34" charset="0"/>
                <a:ea typeface="+mn-ea"/>
                <a:cs typeface="Calibri" panose="020F0502020204030204" pitchFamily="34" charset="0"/>
                <a:sym typeface="+mn-ea"/>
              </a:rPr>
              <a:t>→ </a:t>
            </a:r>
            <a:r>
              <a:rPr kumimoji="0" lang="en-US" altLang="en-US" sz="2800" b="1" kern="1200" cap="none" spc="0" normalizeH="0" baseline="0" noProof="1">
                <a:solidFill>
                  <a:srgbClr val="00B050"/>
                </a:solidFill>
                <a:latin typeface="Calibri" panose="020F0502020204030204" pitchFamily="34" charset="0"/>
                <a:ea typeface="+mn-ea"/>
                <a:cs typeface="Calibri" panose="020F0502020204030204" pitchFamily="34" charset="0"/>
                <a:sym typeface="+mn-ea"/>
              </a:rPr>
              <a:t>salt </a:t>
            </a:r>
            <a:r>
              <a:rPr kumimoji="0" lang="en-US" altLang="en-US" sz="2800" b="1" kern="1200" cap="none" spc="0" normalizeH="0" baseline="0" noProof="1">
                <a:solidFill>
                  <a:srgbClr val="000000"/>
                </a:solidFill>
                <a:latin typeface="Calibri" panose="020F0502020204030204" pitchFamily="34" charset="0"/>
                <a:ea typeface="+mn-ea"/>
                <a:cs typeface="Calibri" panose="020F0502020204030204" pitchFamily="34" charset="0"/>
                <a:sym typeface="+mn-ea"/>
              </a:rPr>
              <a:t>+ </a:t>
            </a:r>
            <a:r>
              <a:rPr kumimoji="0" lang="en-US" altLang="en-US" sz="2800" b="1" kern="1200" cap="none" spc="0" normalizeH="0" baseline="0" noProof="1">
                <a:solidFill>
                  <a:srgbClr val="7030A0"/>
                </a:solidFill>
                <a:latin typeface="Calibri" panose="020F0502020204030204" pitchFamily="34" charset="0"/>
                <a:ea typeface="+mn-ea"/>
                <a:cs typeface="Calibri" panose="020F0502020204030204" pitchFamily="34" charset="0"/>
                <a:sym typeface="+mn-ea"/>
              </a:rPr>
              <a:t>water</a:t>
            </a:r>
            <a:endParaRPr kumimoji="0" lang="en-US" altLang="en-US" sz="2800" b="1" kern="1200" cap="none" spc="0" normalizeH="0" baseline="0" noProof="1">
              <a:solidFill>
                <a:srgbClr val="7030A0"/>
              </a:solidFill>
              <a:latin typeface="Calibri" panose="020F0502020204030204" pitchFamily="34" charset="0"/>
              <a:ea typeface="+mn-ea"/>
              <a:cs typeface="Calibri" panose="020F0502020204030204" pitchFamily="34" charset="0"/>
              <a:sym typeface="+mn-ea"/>
            </a:endParaRPr>
          </a:p>
          <a:p>
            <a:pPr marR="0" defTabSz="914400" eaLnBrk="0" hangingPunct="0">
              <a:buNone/>
            </a:pPr>
            <a:endParaRPr kumimoji="0" lang="en-US" altLang="en-US" sz="2800" b="1" kern="1200" cap="none" spc="0" normalizeH="0" baseline="0" noProof="1">
              <a:solidFill>
                <a:srgbClr val="7030A0"/>
              </a:solidFill>
              <a:latin typeface="Calibri" panose="020F0502020204030204" pitchFamily="34" charset="0"/>
              <a:ea typeface="+mn-ea"/>
              <a:cs typeface="Calibri" panose="020F0502020204030204" pitchFamily="34" charset="0"/>
              <a:sym typeface="+mn-ea"/>
            </a:endParaRPr>
          </a:p>
          <a:p>
            <a:pPr marR="0" defTabSz="914400" eaLnBrk="0" hangingPunct="0">
              <a:buNone/>
            </a:pPr>
            <a:r>
              <a:rPr kumimoji="0" lang="en-US" altLang="en-US" sz="2800" b="1" kern="1200" cap="none" spc="0" normalizeH="0" baseline="0" noProof="1">
                <a:solidFill>
                  <a:srgbClr val="000000"/>
                </a:solidFill>
                <a:latin typeface="Calibri" panose="020F0502020204030204" pitchFamily="34" charset="0"/>
                <a:ea typeface="+mn-ea"/>
                <a:cs typeface="Calibri" panose="020F0502020204030204" pitchFamily="34" charset="0"/>
                <a:sym typeface="+mn-ea"/>
              </a:rPr>
              <a:t>metal hydroxide + </a:t>
            </a:r>
            <a:r>
              <a:rPr kumimoji="0" lang="en-US" altLang="en-US" sz="2800" b="1" kern="1200" cap="none" spc="0" normalizeH="0" baseline="0" noProof="1">
                <a:solidFill>
                  <a:srgbClr val="FF0000"/>
                </a:solidFill>
                <a:latin typeface="Calibri" panose="020F0502020204030204" pitchFamily="34" charset="0"/>
                <a:ea typeface="+mn-ea"/>
                <a:cs typeface="Calibri" panose="020F0502020204030204" pitchFamily="34" charset="0"/>
                <a:sym typeface="+mn-ea"/>
              </a:rPr>
              <a:t>acid    </a:t>
            </a:r>
            <a:r>
              <a:rPr kumimoji="0" lang="en-US" altLang="en-US" sz="2800" b="1" kern="1200" cap="none" spc="0" normalizeH="0" baseline="0" noProof="1">
                <a:solidFill>
                  <a:srgbClr val="000000"/>
                </a:solidFill>
                <a:latin typeface="Calibri" panose="020F0502020204030204" pitchFamily="34" charset="0"/>
                <a:ea typeface="+mn-ea"/>
                <a:cs typeface="Calibri" panose="020F0502020204030204" pitchFamily="34" charset="0"/>
                <a:sym typeface="+mn-ea"/>
              </a:rPr>
              <a:t>→ </a:t>
            </a:r>
            <a:r>
              <a:rPr kumimoji="0" lang="en-US" altLang="en-US" sz="2800" b="1" kern="1200" cap="none" spc="0" normalizeH="0" baseline="0" noProof="1">
                <a:solidFill>
                  <a:srgbClr val="00B050"/>
                </a:solidFill>
                <a:latin typeface="Calibri" panose="020F0502020204030204" pitchFamily="34" charset="0"/>
                <a:ea typeface="+mn-ea"/>
                <a:cs typeface="Calibri" panose="020F0502020204030204" pitchFamily="34" charset="0"/>
                <a:sym typeface="+mn-ea"/>
              </a:rPr>
              <a:t>salt </a:t>
            </a:r>
            <a:r>
              <a:rPr kumimoji="0" lang="en-US" altLang="en-US" sz="2800" b="1" kern="1200" cap="none" spc="0" normalizeH="0" baseline="0" noProof="1">
                <a:solidFill>
                  <a:srgbClr val="000000"/>
                </a:solidFill>
                <a:latin typeface="Calibri" panose="020F0502020204030204" pitchFamily="34" charset="0"/>
                <a:ea typeface="+mn-ea"/>
                <a:cs typeface="Calibri" panose="020F0502020204030204" pitchFamily="34" charset="0"/>
                <a:sym typeface="+mn-ea"/>
              </a:rPr>
              <a:t>+ </a:t>
            </a:r>
            <a:r>
              <a:rPr kumimoji="0" lang="en-US" altLang="en-US" sz="2800" b="1" kern="1200" cap="none" spc="0" normalizeH="0" baseline="0" noProof="1">
                <a:solidFill>
                  <a:srgbClr val="7030A0"/>
                </a:solidFill>
                <a:latin typeface="Calibri" panose="020F0502020204030204" pitchFamily="34" charset="0"/>
                <a:ea typeface="+mn-ea"/>
                <a:cs typeface="Calibri" panose="020F0502020204030204" pitchFamily="34" charset="0"/>
                <a:sym typeface="+mn-ea"/>
              </a:rPr>
              <a:t>water</a:t>
            </a:r>
            <a:endParaRPr kumimoji="0" lang="en-US" altLang="en-US" sz="2800" b="1" kern="1200" cap="none" spc="0" normalizeH="0" baseline="0" noProof="1">
              <a:solidFill>
                <a:srgbClr val="7030A0"/>
              </a:solidFill>
              <a:latin typeface="Calibri" panose="020F0502020204030204" pitchFamily="34" charset="0"/>
              <a:ea typeface="+mn-ea"/>
              <a:cs typeface="Calibri" panose="020F0502020204030204" pitchFamily="34" charset="0"/>
              <a:sym typeface="+mn-ea"/>
            </a:endParaRPr>
          </a:p>
          <a:p>
            <a:pPr marR="0" defTabSz="914400" eaLnBrk="0" hangingPunct="0">
              <a:buNone/>
            </a:pPr>
            <a:endParaRPr kumimoji="0" lang="en-US" altLang="en-US" sz="2800" b="1" kern="1200" cap="none" spc="0" normalizeH="0" baseline="0" noProof="1">
              <a:solidFill>
                <a:srgbClr val="000000"/>
              </a:solidFill>
              <a:latin typeface="Calibri" panose="020F0502020204030204" pitchFamily="34" charset="0"/>
              <a:ea typeface="+mn-ea"/>
              <a:cs typeface="Calibri" panose="020F0502020204030204" pitchFamily="34" charset="0"/>
              <a:sym typeface="+mn-ea"/>
            </a:endParaRPr>
          </a:p>
          <a:p>
            <a:pPr marR="0" defTabSz="914400" eaLnBrk="0" hangingPunct="0">
              <a:buNone/>
            </a:pPr>
            <a:r>
              <a:rPr kumimoji="0" lang="en-US" altLang="en-US" sz="2800" b="1" kern="1200" cap="none" spc="0" normalizeH="0" baseline="0" noProof="1">
                <a:solidFill>
                  <a:srgbClr val="000000"/>
                </a:solidFill>
                <a:latin typeface="Calibri" panose="020F0502020204030204" pitchFamily="34" charset="0"/>
                <a:ea typeface="+mn-ea"/>
                <a:cs typeface="Calibri" panose="020F0502020204030204" pitchFamily="34" charset="0"/>
                <a:sym typeface="+mn-ea"/>
              </a:rPr>
              <a:t>metal carbonate + </a:t>
            </a:r>
            <a:r>
              <a:rPr kumimoji="0" lang="en-US" altLang="en-US" sz="2800" b="1" kern="1200" cap="none" spc="0" normalizeH="0" baseline="0" noProof="1">
                <a:solidFill>
                  <a:srgbClr val="FF0000"/>
                </a:solidFill>
                <a:latin typeface="Calibri" panose="020F0502020204030204" pitchFamily="34" charset="0"/>
                <a:ea typeface="+mn-ea"/>
                <a:cs typeface="Calibri" panose="020F0502020204030204" pitchFamily="34" charset="0"/>
                <a:sym typeface="+mn-ea"/>
              </a:rPr>
              <a:t>acid    </a:t>
            </a:r>
            <a:r>
              <a:rPr kumimoji="0" lang="en-US" altLang="en-US" sz="2800" b="1" kern="1200" cap="none" spc="0" normalizeH="0" baseline="0" noProof="1">
                <a:solidFill>
                  <a:srgbClr val="000000"/>
                </a:solidFill>
                <a:latin typeface="Calibri" panose="020F0502020204030204" pitchFamily="34" charset="0"/>
                <a:ea typeface="+mn-ea"/>
                <a:cs typeface="Calibri" panose="020F0502020204030204" pitchFamily="34" charset="0"/>
                <a:sym typeface="+mn-ea"/>
              </a:rPr>
              <a:t>→ </a:t>
            </a:r>
            <a:r>
              <a:rPr kumimoji="0" lang="en-US" altLang="en-US" sz="2800" b="1" kern="1200" cap="none" spc="0" normalizeH="0" baseline="0" noProof="1">
                <a:solidFill>
                  <a:srgbClr val="00B050"/>
                </a:solidFill>
                <a:latin typeface="Calibri" panose="020F0502020204030204" pitchFamily="34" charset="0"/>
                <a:ea typeface="+mn-ea"/>
                <a:cs typeface="Calibri" panose="020F0502020204030204" pitchFamily="34" charset="0"/>
                <a:sym typeface="+mn-ea"/>
              </a:rPr>
              <a:t>salt </a:t>
            </a:r>
            <a:r>
              <a:rPr kumimoji="0" lang="en-US" altLang="en-US" sz="2800" b="1" kern="1200" cap="none" spc="0" normalizeH="0" baseline="0" noProof="1">
                <a:solidFill>
                  <a:srgbClr val="000000"/>
                </a:solidFill>
                <a:latin typeface="Calibri" panose="020F0502020204030204" pitchFamily="34" charset="0"/>
                <a:ea typeface="+mn-ea"/>
                <a:cs typeface="Calibri" panose="020F0502020204030204" pitchFamily="34" charset="0"/>
                <a:sym typeface="+mn-ea"/>
              </a:rPr>
              <a:t>+ </a:t>
            </a:r>
            <a:r>
              <a:rPr kumimoji="0" lang="en-US" altLang="en-US" sz="2800" b="1" kern="1200" cap="none" spc="0" normalizeH="0" baseline="0" noProof="1">
                <a:solidFill>
                  <a:srgbClr val="7030A0"/>
                </a:solidFill>
                <a:latin typeface="Calibri" panose="020F0502020204030204" pitchFamily="34" charset="0"/>
                <a:ea typeface="+mn-ea"/>
                <a:cs typeface="Calibri" panose="020F0502020204030204" pitchFamily="34" charset="0"/>
                <a:sym typeface="+mn-ea"/>
              </a:rPr>
              <a:t>water </a:t>
            </a:r>
            <a:r>
              <a:rPr kumimoji="0" lang="en-US" altLang="en-US" sz="2800" b="1" kern="1200" cap="none" spc="0" normalizeH="0" baseline="0" noProof="1">
                <a:solidFill>
                  <a:srgbClr val="000000"/>
                </a:solidFill>
                <a:latin typeface="Calibri" panose="020F0502020204030204" pitchFamily="34" charset="0"/>
                <a:ea typeface="+mn-ea"/>
                <a:cs typeface="Calibri" panose="020F0502020204030204" pitchFamily="34" charset="0"/>
                <a:sym typeface="+mn-ea"/>
              </a:rPr>
              <a:t>+ carbon dioxide</a:t>
            </a:r>
            <a:endParaRPr kumimoji="0" lang="en-US" altLang="en-US" sz="2800" b="1" kern="1200" cap="none" spc="0" normalizeH="0" baseline="0" noProof="1">
              <a:solidFill>
                <a:srgbClr val="000000"/>
              </a:solidFill>
              <a:latin typeface="Calibri" panose="020F0502020204030204" pitchFamily="34" charset="0"/>
              <a:ea typeface="+mn-ea"/>
              <a:cs typeface="Calibri" panose="020F0502020204030204" pitchFamily="34" charset="0"/>
              <a:sym typeface="+mn-ea"/>
            </a:endParaRPr>
          </a:p>
        </p:txBody>
      </p:sp>
      <p:sp>
        <p:nvSpPr>
          <p:cNvPr id="4" name="Rectangle 3"/>
          <p:cNvSpPr/>
          <p:nvPr/>
        </p:nvSpPr>
        <p:spPr>
          <a:xfrm>
            <a:off x="4305300" y="1071563"/>
            <a:ext cx="4495800" cy="533400"/>
          </a:xfrm>
          <a:prstGeom prst="rect">
            <a:avLst/>
          </a:prstGeom>
          <a:solidFill>
            <a:schemeClr val="tx2"/>
          </a:solidFill>
          <a:ln w="9525">
            <a:noFill/>
          </a:ln>
        </p:spPr>
        <p:txBody>
          <a:bodyPr wrap="square" lIns="91440" tIns="45720" rIns="91440" bIns="45720" anchor="t"/>
          <a:p>
            <a:pPr indent="0" algn="ctr" defTabSz="914400"/>
            <a:endParaRPr lang="en-US" altLang="en-US">
              <a:solidFill>
                <a:srgbClr val="000000"/>
              </a:solidFill>
              <a:latin typeface="Times New Roman" panose="02020603050405020304" pitchFamily="18" charset="0"/>
            </a:endParaRPr>
          </a:p>
        </p:txBody>
      </p:sp>
      <p:sp>
        <p:nvSpPr>
          <p:cNvPr id="5" name="Rectangle 4"/>
          <p:cNvSpPr/>
          <p:nvPr/>
        </p:nvSpPr>
        <p:spPr>
          <a:xfrm>
            <a:off x="4305300" y="1931988"/>
            <a:ext cx="4495800" cy="533400"/>
          </a:xfrm>
          <a:prstGeom prst="rect">
            <a:avLst/>
          </a:prstGeom>
          <a:solidFill>
            <a:schemeClr val="tx2"/>
          </a:solidFill>
          <a:ln w="9525">
            <a:noFill/>
          </a:ln>
        </p:spPr>
        <p:txBody>
          <a:bodyPr wrap="square" lIns="91440" tIns="45720" rIns="91440" bIns="45720" anchor="t"/>
          <a:p>
            <a:pPr indent="0" algn="ctr" defTabSz="914400"/>
            <a:endParaRPr lang="en-US" altLang="en-US">
              <a:solidFill>
                <a:srgbClr val="000000"/>
              </a:solidFill>
              <a:latin typeface="Times New Roman" panose="02020603050405020304" pitchFamily="18" charset="0"/>
            </a:endParaRPr>
          </a:p>
        </p:txBody>
      </p:sp>
      <p:sp>
        <p:nvSpPr>
          <p:cNvPr id="6" name="Rectangle 5"/>
          <p:cNvSpPr/>
          <p:nvPr/>
        </p:nvSpPr>
        <p:spPr>
          <a:xfrm>
            <a:off x="4305300" y="2790825"/>
            <a:ext cx="4495800" cy="533400"/>
          </a:xfrm>
          <a:prstGeom prst="rect">
            <a:avLst/>
          </a:prstGeom>
          <a:solidFill>
            <a:schemeClr val="tx2"/>
          </a:solidFill>
          <a:ln w="9525">
            <a:noFill/>
          </a:ln>
        </p:spPr>
        <p:txBody>
          <a:bodyPr wrap="square" lIns="91440" tIns="45720" rIns="91440" bIns="45720" anchor="t"/>
          <a:p>
            <a:pPr indent="0" algn="ctr" defTabSz="914400"/>
            <a:endParaRPr lang="en-US" altLang="en-US">
              <a:solidFill>
                <a:srgbClr val="000000"/>
              </a:solidFill>
              <a:latin typeface="Times New Roman" panose="02020603050405020304" pitchFamily="18" charset="0"/>
            </a:endParaRPr>
          </a:p>
        </p:txBody>
      </p:sp>
      <p:sp>
        <p:nvSpPr>
          <p:cNvPr id="13" name="Rectangle 12"/>
          <p:cNvSpPr/>
          <p:nvPr/>
        </p:nvSpPr>
        <p:spPr>
          <a:xfrm>
            <a:off x="4305300" y="3589338"/>
            <a:ext cx="4495800" cy="533400"/>
          </a:xfrm>
          <a:prstGeom prst="rect">
            <a:avLst/>
          </a:prstGeom>
          <a:solidFill>
            <a:schemeClr val="tx2"/>
          </a:solidFill>
          <a:ln w="9525">
            <a:noFill/>
          </a:ln>
        </p:spPr>
        <p:txBody>
          <a:bodyPr wrap="square" lIns="91440" tIns="45720" rIns="91440" bIns="45720" anchor="t"/>
          <a:p>
            <a:pPr indent="0" algn="ctr" defTabSz="914400"/>
            <a:endParaRPr lang="en-US" altLang="en-US">
              <a:solidFill>
                <a:srgbClr val="000000"/>
              </a:solidFill>
              <a:latin typeface="Times New Roman" panose="02020603050405020304" pitchFamily="18" charset="0"/>
            </a:endParaRPr>
          </a:p>
        </p:txBody>
      </p:sp>
      <p:sp>
        <p:nvSpPr>
          <p:cNvPr id="14" name="Rectangle 13"/>
          <p:cNvSpPr/>
          <p:nvPr/>
        </p:nvSpPr>
        <p:spPr>
          <a:xfrm>
            <a:off x="4305300" y="4508500"/>
            <a:ext cx="4495800" cy="533400"/>
          </a:xfrm>
          <a:prstGeom prst="rect">
            <a:avLst/>
          </a:prstGeom>
          <a:solidFill>
            <a:schemeClr val="tx2"/>
          </a:solidFill>
          <a:ln w="9525">
            <a:noFill/>
          </a:ln>
        </p:spPr>
        <p:txBody>
          <a:bodyPr wrap="square" lIns="91440" tIns="45720" rIns="91440" bIns="45720" anchor="t"/>
          <a:p>
            <a:pPr indent="0" algn="ctr" defTabSz="914400"/>
            <a:endParaRPr lang="en-US" altLang="en-US">
              <a:solidFill>
                <a:srgbClr val="000000"/>
              </a:solidFill>
              <a:latin typeface="Times New Roman" panose="02020603050405020304" pitchFamily="18" charset="0"/>
            </a:endParaRPr>
          </a:p>
        </p:txBody>
      </p:sp>
      <p:sp>
        <p:nvSpPr>
          <p:cNvPr id="2" name="Text Box 12"/>
          <p:cNvSpPr txBox="1">
            <a:spLocks noChangeArrowheads="1"/>
          </p:cNvSpPr>
          <p:nvPr/>
        </p:nvSpPr>
        <p:spPr bwMode="auto">
          <a:xfrm>
            <a:off x="0" y="-13335"/>
            <a:ext cx="9144000" cy="77787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GB" altLang="en-US" sz="3600" b="1" dirty="0" smtClean="0">
                <a:latin typeface="Tahoma" panose="020B0604030504040204" pitchFamily="34" charset="0"/>
              </a:rPr>
              <a:t>COMMON EQUATIONS TO LEARN</a:t>
            </a:r>
            <a:endParaRPr lang="en-GB" altLang="en-US" sz="1400" b="1" baseline="30000" dirty="0">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1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bldLvl="0" animBg="1"/>
      <p:bldP spid="5" grpId="0" animBg="1"/>
      <p:bldP spid="5" grpId="1" bldLvl="0" animBg="1"/>
      <p:bldP spid="6" grpId="0" animBg="1"/>
      <p:bldP spid="6" grpId="1" bldLvl="0" animBg="1"/>
      <p:bldP spid="13" grpId="0" animBg="1"/>
      <p:bldP spid="13" grpId="1" bldLvl="0" animBg="1"/>
      <p:bldP spid="14" grpId="0" animBg="1"/>
      <p:bldP spid="14" grpId="1" bldLvl="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1"/>
          <a:stretch>
            <a:fillRect/>
          </a:stretch>
        </p:blipFill>
        <p:spPr>
          <a:xfrm>
            <a:off x="25018" y="1700808"/>
            <a:ext cx="9122926" cy="4538279"/>
          </a:xfrm>
          <a:prstGeom prst="rect">
            <a:avLst/>
          </a:prstGeom>
        </p:spPr>
      </p:pic>
      <p:sp>
        <p:nvSpPr>
          <p:cNvPr id="6" name="Text Box 12"/>
          <p:cNvSpPr txBox="1">
            <a:spLocks noChangeArrowheads="1"/>
          </p:cNvSpPr>
          <p:nvPr/>
        </p:nvSpPr>
        <p:spPr bwMode="auto">
          <a:xfrm>
            <a:off x="0" y="0"/>
            <a:ext cx="9144000" cy="77787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GB" altLang="en-US" sz="3600" b="1" dirty="0" smtClean="0">
                <a:latin typeface="Tahoma" panose="020B0604030504040204" pitchFamily="34" charset="0"/>
              </a:rPr>
              <a:t>COMMON EQUATIONS TO LEARN</a:t>
            </a:r>
            <a:endParaRPr lang="en-GB" altLang="en-US" sz="1400" b="1" baseline="30000" dirty="0">
              <a:latin typeface="Tahoma" panose="020B0604030504040204" pitchFamily="34" charset="0"/>
            </a:endParaRP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1"/>
          <a:stretch>
            <a:fillRect/>
          </a:stretch>
        </p:blipFill>
        <p:spPr>
          <a:xfrm>
            <a:off x="25018" y="1700808"/>
            <a:ext cx="9122926" cy="4538279"/>
          </a:xfrm>
          <a:prstGeom prst="rect">
            <a:avLst/>
          </a:prstGeom>
        </p:spPr>
      </p:pic>
      <p:sp>
        <p:nvSpPr>
          <p:cNvPr id="6" name="Text Box 12"/>
          <p:cNvSpPr txBox="1">
            <a:spLocks noChangeArrowheads="1"/>
          </p:cNvSpPr>
          <p:nvPr/>
        </p:nvSpPr>
        <p:spPr bwMode="auto">
          <a:xfrm>
            <a:off x="0" y="0"/>
            <a:ext cx="9144000" cy="777875"/>
          </a:xfrm>
          <a:prstGeom prst="rect">
            <a:avLst/>
          </a:prstGeom>
          <a:solidFill>
            <a:srgbClr val="00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GB" altLang="en-US" sz="3600" b="1" dirty="0" smtClean="0">
                <a:latin typeface="Tahoma" panose="020B0604030504040204" pitchFamily="34" charset="0"/>
              </a:rPr>
              <a:t>COMMON EQUATIONS TO LEARN</a:t>
            </a:r>
            <a:endParaRPr lang="en-GB" altLang="en-US" sz="1400" b="1" baseline="30000" dirty="0">
              <a:latin typeface="Tahoma" panose="020B0604030504040204" pitchFamily="34" charset="0"/>
            </a:endParaRPr>
          </a:p>
        </p:txBody>
      </p:sp>
      <p:sp>
        <p:nvSpPr>
          <p:cNvPr id="7" name="Rectangle 6"/>
          <p:cNvSpPr/>
          <p:nvPr/>
        </p:nvSpPr>
        <p:spPr>
          <a:xfrm>
            <a:off x="1835696" y="2132856"/>
            <a:ext cx="6192688" cy="93610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393370" y="3140968"/>
            <a:ext cx="6274973" cy="327946"/>
          </a:xfrm>
          <a:prstGeom prst="rect">
            <a:avLst/>
          </a:prstGeom>
          <a:solidFill>
            <a:srgbClr val="0033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262743" y="3939476"/>
            <a:ext cx="6906142" cy="31321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619672" y="4723248"/>
            <a:ext cx="6906142" cy="31321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593032" y="5502907"/>
            <a:ext cx="6906142" cy="237171"/>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07504" y="5877272"/>
            <a:ext cx="1285866" cy="21602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8" grpId="0" bldLvl="0" animBg="1"/>
      <p:bldP spid="9" grpId="0" bldLvl="0" animBg="1"/>
      <p:bldP spid="10" grpId="0" bldLvl="0" animBg="1"/>
      <p:bldP spid="11" grpId="0" bldLvl="0" animBg="1"/>
      <p:bldP spid="12" grpId="0" bldLvl="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Grp="1" noChangeArrowheads="1"/>
          </p:cNvSpPr>
          <p:nvPr>
            <p:ph/>
          </p:nvPr>
        </p:nvSpPr>
        <p:spPr>
          <a:xfrm>
            <a:off x="467544" y="1484784"/>
            <a:ext cx="8229600" cy="2001520"/>
          </a:xfrm>
          <a:solidFill>
            <a:srgbClr val="FFC000"/>
          </a:solidFill>
        </p:spPr>
        <p:txBody>
          <a:bodyPr>
            <a:spAutoFit/>
          </a:bodyPr>
          <a:lstStyle>
            <a:lvl1pPr>
              <a:tabLst>
                <a:tab pos="2160270" algn="l"/>
              </a:tabLst>
              <a:defRPr sz="3200">
                <a:solidFill>
                  <a:schemeClr val="tx1"/>
                </a:solidFill>
                <a:latin typeface="Arial" panose="020B0604020202020204" pitchFamily="34" charset="0"/>
                <a:ea typeface="MS PGothic" panose="020B0600070205080204" pitchFamily="34" charset="-128"/>
              </a:defRPr>
            </a:lvl1pPr>
            <a:lvl2pPr>
              <a:tabLst>
                <a:tab pos="2160270" algn="l"/>
              </a:tabLst>
              <a:defRPr sz="2800">
                <a:solidFill>
                  <a:schemeClr val="tx1"/>
                </a:solidFill>
                <a:latin typeface="Arial" panose="020B0604020202020204" pitchFamily="34" charset="0"/>
                <a:ea typeface="MS PGothic" panose="020B0600070205080204" pitchFamily="34" charset="-128"/>
              </a:defRPr>
            </a:lvl2pPr>
            <a:lvl3pPr>
              <a:tabLst>
                <a:tab pos="2160270" algn="l"/>
              </a:tabLst>
              <a:defRPr sz="2400">
                <a:solidFill>
                  <a:schemeClr val="tx1"/>
                </a:solidFill>
                <a:latin typeface="Arial" panose="020B0604020202020204" pitchFamily="34" charset="0"/>
                <a:ea typeface="MS PGothic" panose="020B0600070205080204" pitchFamily="34" charset="-128"/>
              </a:defRPr>
            </a:lvl3pPr>
            <a:lvl4pPr>
              <a:tabLst>
                <a:tab pos="2160270" algn="l"/>
              </a:tabLst>
              <a:defRPr sz="2000">
                <a:solidFill>
                  <a:schemeClr val="tx1"/>
                </a:solidFill>
                <a:latin typeface="Arial" panose="020B0604020202020204" pitchFamily="34" charset="0"/>
                <a:ea typeface="MS PGothic" panose="020B0600070205080204" pitchFamily="34" charset="-128"/>
              </a:defRPr>
            </a:lvl4pPr>
            <a:lvl5pPr>
              <a:tabLst>
                <a:tab pos="2160270" algn="l"/>
              </a:tabLst>
              <a:defRPr sz="2000">
                <a:solidFill>
                  <a:schemeClr val="tx1"/>
                </a:solidFill>
                <a:latin typeface="Arial" panose="020B0604020202020204" pitchFamily="34" charset="0"/>
                <a:ea typeface="MS PGothic" panose="020B0600070205080204" pitchFamily="34" charset="-128"/>
              </a:defRPr>
            </a:lvl5pPr>
            <a:lvl6pPr eaLnBrk="0" hangingPunct="0">
              <a:tabLst>
                <a:tab pos="2160270" algn="l"/>
              </a:tabLst>
              <a:defRPr sz="2000">
                <a:solidFill>
                  <a:schemeClr val="tx1"/>
                </a:solidFill>
                <a:latin typeface="Arial" panose="020B0604020202020204" pitchFamily="34" charset="0"/>
                <a:ea typeface="MS PGothic" panose="020B0600070205080204" pitchFamily="34" charset="-128"/>
              </a:defRPr>
            </a:lvl6pPr>
            <a:lvl7pPr eaLnBrk="0" hangingPunct="0">
              <a:tabLst>
                <a:tab pos="2160270" algn="l"/>
              </a:tabLst>
              <a:defRPr sz="2000">
                <a:solidFill>
                  <a:schemeClr val="tx1"/>
                </a:solidFill>
                <a:latin typeface="Arial" panose="020B0604020202020204" pitchFamily="34" charset="0"/>
                <a:ea typeface="MS PGothic" panose="020B0600070205080204" pitchFamily="34" charset="-128"/>
              </a:defRPr>
            </a:lvl7pPr>
            <a:lvl8pPr eaLnBrk="0" hangingPunct="0">
              <a:tabLst>
                <a:tab pos="2160270" algn="l"/>
              </a:tabLst>
              <a:defRPr sz="2000">
                <a:solidFill>
                  <a:schemeClr val="tx1"/>
                </a:solidFill>
                <a:latin typeface="Arial" panose="020B0604020202020204" pitchFamily="34" charset="0"/>
                <a:ea typeface="MS PGothic" panose="020B0600070205080204" pitchFamily="34" charset="-128"/>
              </a:defRPr>
            </a:lvl8pPr>
            <a:lvl9pPr eaLnBrk="0" hangingPunct="0">
              <a:tabLst>
                <a:tab pos="2160270" algn="l"/>
              </a:tabLst>
              <a:defRPr sz="2000">
                <a:solidFill>
                  <a:schemeClr val="tx1"/>
                </a:solidFill>
                <a:latin typeface="Arial" panose="020B0604020202020204" pitchFamily="34" charset="0"/>
                <a:ea typeface="MS PGothic" panose="020B0600070205080204" pitchFamily="34" charset="-128"/>
              </a:defRPr>
            </a:lvl9pPr>
          </a:lstStyle>
          <a:p>
            <a:pPr marL="0" indent="0" algn="ctr">
              <a:buFontTx/>
              <a:buNone/>
              <a:defRPr/>
            </a:pPr>
            <a:endParaRPr lang="en-GB" sz="900" b="1" dirty="0">
              <a:latin typeface="Tahoma" panose="020B0604030504040204" pitchFamily="34" charset="0"/>
            </a:endParaRPr>
          </a:p>
          <a:p>
            <a:pPr marL="0" indent="0" algn="ctr">
              <a:buFontTx/>
              <a:buNone/>
              <a:defRPr/>
            </a:pPr>
            <a:r>
              <a:rPr lang="en-US" altLang="en-GB" b="1" dirty="0" smtClean="0">
                <a:latin typeface="Tahoma" panose="020B0604030504040204" pitchFamily="34" charset="0"/>
              </a:rPr>
              <a:t>REACTING RATIOS</a:t>
            </a:r>
            <a:endParaRPr lang="en-US" altLang="en-GB" b="1" dirty="0" smtClean="0">
              <a:latin typeface="Tahoma" panose="020B0604030504040204" pitchFamily="34" charset="0"/>
            </a:endParaRPr>
          </a:p>
          <a:p>
            <a:pPr marL="0" indent="0" algn="ctr">
              <a:buFontTx/>
              <a:buNone/>
              <a:defRPr/>
            </a:pPr>
            <a:r>
              <a:rPr lang="en-GB" b="1" dirty="0" smtClean="0">
                <a:latin typeface="Tahoma" panose="020B0604030504040204" pitchFamily="34" charset="0"/>
              </a:rPr>
              <a:t>LIMITING REACTANTS </a:t>
            </a:r>
            <a:endParaRPr lang="en-GB" b="1" dirty="0" smtClean="0">
              <a:latin typeface="Tahoma" panose="020B0604030504040204" pitchFamily="34" charset="0"/>
            </a:endParaRPr>
          </a:p>
          <a:p>
            <a:pPr marL="0" indent="0" algn="ctr">
              <a:buFontTx/>
              <a:buNone/>
              <a:defRPr/>
            </a:pPr>
            <a:r>
              <a:rPr lang="en-GB" b="1" dirty="0" smtClean="0">
                <a:latin typeface="Tahoma" panose="020B0604030504040204" pitchFamily="34" charset="0"/>
                <a:sym typeface="+mn-ea"/>
              </a:rPr>
              <a:t>YIELDS</a:t>
            </a:r>
            <a:r>
              <a:rPr lang="en-GB" b="1" dirty="0" smtClean="0">
                <a:latin typeface="Tahoma" panose="020B0604030504040204" pitchFamily="34" charset="0"/>
              </a:rPr>
              <a:t> &amp; ATOM ECONOMY</a:t>
            </a:r>
            <a:endParaRPr lang="en-GB" b="1" dirty="0" smtClean="0">
              <a:latin typeface="Tahoma" panose="020B0604030504040204" pitchFamily="34" charset="0"/>
            </a:endParaRP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0" y="31337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39939" name="Rectangle 3"/>
          <p:cNvSpPr>
            <a:spLocks noChangeArrowheads="1"/>
          </p:cNvSpPr>
          <p:nvPr/>
        </p:nvSpPr>
        <p:spPr bwMode="auto">
          <a:xfrm>
            <a:off x="0" y="2933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39940" name="Rectangle 4"/>
          <p:cNvSpPr>
            <a:spLocks noChangeArrowheads="1"/>
          </p:cNvSpPr>
          <p:nvPr/>
        </p:nvSpPr>
        <p:spPr bwMode="auto">
          <a:xfrm>
            <a:off x="0" y="32480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39941" name="Rectangle 5"/>
          <p:cNvSpPr>
            <a:spLocks noChangeArrowheads="1"/>
          </p:cNvSpPr>
          <p:nvPr/>
        </p:nvSpPr>
        <p:spPr bwMode="auto">
          <a:xfrm>
            <a:off x="0" y="2933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39942" name="Line 6"/>
          <p:cNvSpPr>
            <a:spLocks noChangeShapeType="1"/>
          </p:cNvSpPr>
          <p:nvPr/>
        </p:nvSpPr>
        <p:spPr bwMode="auto">
          <a:xfrm>
            <a:off x="4255294" y="1595339"/>
            <a:ext cx="792163" cy="0"/>
          </a:xfrm>
          <a:prstGeom prst="line">
            <a:avLst/>
          </a:prstGeom>
          <a:noFill/>
          <a:ln w="9525">
            <a:solidFill>
              <a:schemeClr val="tx1"/>
            </a:solidFill>
            <a:rou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39943" name="Text Box 7"/>
          <p:cNvSpPr txBox="1">
            <a:spLocks noChangeArrowheads="1"/>
          </p:cNvSpPr>
          <p:nvPr/>
        </p:nvSpPr>
        <p:spPr bwMode="auto">
          <a:xfrm>
            <a:off x="611188" y="2060575"/>
            <a:ext cx="35052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4000" b="1">
                <a:latin typeface="Tahoma" panose="020B0604030504040204" pitchFamily="34" charset="0"/>
              </a:rPr>
              <a:t>  N</a:t>
            </a:r>
            <a:r>
              <a:rPr lang="en-GB" altLang="en-US" sz="4000" b="1" baseline="-25000">
                <a:latin typeface="Tahoma" panose="020B0604030504040204" pitchFamily="34" charset="0"/>
              </a:rPr>
              <a:t>2</a:t>
            </a:r>
            <a:r>
              <a:rPr lang="en-GB" altLang="en-US" sz="4000" b="1">
                <a:latin typeface="Tahoma" panose="020B0604030504040204" pitchFamily="34" charset="0"/>
              </a:rPr>
              <a:t>  +  3 H</a:t>
            </a:r>
            <a:r>
              <a:rPr lang="en-GB" altLang="en-US" sz="4000" b="1" baseline="-25000">
                <a:latin typeface="Tahoma" panose="020B0604030504040204" pitchFamily="34" charset="0"/>
              </a:rPr>
              <a:t>2</a:t>
            </a:r>
            <a:r>
              <a:rPr lang="en-GB" altLang="en-US" sz="4000">
                <a:latin typeface="Tahoma" panose="020B0604030504040204" pitchFamily="34" charset="0"/>
              </a:rPr>
              <a:t>  </a:t>
            </a:r>
            <a:endParaRPr lang="en-GB" altLang="en-US" sz="4000">
              <a:latin typeface="Tahoma" panose="020B0604030504040204" pitchFamily="34" charset="0"/>
            </a:endParaRPr>
          </a:p>
        </p:txBody>
      </p:sp>
      <p:sp>
        <p:nvSpPr>
          <p:cNvPr id="39944" name="Line 8"/>
          <p:cNvSpPr>
            <a:spLocks noChangeShapeType="1"/>
          </p:cNvSpPr>
          <p:nvPr/>
        </p:nvSpPr>
        <p:spPr bwMode="auto">
          <a:xfrm>
            <a:off x="4283075" y="2492375"/>
            <a:ext cx="792163" cy="0"/>
          </a:xfrm>
          <a:prstGeom prst="line">
            <a:avLst/>
          </a:prstGeom>
          <a:noFill/>
          <a:ln w="9525">
            <a:solidFill>
              <a:schemeClr val="tx1"/>
            </a:solidFill>
            <a:rou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39945" name="Text Box 9"/>
          <p:cNvSpPr txBox="1">
            <a:spLocks noChangeArrowheads="1"/>
          </p:cNvSpPr>
          <p:nvPr/>
        </p:nvSpPr>
        <p:spPr bwMode="auto">
          <a:xfrm>
            <a:off x="5364163" y="2060575"/>
            <a:ext cx="24225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4000" b="1">
                <a:latin typeface="Tahoma" panose="020B0604030504040204" pitchFamily="34" charset="0"/>
              </a:rPr>
              <a:t>   2 NH</a:t>
            </a:r>
            <a:r>
              <a:rPr lang="en-GB" altLang="en-US" sz="4000" b="1" baseline="-25000">
                <a:latin typeface="Tahoma" panose="020B0604030504040204" pitchFamily="34" charset="0"/>
              </a:rPr>
              <a:t>3</a:t>
            </a:r>
            <a:r>
              <a:rPr lang="en-GB" altLang="en-US" sz="4000">
                <a:latin typeface="Tahoma" panose="020B0604030504040204" pitchFamily="34" charset="0"/>
              </a:rPr>
              <a:t>  </a:t>
            </a:r>
            <a:endParaRPr lang="en-GB" altLang="en-US" sz="4000">
              <a:latin typeface="Tahoma" panose="020B0604030504040204" pitchFamily="34" charset="0"/>
            </a:endParaRPr>
          </a:p>
        </p:txBody>
      </p:sp>
      <p:sp>
        <p:nvSpPr>
          <p:cNvPr id="171018" name="Text Box 10"/>
          <p:cNvSpPr txBox="1">
            <a:spLocks noChangeArrowheads="1"/>
          </p:cNvSpPr>
          <p:nvPr/>
        </p:nvSpPr>
        <p:spPr bwMode="auto">
          <a:xfrm>
            <a:off x="798513" y="2657475"/>
            <a:ext cx="171291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sz="2000">
                <a:latin typeface="Tahoma" panose="020B0604030504040204" pitchFamily="34" charset="0"/>
              </a:rPr>
              <a:t>1 molecule</a:t>
            </a:r>
            <a:r>
              <a:rPr lang="en-GB" altLang="en-US" sz="4000">
                <a:latin typeface="Tahoma" panose="020B0604030504040204" pitchFamily="34" charset="0"/>
              </a:rPr>
              <a:t>  </a:t>
            </a:r>
            <a:endParaRPr lang="en-GB" altLang="en-US" sz="4000">
              <a:latin typeface="Tahoma" panose="020B0604030504040204" pitchFamily="34" charset="0"/>
            </a:endParaRPr>
          </a:p>
        </p:txBody>
      </p:sp>
      <p:sp>
        <p:nvSpPr>
          <p:cNvPr id="171019" name="Text Box 11"/>
          <p:cNvSpPr txBox="1">
            <a:spLocks noChangeArrowheads="1"/>
          </p:cNvSpPr>
          <p:nvPr/>
        </p:nvSpPr>
        <p:spPr bwMode="auto">
          <a:xfrm>
            <a:off x="2670175" y="2657475"/>
            <a:ext cx="18256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sz="2000">
                <a:latin typeface="Tahoma" panose="020B0604030504040204" pitchFamily="34" charset="0"/>
              </a:rPr>
              <a:t>3 molecules</a:t>
            </a:r>
            <a:r>
              <a:rPr lang="en-GB" altLang="en-US" sz="4000">
                <a:latin typeface="Tahoma" panose="020B0604030504040204" pitchFamily="34" charset="0"/>
              </a:rPr>
              <a:t>  </a:t>
            </a:r>
            <a:endParaRPr lang="en-GB" altLang="en-US" sz="4000">
              <a:latin typeface="Tahoma" panose="020B0604030504040204" pitchFamily="34" charset="0"/>
            </a:endParaRPr>
          </a:p>
        </p:txBody>
      </p:sp>
      <p:sp>
        <p:nvSpPr>
          <p:cNvPr id="171020" name="Text Box 12"/>
          <p:cNvSpPr txBox="1">
            <a:spLocks noChangeArrowheads="1"/>
          </p:cNvSpPr>
          <p:nvPr/>
        </p:nvSpPr>
        <p:spPr bwMode="auto">
          <a:xfrm>
            <a:off x="5981700" y="2657475"/>
            <a:ext cx="18256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latin typeface="Tahoma" panose="020B0604030504040204" pitchFamily="34" charset="0"/>
              </a:rPr>
              <a:t>2 molecules</a:t>
            </a:r>
            <a:r>
              <a:rPr lang="en-GB" altLang="en-US" sz="4000">
                <a:latin typeface="Tahoma" panose="020B0604030504040204" pitchFamily="34" charset="0"/>
              </a:rPr>
              <a:t>  </a:t>
            </a:r>
            <a:endParaRPr lang="en-GB" altLang="en-US" sz="4000">
              <a:latin typeface="Tahoma" panose="020B0604030504040204" pitchFamily="34" charset="0"/>
            </a:endParaRPr>
          </a:p>
        </p:txBody>
      </p:sp>
      <p:sp>
        <p:nvSpPr>
          <p:cNvPr id="171021" name="Text Box 13"/>
          <p:cNvSpPr txBox="1">
            <a:spLocks noChangeArrowheads="1"/>
          </p:cNvSpPr>
          <p:nvPr/>
        </p:nvSpPr>
        <p:spPr bwMode="auto">
          <a:xfrm>
            <a:off x="1303338" y="3522663"/>
            <a:ext cx="4603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latin typeface="Tahoma" panose="020B0604030504040204" pitchFamily="34" charset="0"/>
              </a:rPr>
              <a:t>12</a:t>
            </a:r>
            <a:endParaRPr lang="en-GB" altLang="en-US" sz="4000">
              <a:latin typeface="Tahoma" panose="020B0604030504040204" pitchFamily="34" charset="0"/>
            </a:endParaRPr>
          </a:p>
        </p:txBody>
      </p:sp>
      <p:sp>
        <p:nvSpPr>
          <p:cNvPr id="171022" name="Text Box 14"/>
          <p:cNvSpPr txBox="1">
            <a:spLocks noChangeArrowheads="1"/>
          </p:cNvSpPr>
          <p:nvPr/>
        </p:nvSpPr>
        <p:spPr bwMode="auto">
          <a:xfrm>
            <a:off x="3175000" y="3522663"/>
            <a:ext cx="4603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latin typeface="Tahoma" panose="020B0604030504040204" pitchFamily="34" charset="0"/>
              </a:rPr>
              <a:t>36</a:t>
            </a:r>
            <a:endParaRPr lang="en-GB" altLang="en-US" sz="4000">
              <a:latin typeface="Tahoma" panose="020B0604030504040204" pitchFamily="34" charset="0"/>
            </a:endParaRPr>
          </a:p>
        </p:txBody>
      </p:sp>
      <p:sp>
        <p:nvSpPr>
          <p:cNvPr id="171023" name="Text Box 15"/>
          <p:cNvSpPr txBox="1">
            <a:spLocks noChangeArrowheads="1"/>
          </p:cNvSpPr>
          <p:nvPr/>
        </p:nvSpPr>
        <p:spPr bwMode="auto">
          <a:xfrm>
            <a:off x="6486525" y="3522663"/>
            <a:ext cx="4603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latin typeface="Tahoma" panose="020B0604030504040204" pitchFamily="34" charset="0"/>
              </a:rPr>
              <a:t>24</a:t>
            </a:r>
            <a:endParaRPr lang="en-GB" altLang="en-US" sz="4000">
              <a:latin typeface="Tahoma" panose="020B0604030504040204" pitchFamily="34" charset="0"/>
            </a:endParaRPr>
          </a:p>
        </p:txBody>
      </p:sp>
      <p:sp>
        <p:nvSpPr>
          <p:cNvPr id="171024" name="Text Box 16"/>
          <p:cNvSpPr txBox="1">
            <a:spLocks noChangeArrowheads="1"/>
          </p:cNvSpPr>
          <p:nvPr/>
        </p:nvSpPr>
        <p:spPr bwMode="auto">
          <a:xfrm>
            <a:off x="1095058" y="4500563"/>
            <a:ext cx="1066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latin typeface="Tahoma" panose="020B0604030504040204" pitchFamily="34" charset="0"/>
              </a:rPr>
              <a:t>1 dozen</a:t>
            </a:r>
            <a:endParaRPr lang="en-GB" altLang="en-US" sz="4000">
              <a:latin typeface="Tahoma" panose="020B0604030504040204" pitchFamily="34" charset="0"/>
            </a:endParaRPr>
          </a:p>
        </p:txBody>
      </p:sp>
      <p:sp>
        <p:nvSpPr>
          <p:cNvPr id="171025" name="Text Box 17"/>
          <p:cNvSpPr txBox="1">
            <a:spLocks noChangeArrowheads="1"/>
          </p:cNvSpPr>
          <p:nvPr/>
        </p:nvSpPr>
        <p:spPr bwMode="auto">
          <a:xfrm>
            <a:off x="3039745" y="4500563"/>
            <a:ext cx="1066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latin typeface="Tahoma" panose="020B0604030504040204" pitchFamily="34" charset="0"/>
              </a:rPr>
              <a:t>3 dozen</a:t>
            </a:r>
            <a:endParaRPr lang="en-GB" altLang="en-US" sz="4000">
              <a:latin typeface="Tahoma" panose="020B0604030504040204" pitchFamily="34" charset="0"/>
            </a:endParaRPr>
          </a:p>
        </p:txBody>
      </p:sp>
      <p:sp>
        <p:nvSpPr>
          <p:cNvPr id="171026" name="Text Box 18"/>
          <p:cNvSpPr txBox="1">
            <a:spLocks noChangeArrowheads="1"/>
          </p:cNvSpPr>
          <p:nvPr/>
        </p:nvSpPr>
        <p:spPr bwMode="auto">
          <a:xfrm>
            <a:off x="6278245" y="4500563"/>
            <a:ext cx="1066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latin typeface="Tahoma" panose="020B0604030504040204" pitchFamily="34" charset="0"/>
              </a:rPr>
              <a:t>2 dozen</a:t>
            </a:r>
            <a:endParaRPr lang="en-GB" altLang="en-US" sz="4000">
              <a:latin typeface="Tahoma" panose="020B0604030504040204" pitchFamily="34" charset="0"/>
            </a:endParaRPr>
          </a:p>
        </p:txBody>
      </p:sp>
      <p:sp>
        <p:nvSpPr>
          <p:cNvPr id="171027" name="Text Box 19"/>
          <p:cNvSpPr txBox="1">
            <a:spLocks noChangeArrowheads="1"/>
          </p:cNvSpPr>
          <p:nvPr/>
        </p:nvSpPr>
        <p:spPr bwMode="auto">
          <a:xfrm>
            <a:off x="1182688" y="5005388"/>
            <a:ext cx="10636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latin typeface="Tahoma" panose="020B0604030504040204" pitchFamily="34" charset="0"/>
              </a:rPr>
              <a:t>6 x 10</a:t>
            </a:r>
            <a:r>
              <a:rPr lang="en-GB" altLang="en-US" sz="2000" baseline="30000">
                <a:latin typeface="Tahoma" panose="020B0604030504040204" pitchFamily="34" charset="0"/>
              </a:rPr>
              <a:t>23</a:t>
            </a:r>
            <a:endParaRPr lang="en-GB" altLang="en-US" sz="4000">
              <a:latin typeface="Tahoma" panose="020B0604030504040204" pitchFamily="34" charset="0"/>
            </a:endParaRPr>
          </a:p>
        </p:txBody>
      </p:sp>
      <p:sp>
        <p:nvSpPr>
          <p:cNvPr id="171028" name="Text Box 20"/>
          <p:cNvSpPr txBox="1">
            <a:spLocks noChangeArrowheads="1"/>
          </p:cNvSpPr>
          <p:nvPr/>
        </p:nvSpPr>
        <p:spPr bwMode="auto">
          <a:xfrm>
            <a:off x="1187133" y="5695950"/>
            <a:ext cx="9445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latin typeface="Tahoma" panose="020B0604030504040204" pitchFamily="34" charset="0"/>
              </a:rPr>
              <a:t>1 mole</a:t>
            </a:r>
            <a:endParaRPr lang="en-GB" altLang="en-US" sz="4000">
              <a:latin typeface="Tahoma" panose="020B0604030504040204" pitchFamily="34" charset="0"/>
            </a:endParaRPr>
          </a:p>
        </p:txBody>
      </p:sp>
      <p:sp>
        <p:nvSpPr>
          <p:cNvPr id="171029" name="Text Box 21"/>
          <p:cNvSpPr txBox="1">
            <a:spLocks noChangeArrowheads="1"/>
          </p:cNvSpPr>
          <p:nvPr/>
        </p:nvSpPr>
        <p:spPr bwMode="auto">
          <a:xfrm>
            <a:off x="718820" y="5478463"/>
            <a:ext cx="18605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1000">
                <a:latin typeface="Tahoma" panose="020B0604030504040204" pitchFamily="34" charset="0"/>
              </a:rPr>
              <a:t>600000000000000000000000</a:t>
            </a:r>
            <a:endParaRPr lang="en-GB" altLang="en-US" sz="2000">
              <a:latin typeface="Tahoma" panose="020B0604030504040204" pitchFamily="34" charset="0"/>
            </a:endParaRPr>
          </a:p>
        </p:txBody>
      </p:sp>
      <p:sp>
        <p:nvSpPr>
          <p:cNvPr id="171030" name="Text Box 22"/>
          <p:cNvSpPr txBox="1">
            <a:spLocks noChangeArrowheads="1"/>
          </p:cNvSpPr>
          <p:nvPr/>
        </p:nvSpPr>
        <p:spPr bwMode="auto">
          <a:xfrm>
            <a:off x="2982913" y="5005388"/>
            <a:ext cx="12017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latin typeface="Tahoma" panose="020B0604030504040204" pitchFamily="34" charset="0"/>
              </a:rPr>
              <a:t>18 x 10</a:t>
            </a:r>
            <a:r>
              <a:rPr lang="en-GB" altLang="en-US" sz="2000" baseline="30000">
                <a:latin typeface="Tahoma" panose="020B0604030504040204" pitchFamily="34" charset="0"/>
              </a:rPr>
              <a:t>23</a:t>
            </a:r>
            <a:endParaRPr lang="en-GB" altLang="en-US" sz="4000">
              <a:latin typeface="Tahoma" panose="020B0604030504040204" pitchFamily="34" charset="0"/>
            </a:endParaRPr>
          </a:p>
        </p:txBody>
      </p:sp>
      <p:sp>
        <p:nvSpPr>
          <p:cNvPr id="171031" name="Text Box 23"/>
          <p:cNvSpPr txBox="1">
            <a:spLocks noChangeArrowheads="1"/>
          </p:cNvSpPr>
          <p:nvPr/>
        </p:nvSpPr>
        <p:spPr bwMode="auto">
          <a:xfrm>
            <a:off x="2987358" y="5695950"/>
            <a:ext cx="10572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latin typeface="Tahoma" panose="020B0604030504040204" pitchFamily="34" charset="0"/>
              </a:rPr>
              <a:t>3 moles</a:t>
            </a:r>
            <a:endParaRPr lang="en-GB" altLang="en-US" sz="4000">
              <a:latin typeface="Tahoma" panose="020B0604030504040204" pitchFamily="34" charset="0"/>
            </a:endParaRPr>
          </a:p>
        </p:txBody>
      </p:sp>
      <p:sp>
        <p:nvSpPr>
          <p:cNvPr id="171032" name="Text Box 24"/>
          <p:cNvSpPr txBox="1">
            <a:spLocks noChangeArrowheads="1"/>
          </p:cNvSpPr>
          <p:nvPr/>
        </p:nvSpPr>
        <p:spPr bwMode="auto">
          <a:xfrm>
            <a:off x="2519045" y="5478463"/>
            <a:ext cx="19304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1000">
                <a:latin typeface="Tahoma" panose="020B0604030504040204" pitchFamily="34" charset="0"/>
              </a:rPr>
              <a:t>1800000000000000000000000</a:t>
            </a:r>
            <a:endParaRPr lang="en-GB" altLang="en-US" sz="2000">
              <a:latin typeface="Tahoma" panose="020B0604030504040204" pitchFamily="34" charset="0"/>
            </a:endParaRPr>
          </a:p>
        </p:txBody>
      </p:sp>
      <p:sp>
        <p:nvSpPr>
          <p:cNvPr id="171033" name="Text Box 25"/>
          <p:cNvSpPr txBox="1">
            <a:spLocks noChangeArrowheads="1"/>
          </p:cNvSpPr>
          <p:nvPr/>
        </p:nvSpPr>
        <p:spPr bwMode="auto">
          <a:xfrm>
            <a:off x="6365875" y="5005388"/>
            <a:ext cx="12017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latin typeface="Tahoma" panose="020B0604030504040204" pitchFamily="34" charset="0"/>
              </a:rPr>
              <a:t>12 x 10</a:t>
            </a:r>
            <a:r>
              <a:rPr lang="en-GB" altLang="en-US" sz="2000" baseline="30000">
                <a:latin typeface="Tahoma" panose="020B0604030504040204" pitchFamily="34" charset="0"/>
              </a:rPr>
              <a:t>23</a:t>
            </a:r>
            <a:endParaRPr lang="en-GB" altLang="en-US" sz="4000">
              <a:latin typeface="Tahoma" panose="020B0604030504040204" pitchFamily="34" charset="0"/>
            </a:endParaRPr>
          </a:p>
        </p:txBody>
      </p:sp>
      <p:sp>
        <p:nvSpPr>
          <p:cNvPr id="171034" name="Text Box 26"/>
          <p:cNvSpPr txBox="1">
            <a:spLocks noChangeArrowheads="1"/>
          </p:cNvSpPr>
          <p:nvPr/>
        </p:nvSpPr>
        <p:spPr bwMode="auto">
          <a:xfrm>
            <a:off x="6370320" y="5695950"/>
            <a:ext cx="10572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latin typeface="Tahoma" panose="020B0604030504040204" pitchFamily="34" charset="0"/>
              </a:rPr>
              <a:t>2 moles</a:t>
            </a:r>
            <a:endParaRPr lang="en-GB" altLang="en-US" sz="4000">
              <a:latin typeface="Tahoma" panose="020B0604030504040204" pitchFamily="34" charset="0"/>
            </a:endParaRPr>
          </a:p>
        </p:txBody>
      </p:sp>
      <p:sp>
        <p:nvSpPr>
          <p:cNvPr id="171035" name="Text Box 27"/>
          <p:cNvSpPr txBox="1">
            <a:spLocks noChangeArrowheads="1"/>
          </p:cNvSpPr>
          <p:nvPr/>
        </p:nvSpPr>
        <p:spPr bwMode="auto">
          <a:xfrm>
            <a:off x="5902008" y="5478463"/>
            <a:ext cx="19304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1000">
                <a:latin typeface="Tahoma" panose="020B0604030504040204" pitchFamily="34" charset="0"/>
              </a:rPr>
              <a:t>1200000000000000000000000</a:t>
            </a:r>
            <a:endParaRPr lang="en-GB" altLang="en-US" sz="2000">
              <a:latin typeface="Tahoma" panose="020B0604030504040204" pitchFamily="34" charset="0"/>
            </a:endParaRPr>
          </a:p>
        </p:txBody>
      </p:sp>
      <p:sp>
        <p:nvSpPr>
          <p:cNvPr id="39964" name="Rectangle 28"/>
          <p:cNvSpPr>
            <a:spLocks noChangeArrowheads="1"/>
          </p:cNvSpPr>
          <p:nvPr/>
        </p:nvSpPr>
        <p:spPr bwMode="auto">
          <a:xfrm>
            <a:off x="0" y="31099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aphicFrame>
        <p:nvGraphicFramePr>
          <p:cNvPr id="39965" name="Object 29"/>
          <p:cNvGraphicFramePr>
            <a:graphicFrameLocks noChangeAspect="1"/>
          </p:cNvGraphicFramePr>
          <p:nvPr/>
        </p:nvGraphicFramePr>
        <p:xfrm>
          <a:off x="517526" y="1162050"/>
          <a:ext cx="1439863" cy="1071563"/>
        </p:xfrm>
        <a:graphic>
          <a:graphicData uri="http://schemas.openxmlformats.org/presentationml/2006/ole">
            <mc:AlternateContent xmlns:mc="http://schemas.openxmlformats.org/markup-compatibility/2006">
              <mc:Choice xmlns:v="urn:schemas-microsoft-com:vml" Requires="v">
                <p:oleObj spid="_x0000_s40193" name="Picture" r:id="rId1" imgW="856615" imgH="639445" progId="Word.Picture.8">
                  <p:embed/>
                </p:oleObj>
              </mc:Choice>
              <mc:Fallback>
                <p:oleObj name="Picture" r:id="rId1" imgW="856615" imgH="639445" progId="Word.Picture.8">
                  <p:embed/>
                  <p:pic>
                    <p:nvPicPr>
                      <p:cNvPr id="0" name="Object 2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7526" y="1162050"/>
                        <a:ext cx="1439863" cy="107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9966" name="Rectangle 30"/>
          <p:cNvSpPr>
            <a:spLocks noChangeArrowheads="1"/>
          </p:cNvSpPr>
          <p:nvPr/>
        </p:nvSpPr>
        <p:spPr bwMode="auto">
          <a:xfrm>
            <a:off x="0" y="29670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aphicFrame>
        <p:nvGraphicFramePr>
          <p:cNvPr id="39967" name="Object 31"/>
          <p:cNvGraphicFramePr>
            <a:graphicFrameLocks noChangeAspect="1"/>
          </p:cNvGraphicFramePr>
          <p:nvPr/>
        </p:nvGraphicFramePr>
        <p:xfrm>
          <a:off x="2058988" y="838101"/>
          <a:ext cx="2592388" cy="1644650"/>
        </p:xfrm>
        <a:graphic>
          <a:graphicData uri="http://schemas.openxmlformats.org/presentationml/2006/ole">
            <mc:AlternateContent xmlns:mc="http://schemas.openxmlformats.org/markup-compatibility/2006">
              <mc:Choice xmlns:v="urn:schemas-microsoft-com:vml" Requires="v">
                <p:oleObj spid="_x0000_s40194" name="Picture" r:id="rId3" imgW="1456055" imgH="925195" progId="Word.Picture.8">
                  <p:embed/>
                </p:oleObj>
              </mc:Choice>
              <mc:Fallback>
                <p:oleObj name="Picture" r:id="rId3" imgW="1456055" imgH="925195" progId="Word.Picture.8">
                  <p:embed/>
                  <p:pic>
                    <p:nvPicPr>
                      <p:cNvPr id="0" name="Object 3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8988" y="838101"/>
                        <a:ext cx="2592388"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9968" name="Rectangle 32"/>
          <p:cNvSpPr>
            <a:spLocks noChangeArrowheads="1"/>
          </p:cNvSpPr>
          <p:nvPr/>
        </p:nvSpPr>
        <p:spPr bwMode="auto">
          <a:xfrm>
            <a:off x="0" y="29098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aphicFrame>
        <p:nvGraphicFramePr>
          <p:cNvPr id="39969" name="Object 33"/>
          <p:cNvGraphicFramePr>
            <a:graphicFrameLocks noChangeAspect="1"/>
          </p:cNvGraphicFramePr>
          <p:nvPr/>
        </p:nvGraphicFramePr>
        <p:xfrm>
          <a:off x="5710237" y="791370"/>
          <a:ext cx="2879725" cy="1716088"/>
        </p:xfrm>
        <a:graphic>
          <a:graphicData uri="http://schemas.openxmlformats.org/presentationml/2006/ole">
            <mc:AlternateContent xmlns:mc="http://schemas.openxmlformats.org/markup-compatibility/2006">
              <mc:Choice xmlns:v="urn:schemas-microsoft-com:vml" Requires="v">
                <p:oleObj spid="_x0000_s40195" name="Picture" r:id="rId5" imgW="1741805" imgH="1039495" progId="Word.Picture.8">
                  <p:embed/>
                </p:oleObj>
              </mc:Choice>
              <mc:Fallback>
                <p:oleObj name="Picture" r:id="rId5" imgW="1741805" imgH="1039495" progId="Word.Picture.8">
                  <p:embed/>
                  <p:pic>
                    <p:nvPicPr>
                      <p:cNvPr id="0" name="Object 3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10237" y="791370"/>
                        <a:ext cx="2879725" cy="171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9970" name="TextBox 5"/>
          <p:cNvSpPr txBox="1">
            <a:spLocks noChangeArrowheads="1"/>
          </p:cNvSpPr>
          <p:nvPr/>
        </p:nvSpPr>
        <p:spPr bwMode="auto">
          <a:xfrm>
            <a:off x="4666933" y="6810375"/>
            <a:ext cx="46085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1200">
                <a:solidFill>
                  <a:srgbClr val="000000"/>
                </a:solidFill>
                <a:latin typeface="Verdana" panose="020B0604030504040204" pitchFamily="34" charset="0"/>
              </a:rPr>
              <a:t>© www.chemsheets.co.uk          AS 1028    25-Jun-2016</a:t>
            </a:r>
            <a:endParaRPr lang="en-GB" altLang="en-US" sz="1200">
              <a:solidFill>
                <a:srgbClr val="000000"/>
              </a:solidFill>
              <a:latin typeface="Verdana" panose="020B0604030504040204" pitchFamily="34" charset="0"/>
            </a:endParaRPr>
          </a:p>
        </p:txBody>
      </p:sp>
      <p:sp>
        <p:nvSpPr>
          <p:cNvPr id="35" name="Text Box 3"/>
          <p:cNvSpPr txBox="1">
            <a:spLocks noChangeArrowheads="1"/>
          </p:cNvSpPr>
          <p:nvPr/>
        </p:nvSpPr>
        <p:spPr bwMode="auto">
          <a:xfrm>
            <a:off x="0" y="-26988"/>
            <a:ext cx="9144000" cy="822326"/>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GB" altLang="en-US" b="1" dirty="0" smtClean="0">
                <a:latin typeface="Tahoma" panose="020B0604030504040204" pitchFamily="34" charset="0"/>
              </a:rPr>
              <a:t>REACTING QUANTITIES</a:t>
            </a:r>
            <a:endParaRPr lang="en-GB" altLang="en-US" b="1" dirty="0">
              <a:latin typeface="Tahoma" panose="020B0604030504040204" pitchFamily="34" charset="0"/>
            </a:endParaRPr>
          </a:p>
          <a:p>
            <a:pPr algn="ctr" eaLnBrk="1" hangingPunct="1">
              <a:spcBef>
                <a:spcPct val="0"/>
              </a:spcBef>
              <a:buFontTx/>
              <a:buNone/>
            </a:pPr>
            <a:endParaRPr lang="en-GB" altLang="en-US" sz="1000" b="1" baseline="30000" dirty="0">
              <a:latin typeface="Tahoma" panose="020B0604030504040204" pitchFamily="34" charset="0"/>
            </a:endParaRPr>
          </a:p>
        </p:txBody>
      </p:sp>
      <p:sp>
        <p:nvSpPr>
          <p:cNvPr id="2" name="Text Box 1"/>
          <p:cNvSpPr txBox="1"/>
          <p:nvPr/>
        </p:nvSpPr>
        <p:spPr>
          <a:xfrm>
            <a:off x="1737995" y="3839210"/>
            <a:ext cx="1352550" cy="645160"/>
          </a:xfrm>
          <a:prstGeom prst="rect">
            <a:avLst/>
          </a:prstGeom>
          <a:noFill/>
          <a:ln>
            <a:solidFill>
              <a:srgbClr val="FF0000"/>
            </a:solidFill>
          </a:ln>
        </p:spPr>
        <p:txBody>
          <a:bodyPr wrap="square" rtlCol="0">
            <a:spAutoFit/>
          </a:bodyPr>
          <a:p>
            <a:r>
              <a:rPr lang="en-US" altLang="en-US" u="sng">
                <a:solidFill>
                  <a:srgbClr val="FF0000"/>
                </a:solidFill>
              </a:rPr>
              <a:t>12</a:t>
            </a:r>
            <a:r>
              <a:rPr lang="en-US" altLang="en-US">
                <a:solidFill>
                  <a:srgbClr val="FF0000"/>
                </a:solidFill>
              </a:rPr>
              <a:t> x 3 = 36</a:t>
            </a:r>
            <a:endParaRPr lang="en-US" altLang="en-US" u="sng">
              <a:solidFill>
                <a:srgbClr val="FF0000"/>
              </a:solidFill>
            </a:endParaRPr>
          </a:p>
          <a:p>
            <a:r>
              <a:rPr lang="en-US" altLang="en-US">
                <a:solidFill>
                  <a:srgbClr val="FF0000"/>
                </a:solidFill>
              </a:rPr>
              <a:t> 1</a:t>
            </a:r>
            <a:endParaRPr lang="en-US" altLang="en-US">
              <a:solidFill>
                <a:srgbClr val="FF0000"/>
              </a:solidFill>
            </a:endParaRPr>
          </a:p>
        </p:txBody>
      </p:sp>
      <p:sp>
        <p:nvSpPr>
          <p:cNvPr id="5" name="Curved Down Arrow 4"/>
          <p:cNvSpPr/>
          <p:nvPr/>
        </p:nvSpPr>
        <p:spPr>
          <a:xfrm>
            <a:off x="1722755" y="3359150"/>
            <a:ext cx="1511935" cy="360045"/>
          </a:xfrm>
          <a:prstGeom prst="curved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solidFill>
                <a:schemeClr val="tx1"/>
              </a:solidFill>
            </a:endParaRPr>
          </a:p>
        </p:txBody>
      </p:sp>
      <p:sp>
        <p:nvSpPr>
          <p:cNvPr id="8" name="Text Box 7"/>
          <p:cNvSpPr txBox="1"/>
          <p:nvPr/>
        </p:nvSpPr>
        <p:spPr>
          <a:xfrm>
            <a:off x="4652010" y="5898515"/>
            <a:ext cx="1176020" cy="645160"/>
          </a:xfrm>
          <a:prstGeom prst="rect">
            <a:avLst/>
          </a:prstGeom>
          <a:noFill/>
          <a:ln>
            <a:solidFill>
              <a:srgbClr val="FF0000"/>
            </a:solidFill>
          </a:ln>
        </p:spPr>
        <p:txBody>
          <a:bodyPr wrap="square" rtlCol="0">
            <a:spAutoFit/>
          </a:bodyPr>
          <a:p>
            <a:r>
              <a:rPr lang="en-US" altLang="en-US" u="sng">
                <a:solidFill>
                  <a:srgbClr val="FF0000"/>
                </a:solidFill>
              </a:rPr>
              <a:t>3</a:t>
            </a:r>
            <a:r>
              <a:rPr lang="en-US" altLang="en-US">
                <a:solidFill>
                  <a:srgbClr val="FF0000"/>
                </a:solidFill>
              </a:rPr>
              <a:t> x 2 = 2</a:t>
            </a:r>
            <a:endParaRPr lang="en-US" altLang="en-US" u="sng">
              <a:solidFill>
                <a:srgbClr val="FF0000"/>
              </a:solidFill>
            </a:endParaRPr>
          </a:p>
          <a:p>
            <a:r>
              <a:rPr lang="en-US" altLang="en-US">
                <a:solidFill>
                  <a:srgbClr val="FF0000"/>
                </a:solidFill>
              </a:rPr>
              <a:t>3</a:t>
            </a:r>
            <a:endParaRPr lang="en-US" altLang="en-US">
              <a:solidFill>
                <a:srgbClr val="FF0000"/>
              </a:solidFill>
            </a:endParaRPr>
          </a:p>
        </p:txBody>
      </p:sp>
      <p:sp>
        <p:nvSpPr>
          <p:cNvPr id="9" name="Curved Down Arrow 8"/>
          <p:cNvSpPr/>
          <p:nvPr/>
        </p:nvSpPr>
        <p:spPr>
          <a:xfrm>
            <a:off x="4110990" y="5538470"/>
            <a:ext cx="2258695" cy="360045"/>
          </a:xfrm>
          <a:prstGeom prst="curved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10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10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10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10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102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7102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7102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7102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7102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7102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7102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71030"/>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71032"/>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71033"/>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71035"/>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7102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71031"/>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8"/>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9"/>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1710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9" grpId="0"/>
      <p:bldP spid="171020" grpId="0"/>
      <p:bldP spid="171021" grpId="0"/>
      <p:bldP spid="171022" grpId="0"/>
      <p:bldP spid="171023" grpId="0"/>
      <p:bldP spid="171024" grpId="0"/>
      <p:bldP spid="171025" grpId="0"/>
      <p:bldP spid="171026" grpId="0"/>
      <p:bldP spid="171027" grpId="0"/>
      <p:bldP spid="171028" grpId="0"/>
      <p:bldP spid="171029" grpId="0"/>
      <p:bldP spid="171030" grpId="0"/>
      <p:bldP spid="171031" grpId="0"/>
      <p:bldP spid="171032" grpId="0"/>
      <p:bldP spid="171033" grpId="0"/>
      <p:bldP spid="171034" grpId="0"/>
      <p:bldP spid="171035" grpId="0"/>
      <p:bldP spid="2" grpId="0" bldLvl="0" animBg="1"/>
      <p:bldP spid="5" grpId="0" bldLvl="0" animBg="1"/>
      <p:bldP spid="8" grpId="0" bldLvl="0" animBg="1"/>
      <p:bldP spid="9" grpId="0" bldLvl="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ChangeArrowheads="1"/>
          </p:cNvSpPr>
          <p:nvPr/>
        </p:nvSpPr>
        <p:spPr bwMode="auto">
          <a:xfrm>
            <a:off x="72479" y="3504654"/>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aphicFrame>
        <p:nvGraphicFramePr>
          <p:cNvPr id="41987" name="Object 3"/>
          <p:cNvGraphicFramePr>
            <a:graphicFrameLocks noChangeAspect="1"/>
          </p:cNvGraphicFramePr>
          <p:nvPr/>
        </p:nvGraphicFramePr>
        <p:xfrm>
          <a:off x="104828" y="1305421"/>
          <a:ext cx="2747962" cy="1981200"/>
        </p:xfrm>
        <a:graphic>
          <a:graphicData uri="http://schemas.openxmlformats.org/presentationml/2006/ole">
            <mc:AlternateContent xmlns:mc="http://schemas.openxmlformats.org/markup-compatibility/2006">
              <mc:Choice xmlns:v="urn:schemas-microsoft-com:vml" Requires="v">
                <p:oleObj spid="_x0000_s42315" name="Picture" r:id="rId1" imgW="1652905" imgH="1192530" progId="Word.Picture.8">
                  <p:embed/>
                </p:oleObj>
              </mc:Choice>
              <mc:Fallback>
                <p:oleObj name="Picture" r:id="rId1" imgW="1652905" imgH="1192530" progId="Word.Picture.8">
                  <p:embed/>
                  <p:pic>
                    <p:nvPicPr>
                      <p:cNvPr id="0" name="Object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828" y="1305421"/>
                        <a:ext cx="2747962"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1988" name="Rectangle 4"/>
          <p:cNvSpPr>
            <a:spLocks noChangeArrowheads="1"/>
          </p:cNvSpPr>
          <p:nvPr/>
        </p:nvSpPr>
        <p:spPr bwMode="auto">
          <a:xfrm>
            <a:off x="72479" y="3304629"/>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aphicFrame>
        <p:nvGraphicFramePr>
          <p:cNvPr id="41989" name="Object 5"/>
          <p:cNvGraphicFramePr>
            <a:graphicFrameLocks noChangeAspect="1"/>
          </p:cNvGraphicFramePr>
          <p:nvPr/>
        </p:nvGraphicFramePr>
        <p:xfrm>
          <a:off x="2009478" y="795338"/>
          <a:ext cx="2162175" cy="2951162"/>
        </p:xfrm>
        <a:graphic>
          <a:graphicData uri="http://schemas.openxmlformats.org/presentationml/2006/ole">
            <mc:AlternateContent xmlns:mc="http://schemas.openxmlformats.org/markup-compatibility/2006">
              <mc:Choice xmlns:v="urn:schemas-microsoft-com:vml" Requires="v">
                <p:oleObj spid="_x0000_s42316" name="Picture" r:id="rId3" imgW="1398270" imgH="1912620" progId="Word.Picture.8">
                  <p:embed/>
                </p:oleObj>
              </mc:Choice>
              <mc:Fallback>
                <p:oleObj name="Picture" r:id="rId3" imgW="1398270" imgH="1912620" progId="Word.Picture.8">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9478" y="795338"/>
                        <a:ext cx="2162175" cy="295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1990" name="Rectangle 6"/>
          <p:cNvSpPr>
            <a:spLocks noChangeArrowheads="1"/>
          </p:cNvSpPr>
          <p:nvPr/>
        </p:nvSpPr>
        <p:spPr bwMode="auto">
          <a:xfrm>
            <a:off x="72479" y="3618954"/>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aphicFrame>
        <p:nvGraphicFramePr>
          <p:cNvPr id="41991" name="Object 7"/>
          <p:cNvGraphicFramePr>
            <a:graphicFrameLocks noChangeAspect="1"/>
          </p:cNvGraphicFramePr>
          <p:nvPr/>
        </p:nvGraphicFramePr>
        <p:xfrm>
          <a:off x="4982616" y="894805"/>
          <a:ext cx="2239963" cy="2016125"/>
        </p:xfrm>
        <a:graphic>
          <a:graphicData uri="http://schemas.openxmlformats.org/presentationml/2006/ole">
            <mc:AlternateContent xmlns:mc="http://schemas.openxmlformats.org/markup-compatibility/2006">
              <mc:Choice xmlns:v="urn:schemas-microsoft-com:vml" Requires="v">
                <p:oleObj spid="_x0000_s42317" name="Picture" r:id="rId5" imgW="1405890" imgH="1268730" progId="Word.Picture.8">
                  <p:embed/>
                </p:oleObj>
              </mc:Choice>
              <mc:Fallback>
                <p:oleObj name="Picture" r:id="rId5" imgW="1405890" imgH="1268730" progId="Word.Picture.8">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82616" y="894805"/>
                        <a:ext cx="2239963"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1992" name="Rectangle 8"/>
          <p:cNvSpPr>
            <a:spLocks noChangeArrowheads="1"/>
          </p:cNvSpPr>
          <p:nvPr/>
        </p:nvSpPr>
        <p:spPr bwMode="auto">
          <a:xfrm>
            <a:off x="72479" y="3304629"/>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graphicFrame>
        <p:nvGraphicFramePr>
          <p:cNvPr id="41993" name="Object 9"/>
          <p:cNvGraphicFramePr>
            <a:graphicFrameLocks noChangeAspect="1"/>
          </p:cNvGraphicFramePr>
          <p:nvPr/>
        </p:nvGraphicFramePr>
        <p:xfrm>
          <a:off x="7240836" y="1067295"/>
          <a:ext cx="2127250" cy="2343150"/>
        </p:xfrm>
        <a:graphic>
          <a:graphicData uri="http://schemas.openxmlformats.org/presentationml/2006/ole">
            <mc:AlternateContent xmlns:mc="http://schemas.openxmlformats.org/markup-compatibility/2006">
              <mc:Choice xmlns:v="urn:schemas-microsoft-com:vml" Requires="v">
                <p:oleObj spid="_x0000_s42318" name="Picture" r:id="rId7" imgW="1410335" imgH="1553210" progId="Word.Picture.8">
                  <p:embed/>
                </p:oleObj>
              </mc:Choice>
              <mc:Fallback>
                <p:oleObj name="Picture" r:id="rId7" imgW="1410335" imgH="1553210" progId="Word.Picture.8">
                  <p:embed/>
                  <p:pic>
                    <p:nvPicPr>
                      <p:cNvPr id="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40836" y="1067295"/>
                        <a:ext cx="2127250"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1994" name="Line 10"/>
          <p:cNvSpPr>
            <a:spLocks noChangeShapeType="1"/>
          </p:cNvSpPr>
          <p:nvPr/>
        </p:nvSpPr>
        <p:spPr bwMode="auto">
          <a:xfrm>
            <a:off x="4176167" y="1712367"/>
            <a:ext cx="792162" cy="0"/>
          </a:xfrm>
          <a:prstGeom prst="line">
            <a:avLst/>
          </a:prstGeom>
          <a:noFill/>
          <a:ln w="9525">
            <a:solidFill>
              <a:schemeClr val="tx1"/>
            </a:solidFill>
            <a:rou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41995" name="Text Box 11"/>
          <p:cNvSpPr txBox="1">
            <a:spLocks noChangeArrowheads="1"/>
          </p:cNvSpPr>
          <p:nvPr/>
        </p:nvSpPr>
        <p:spPr bwMode="auto">
          <a:xfrm>
            <a:off x="323304" y="2863304"/>
            <a:ext cx="378936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4000" b="1">
                <a:latin typeface="Tahoma" panose="020B0604030504040204" pitchFamily="34" charset="0"/>
              </a:rPr>
              <a:t>C</a:t>
            </a:r>
            <a:r>
              <a:rPr lang="en-GB" altLang="en-US" sz="4000" b="1" baseline="-25000">
                <a:latin typeface="Tahoma" panose="020B0604030504040204" pitchFamily="34" charset="0"/>
              </a:rPr>
              <a:t>3</a:t>
            </a:r>
            <a:r>
              <a:rPr lang="en-GB" altLang="en-US" sz="4000" b="1">
                <a:latin typeface="Tahoma" panose="020B0604030504040204" pitchFamily="34" charset="0"/>
              </a:rPr>
              <a:t>H</a:t>
            </a:r>
            <a:r>
              <a:rPr lang="en-GB" altLang="en-US" sz="4000" b="1" baseline="-25000">
                <a:latin typeface="Tahoma" panose="020B0604030504040204" pitchFamily="34" charset="0"/>
              </a:rPr>
              <a:t>8</a:t>
            </a:r>
            <a:r>
              <a:rPr lang="en-GB" altLang="en-US" sz="4000" b="1">
                <a:latin typeface="Tahoma" panose="020B0604030504040204" pitchFamily="34" charset="0"/>
              </a:rPr>
              <a:t>  +  5 O</a:t>
            </a:r>
            <a:r>
              <a:rPr lang="en-GB" altLang="en-US" sz="4000" b="1" baseline="-25000">
                <a:latin typeface="Tahoma" panose="020B0604030504040204" pitchFamily="34" charset="0"/>
              </a:rPr>
              <a:t>2</a:t>
            </a:r>
            <a:r>
              <a:rPr lang="en-GB" altLang="en-US" sz="4000">
                <a:latin typeface="Tahoma" panose="020B0604030504040204" pitchFamily="34" charset="0"/>
              </a:rPr>
              <a:t>  </a:t>
            </a:r>
            <a:endParaRPr lang="en-GB" altLang="en-US" sz="4000">
              <a:latin typeface="Tahoma" panose="020B0604030504040204" pitchFamily="34" charset="0"/>
            </a:endParaRPr>
          </a:p>
        </p:txBody>
      </p:sp>
      <p:sp>
        <p:nvSpPr>
          <p:cNvPr id="41996" name="Line 12"/>
          <p:cNvSpPr>
            <a:spLocks noChangeShapeType="1"/>
          </p:cNvSpPr>
          <p:nvPr/>
        </p:nvSpPr>
        <p:spPr bwMode="auto">
          <a:xfrm>
            <a:off x="3949154" y="3295104"/>
            <a:ext cx="792163" cy="0"/>
          </a:xfrm>
          <a:prstGeom prst="line">
            <a:avLst/>
          </a:prstGeom>
          <a:noFill/>
          <a:ln w="9525">
            <a:solidFill>
              <a:schemeClr val="tx1"/>
            </a:solidFill>
            <a:roun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41997" name="Text Box 13"/>
          <p:cNvSpPr txBox="1">
            <a:spLocks noChangeArrowheads="1"/>
          </p:cNvSpPr>
          <p:nvPr/>
        </p:nvSpPr>
        <p:spPr bwMode="auto">
          <a:xfrm>
            <a:off x="5076279" y="2863304"/>
            <a:ext cx="44434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4000" b="1">
                <a:latin typeface="Tahoma" panose="020B0604030504040204" pitchFamily="34" charset="0"/>
              </a:rPr>
              <a:t>3 CO</a:t>
            </a:r>
            <a:r>
              <a:rPr lang="en-GB" altLang="en-US" sz="4000" b="1" baseline="-25000">
                <a:latin typeface="Tahoma" panose="020B0604030504040204" pitchFamily="34" charset="0"/>
              </a:rPr>
              <a:t>2</a:t>
            </a:r>
            <a:r>
              <a:rPr lang="en-GB" altLang="en-US" sz="4000" b="1">
                <a:latin typeface="Tahoma" panose="020B0604030504040204" pitchFamily="34" charset="0"/>
              </a:rPr>
              <a:t>  +  4 H</a:t>
            </a:r>
            <a:r>
              <a:rPr lang="en-GB" altLang="en-US" sz="4000" b="1" baseline="-25000">
                <a:latin typeface="Tahoma" panose="020B0604030504040204" pitchFamily="34" charset="0"/>
              </a:rPr>
              <a:t>2</a:t>
            </a:r>
            <a:r>
              <a:rPr lang="en-GB" altLang="en-US" sz="4000" b="1">
                <a:latin typeface="Tahoma" panose="020B0604030504040204" pitchFamily="34" charset="0"/>
              </a:rPr>
              <a:t>O</a:t>
            </a:r>
            <a:r>
              <a:rPr lang="en-GB" altLang="en-US" sz="4000">
                <a:latin typeface="Tahoma" panose="020B0604030504040204" pitchFamily="34" charset="0"/>
              </a:rPr>
              <a:t>  </a:t>
            </a:r>
            <a:endParaRPr lang="en-GB" altLang="en-US" sz="4000">
              <a:latin typeface="Tahoma" panose="020B0604030504040204" pitchFamily="34" charset="0"/>
            </a:endParaRPr>
          </a:p>
        </p:txBody>
      </p:sp>
      <p:sp>
        <p:nvSpPr>
          <p:cNvPr id="169998" name="Text Box 14"/>
          <p:cNvSpPr txBox="1">
            <a:spLocks noChangeArrowheads="1"/>
          </p:cNvSpPr>
          <p:nvPr/>
        </p:nvSpPr>
        <p:spPr bwMode="auto">
          <a:xfrm>
            <a:off x="251867" y="3458617"/>
            <a:ext cx="171291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sz="2000">
                <a:latin typeface="Tahoma" panose="020B0604030504040204" pitchFamily="34" charset="0"/>
              </a:rPr>
              <a:t>1 molecule</a:t>
            </a:r>
            <a:r>
              <a:rPr lang="en-GB" altLang="en-US" sz="4000">
                <a:latin typeface="Tahoma" panose="020B0604030504040204" pitchFamily="34" charset="0"/>
              </a:rPr>
              <a:t>  </a:t>
            </a:r>
            <a:endParaRPr lang="en-GB" altLang="en-US" sz="4000">
              <a:latin typeface="Tahoma" panose="020B0604030504040204" pitchFamily="34" charset="0"/>
            </a:endParaRPr>
          </a:p>
        </p:txBody>
      </p:sp>
      <p:sp>
        <p:nvSpPr>
          <p:cNvPr id="169999" name="Text Box 15"/>
          <p:cNvSpPr txBox="1">
            <a:spLocks noChangeArrowheads="1"/>
          </p:cNvSpPr>
          <p:nvPr/>
        </p:nvSpPr>
        <p:spPr bwMode="auto">
          <a:xfrm>
            <a:off x="2167979" y="3449092"/>
            <a:ext cx="1841500"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sz="2000">
                <a:latin typeface="Tahoma" panose="020B0604030504040204" pitchFamily="34" charset="0"/>
              </a:rPr>
              <a:t>5 molecules</a:t>
            </a:r>
            <a:r>
              <a:rPr lang="en-GB" altLang="en-US" sz="4000">
                <a:latin typeface="Tahoma" panose="020B0604030504040204" pitchFamily="34" charset="0"/>
              </a:rPr>
              <a:t>  </a:t>
            </a:r>
            <a:endParaRPr lang="en-GB" altLang="en-US" sz="4000">
              <a:latin typeface="Tahoma" panose="020B0604030504040204" pitchFamily="34" charset="0"/>
            </a:endParaRPr>
          </a:p>
        </p:txBody>
      </p:sp>
      <p:sp>
        <p:nvSpPr>
          <p:cNvPr id="170000" name="Text Box 16"/>
          <p:cNvSpPr txBox="1">
            <a:spLocks noChangeArrowheads="1"/>
          </p:cNvSpPr>
          <p:nvPr/>
        </p:nvSpPr>
        <p:spPr bwMode="auto">
          <a:xfrm>
            <a:off x="5181054" y="3453854"/>
            <a:ext cx="18430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latin typeface="Tahoma" panose="020B0604030504040204" pitchFamily="34" charset="0"/>
              </a:rPr>
              <a:t>3 molecules</a:t>
            </a:r>
            <a:r>
              <a:rPr lang="en-GB" altLang="en-US" sz="4000">
                <a:latin typeface="Tahoma" panose="020B0604030504040204" pitchFamily="34" charset="0"/>
              </a:rPr>
              <a:t>  </a:t>
            </a:r>
            <a:endParaRPr lang="en-GB" altLang="en-US" sz="4000">
              <a:latin typeface="Tahoma" panose="020B0604030504040204" pitchFamily="34" charset="0"/>
            </a:endParaRPr>
          </a:p>
        </p:txBody>
      </p:sp>
      <p:sp>
        <p:nvSpPr>
          <p:cNvPr id="42" name="Text Box 16"/>
          <p:cNvSpPr txBox="1">
            <a:spLocks noChangeArrowheads="1"/>
          </p:cNvSpPr>
          <p:nvPr/>
        </p:nvSpPr>
        <p:spPr bwMode="auto">
          <a:xfrm>
            <a:off x="7298779" y="3460204"/>
            <a:ext cx="18415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latin typeface="Tahoma" panose="020B0604030504040204" pitchFamily="34" charset="0"/>
              </a:rPr>
              <a:t>4 molecules</a:t>
            </a:r>
            <a:r>
              <a:rPr lang="en-GB" altLang="en-US" sz="4000">
                <a:latin typeface="Tahoma" panose="020B0604030504040204" pitchFamily="34" charset="0"/>
              </a:rPr>
              <a:t>  </a:t>
            </a:r>
            <a:endParaRPr lang="en-GB" altLang="en-US" sz="4000">
              <a:latin typeface="Tahoma" panose="020B0604030504040204" pitchFamily="34" charset="0"/>
            </a:endParaRPr>
          </a:p>
        </p:txBody>
      </p:sp>
      <p:sp>
        <p:nvSpPr>
          <p:cNvPr id="44" name="Text Box 19"/>
          <p:cNvSpPr txBox="1">
            <a:spLocks noChangeArrowheads="1"/>
          </p:cNvSpPr>
          <p:nvPr/>
        </p:nvSpPr>
        <p:spPr bwMode="auto">
          <a:xfrm>
            <a:off x="375692" y="4363492"/>
            <a:ext cx="1193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latin typeface="Tahoma" panose="020B0604030504040204" pitchFamily="34" charset="0"/>
              </a:rPr>
              <a:t>10 moles</a:t>
            </a:r>
            <a:endParaRPr lang="en-GB" altLang="en-US" sz="4000">
              <a:latin typeface="Tahoma" panose="020B0604030504040204" pitchFamily="34" charset="0"/>
            </a:endParaRPr>
          </a:p>
        </p:txBody>
      </p:sp>
      <p:sp>
        <p:nvSpPr>
          <p:cNvPr id="45" name="Text Box 19"/>
          <p:cNvSpPr txBox="1">
            <a:spLocks noChangeArrowheads="1"/>
          </p:cNvSpPr>
          <p:nvPr/>
        </p:nvSpPr>
        <p:spPr bwMode="auto">
          <a:xfrm>
            <a:off x="2287042" y="4363492"/>
            <a:ext cx="12049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latin typeface="Tahoma" panose="020B0604030504040204" pitchFamily="34" charset="0"/>
              </a:rPr>
              <a:t>50 moles</a:t>
            </a:r>
            <a:endParaRPr lang="en-GB" altLang="en-US" sz="4000">
              <a:latin typeface="Tahoma" panose="020B0604030504040204" pitchFamily="34" charset="0"/>
            </a:endParaRPr>
          </a:p>
        </p:txBody>
      </p:sp>
      <p:sp>
        <p:nvSpPr>
          <p:cNvPr id="46" name="Text Box 19"/>
          <p:cNvSpPr txBox="1">
            <a:spLocks noChangeArrowheads="1"/>
          </p:cNvSpPr>
          <p:nvPr/>
        </p:nvSpPr>
        <p:spPr bwMode="auto">
          <a:xfrm>
            <a:off x="5365204" y="4360317"/>
            <a:ext cx="12049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latin typeface="Tahoma" panose="020B0604030504040204" pitchFamily="34" charset="0"/>
              </a:rPr>
              <a:t>30 moles</a:t>
            </a:r>
            <a:endParaRPr lang="en-GB" altLang="en-US" sz="4000">
              <a:latin typeface="Tahoma" panose="020B0604030504040204" pitchFamily="34" charset="0"/>
            </a:endParaRPr>
          </a:p>
        </p:txBody>
      </p:sp>
      <p:sp>
        <p:nvSpPr>
          <p:cNvPr id="47" name="Text Box 19"/>
          <p:cNvSpPr txBox="1">
            <a:spLocks noChangeArrowheads="1"/>
          </p:cNvSpPr>
          <p:nvPr/>
        </p:nvSpPr>
        <p:spPr bwMode="auto">
          <a:xfrm>
            <a:off x="7452767" y="4346029"/>
            <a:ext cx="12065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latin typeface="Tahoma" panose="020B0604030504040204" pitchFamily="34" charset="0"/>
              </a:rPr>
              <a:t>40 moles</a:t>
            </a:r>
            <a:endParaRPr lang="en-GB" altLang="en-US" sz="4000">
              <a:latin typeface="Tahoma" panose="020B0604030504040204" pitchFamily="34" charset="0"/>
            </a:endParaRPr>
          </a:p>
        </p:txBody>
      </p:sp>
      <p:sp>
        <p:nvSpPr>
          <p:cNvPr id="48" name="Text Box 19"/>
          <p:cNvSpPr txBox="1">
            <a:spLocks noChangeArrowheads="1"/>
          </p:cNvSpPr>
          <p:nvPr/>
        </p:nvSpPr>
        <p:spPr bwMode="auto">
          <a:xfrm>
            <a:off x="397917" y="4942929"/>
            <a:ext cx="1066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latin typeface="Tahoma" panose="020B0604030504040204" pitchFamily="34" charset="0"/>
              </a:rPr>
              <a:t>2 moles</a:t>
            </a:r>
            <a:endParaRPr lang="en-GB" altLang="en-US" sz="4000">
              <a:latin typeface="Tahoma" panose="020B0604030504040204" pitchFamily="34" charset="0"/>
            </a:endParaRPr>
          </a:p>
        </p:txBody>
      </p:sp>
      <p:sp>
        <p:nvSpPr>
          <p:cNvPr id="49" name="Text Box 19"/>
          <p:cNvSpPr txBox="1">
            <a:spLocks noChangeArrowheads="1"/>
          </p:cNvSpPr>
          <p:nvPr/>
        </p:nvSpPr>
        <p:spPr bwMode="auto">
          <a:xfrm>
            <a:off x="2310854" y="4942929"/>
            <a:ext cx="12049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latin typeface="Tahoma" panose="020B0604030504040204" pitchFamily="34" charset="0"/>
              </a:rPr>
              <a:t>10 moles</a:t>
            </a:r>
            <a:endParaRPr lang="en-GB" altLang="en-US" sz="4000">
              <a:latin typeface="Tahoma" panose="020B0604030504040204" pitchFamily="34" charset="0"/>
            </a:endParaRPr>
          </a:p>
        </p:txBody>
      </p:sp>
      <p:sp>
        <p:nvSpPr>
          <p:cNvPr id="50" name="Text Box 19"/>
          <p:cNvSpPr txBox="1">
            <a:spLocks noChangeArrowheads="1"/>
          </p:cNvSpPr>
          <p:nvPr/>
        </p:nvSpPr>
        <p:spPr bwMode="auto">
          <a:xfrm>
            <a:off x="5389017" y="4939754"/>
            <a:ext cx="10652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latin typeface="Tahoma" panose="020B0604030504040204" pitchFamily="34" charset="0"/>
              </a:rPr>
              <a:t>6 moles</a:t>
            </a:r>
            <a:endParaRPr lang="en-GB" altLang="en-US" sz="4000">
              <a:latin typeface="Tahoma" panose="020B0604030504040204" pitchFamily="34" charset="0"/>
            </a:endParaRPr>
          </a:p>
        </p:txBody>
      </p:sp>
      <p:sp>
        <p:nvSpPr>
          <p:cNvPr id="51" name="Text Box 19"/>
          <p:cNvSpPr txBox="1">
            <a:spLocks noChangeArrowheads="1"/>
          </p:cNvSpPr>
          <p:nvPr/>
        </p:nvSpPr>
        <p:spPr bwMode="auto">
          <a:xfrm>
            <a:off x="7476579" y="4923879"/>
            <a:ext cx="1066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latin typeface="Tahoma" panose="020B0604030504040204" pitchFamily="34" charset="0"/>
              </a:rPr>
              <a:t>8 moles</a:t>
            </a:r>
            <a:endParaRPr lang="en-GB" altLang="en-US" sz="4000">
              <a:latin typeface="Tahoma" panose="020B0604030504040204" pitchFamily="34" charset="0"/>
            </a:endParaRPr>
          </a:p>
        </p:txBody>
      </p:sp>
      <p:sp>
        <p:nvSpPr>
          <p:cNvPr id="52" name="Text Box 19"/>
          <p:cNvSpPr txBox="1">
            <a:spLocks noChangeArrowheads="1"/>
          </p:cNvSpPr>
          <p:nvPr/>
        </p:nvSpPr>
        <p:spPr bwMode="auto">
          <a:xfrm>
            <a:off x="337592" y="5528717"/>
            <a:ext cx="12827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latin typeface="Tahoma" panose="020B0604030504040204" pitchFamily="34" charset="0"/>
              </a:rPr>
              <a:t>0.5 moles</a:t>
            </a:r>
            <a:endParaRPr lang="en-GB" altLang="en-US" sz="4000">
              <a:latin typeface="Tahoma" panose="020B0604030504040204" pitchFamily="34" charset="0"/>
            </a:endParaRPr>
          </a:p>
        </p:txBody>
      </p:sp>
      <p:sp>
        <p:nvSpPr>
          <p:cNvPr id="53" name="Text Box 19"/>
          <p:cNvSpPr txBox="1">
            <a:spLocks noChangeArrowheads="1"/>
          </p:cNvSpPr>
          <p:nvPr/>
        </p:nvSpPr>
        <p:spPr bwMode="auto">
          <a:xfrm>
            <a:off x="2267992" y="5528717"/>
            <a:ext cx="12827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latin typeface="Tahoma" panose="020B0604030504040204" pitchFamily="34" charset="0"/>
              </a:rPr>
              <a:t>2.5 moles</a:t>
            </a:r>
            <a:endParaRPr lang="en-GB" altLang="en-US" sz="4000">
              <a:latin typeface="Tahoma" panose="020B0604030504040204" pitchFamily="34" charset="0"/>
            </a:endParaRPr>
          </a:p>
        </p:txBody>
      </p:sp>
      <p:sp>
        <p:nvSpPr>
          <p:cNvPr id="54" name="Text Box 19"/>
          <p:cNvSpPr txBox="1">
            <a:spLocks noChangeArrowheads="1"/>
          </p:cNvSpPr>
          <p:nvPr/>
        </p:nvSpPr>
        <p:spPr bwMode="auto">
          <a:xfrm>
            <a:off x="5292179" y="5528717"/>
            <a:ext cx="12827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latin typeface="Tahoma" panose="020B0604030504040204" pitchFamily="34" charset="0"/>
              </a:rPr>
              <a:t>1.5 moles</a:t>
            </a:r>
            <a:endParaRPr lang="en-GB" altLang="en-US" sz="4000">
              <a:latin typeface="Tahoma" panose="020B0604030504040204" pitchFamily="34" charset="0"/>
            </a:endParaRPr>
          </a:p>
        </p:txBody>
      </p:sp>
      <p:sp>
        <p:nvSpPr>
          <p:cNvPr id="55" name="Text Box 19"/>
          <p:cNvSpPr txBox="1">
            <a:spLocks noChangeArrowheads="1"/>
          </p:cNvSpPr>
          <p:nvPr/>
        </p:nvSpPr>
        <p:spPr bwMode="auto">
          <a:xfrm>
            <a:off x="7486104" y="5509667"/>
            <a:ext cx="1066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latin typeface="Tahoma" panose="020B0604030504040204" pitchFamily="34" charset="0"/>
              </a:rPr>
              <a:t>2 moles</a:t>
            </a:r>
            <a:endParaRPr lang="en-GB" altLang="en-US" sz="4000">
              <a:latin typeface="Tahoma" panose="020B0604030504040204" pitchFamily="34" charset="0"/>
            </a:endParaRPr>
          </a:p>
        </p:txBody>
      </p:sp>
      <p:sp>
        <p:nvSpPr>
          <p:cNvPr id="56" name="Text Box 19"/>
          <p:cNvSpPr txBox="1">
            <a:spLocks noChangeArrowheads="1"/>
          </p:cNvSpPr>
          <p:nvPr/>
        </p:nvSpPr>
        <p:spPr bwMode="auto">
          <a:xfrm>
            <a:off x="323304" y="6176417"/>
            <a:ext cx="1422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latin typeface="Tahoma" panose="020B0604030504040204" pitchFamily="34" charset="0"/>
              </a:rPr>
              <a:t>0.03 moles</a:t>
            </a:r>
            <a:endParaRPr lang="en-GB" altLang="en-US" sz="4000">
              <a:latin typeface="Tahoma" panose="020B0604030504040204" pitchFamily="34" charset="0"/>
            </a:endParaRPr>
          </a:p>
        </p:txBody>
      </p:sp>
      <p:sp>
        <p:nvSpPr>
          <p:cNvPr id="57" name="Text Box 19"/>
          <p:cNvSpPr txBox="1">
            <a:spLocks noChangeArrowheads="1"/>
          </p:cNvSpPr>
          <p:nvPr/>
        </p:nvSpPr>
        <p:spPr bwMode="auto">
          <a:xfrm>
            <a:off x="2196554" y="6176417"/>
            <a:ext cx="1422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latin typeface="Tahoma" panose="020B0604030504040204" pitchFamily="34" charset="0"/>
              </a:rPr>
              <a:t>0.15 moles</a:t>
            </a:r>
            <a:endParaRPr lang="en-GB" altLang="en-US" sz="4000">
              <a:latin typeface="Tahoma" panose="020B0604030504040204" pitchFamily="34" charset="0"/>
            </a:endParaRPr>
          </a:p>
        </p:txBody>
      </p:sp>
      <p:sp>
        <p:nvSpPr>
          <p:cNvPr id="58" name="Text Box 19"/>
          <p:cNvSpPr txBox="1">
            <a:spLocks noChangeArrowheads="1"/>
          </p:cNvSpPr>
          <p:nvPr/>
        </p:nvSpPr>
        <p:spPr bwMode="auto">
          <a:xfrm>
            <a:off x="5238204" y="6173242"/>
            <a:ext cx="1422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latin typeface="Tahoma" panose="020B0604030504040204" pitchFamily="34" charset="0"/>
              </a:rPr>
              <a:t>0.09 moles</a:t>
            </a:r>
            <a:endParaRPr lang="en-GB" altLang="en-US" sz="4000">
              <a:latin typeface="Tahoma" panose="020B0604030504040204" pitchFamily="34" charset="0"/>
            </a:endParaRPr>
          </a:p>
        </p:txBody>
      </p:sp>
      <p:sp>
        <p:nvSpPr>
          <p:cNvPr id="59" name="Text Box 19"/>
          <p:cNvSpPr txBox="1">
            <a:spLocks noChangeArrowheads="1"/>
          </p:cNvSpPr>
          <p:nvPr/>
        </p:nvSpPr>
        <p:spPr bwMode="auto">
          <a:xfrm>
            <a:off x="7308304" y="6158954"/>
            <a:ext cx="1422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2000">
                <a:latin typeface="Tahoma" panose="020B0604030504040204" pitchFamily="34" charset="0"/>
              </a:rPr>
              <a:t>0.12 moles</a:t>
            </a:r>
            <a:endParaRPr lang="en-GB" altLang="en-US" sz="4000">
              <a:latin typeface="Tahoma" panose="020B0604030504040204" pitchFamily="34" charset="0"/>
            </a:endParaRPr>
          </a:p>
        </p:txBody>
      </p:sp>
      <p:sp>
        <p:nvSpPr>
          <p:cNvPr id="42018" name="TextBox 5"/>
          <p:cNvSpPr txBox="1">
            <a:spLocks noChangeArrowheads="1"/>
          </p:cNvSpPr>
          <p:nvPr/>
        </p:nvSpPr>
        <p:spPr bwMode="auto">
          <a:xfrm>
            <a:off x="4567238" y="6608763"/>
            <a:ext cx="46085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GB" altLang="en-US" sz="1200">
                <a:solidFill>
                  <a:srgbClr val="000000"/>
                </a:solidFill>
                <a:latin typeface="Verdana" panose="020B0604030504040204" pitchFamily="34" charset="0"/>
              </a:rPr>
              <a:t>© www.chemsheets.co.uk          AS 1028    25-Jun-2016</a:t>
            </a:r>
            <a:endParaRPr lang="en-GB" altLang="en-US" sz="1200">
              <a:solidFill>
                <a:srgbClr val="000000"/>
              </a:solidFill>
              <a:latin typeface="Verdana" panose="020B0604030504040204" pitchFamily="34" charset="0"/>
            </a:endParaRPr>
          </a:p>
        </p:txBody>
      </p:sp>
      <p:sp>
        <p:nvSpPr>
          <p:cNvPr id="35" name="Text Box 3"/>
          <p:cNvSpPr txBox="1">
            <a:spLocks noChangeArrowheads="1"/>
          </p:cNvSpPr>
          <p:nvPr/>
        </p:nvSpPr>
        <p:spPr bwMode="auto">
          <a:xfrm>
            <a:off x="0" y="-26988"/>
            <a:ext cx="9144000" cy="822326"/>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2160270" algn="l"/>
              </a:tabLst>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Char char="–"/>
              <a:tabLst>
                <a:tab pos="2160270" algn="l"/>
              </a:tabLst>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tabLst>
                <a:tab pos="2160270" algn="l"/>
              </a:tabLst>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160270" algn="l"/>
              </a:tabLst>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lgn="ctr" eaLnBrk="1" hangingPunct="1">
              <a:spcBef>
                <a:spcPct val="0"/>
              </a:spcBef>
              <a:buFontTx/>
              <a:buNone/>
            </a:pPr>
            <a:endParaRPr lang="en-GB" altLang="en-US" sz="900" b="1" dirty="0">
              <a:latin typeface="Tahoma" panose="020B0604030504040204" pitchFamily="34" charset="0"/>
            </a:endParaRPr>
          </a:p>
          <a:p>
            <a:pPr algn="ctr" eaLnBrk="1" hangingPunct="1">
              <a:spcBef>
                <a:spcPct val="0"/>
              </a:spcBef>
              <a:buFontTx/>
              <a:buNone/>
            </a:pPr>
            <a:r>
              <a:rPr lang="en-GB" altLang="en-US" b="1" dirty="0" smtClean="0">
                <a:latin typeface="Tahoma" panose="020B0604030504040204" pitchFamily="34" charset="0"/>
              </a:rPr>
              <a:t>REACTING QUANTITIES</a:t>
            </a:r>
            <a:endParaRPr lang="en-GB" altLang="en-US" b="1" dirty="0">
              <a:latin typeface="Tahoma" panose="020B0604030504040204" pitchFamily="34" charset="0"/>
            </a:endParaRPr>
          </a:p>
          <a:p>
            <a:pPr algn="ctr" eaLnBrk="1" hangingPunct="1">
              <a:spcBef>
                <a:spcPct val="0"/>
              </a:spcBef>
              <a:buFontTx/>
              <a:buNone/>
            </a:pPr>
            <a:endParaRPr lang="en-GB" altLang="en-US" sz="1000" b="1" baseline="30000" dirty="0">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999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999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000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4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4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4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4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5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4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4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499"/>
                                          </p:stCondLst>
                                        </p:cTn>
                                        <p:tgtEl>
                                          <p:spTgt spid="5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499"/>
                                          </p:stCondLst>
                                        </p:cTn>
                                        <p:tgtEl>
                                          <p:spTgt spid="5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499"/>
                                          </p:stCondLst>
                                        </p:cTn>
                                        <p:tgtEl>
                                          <p:spTgt spid="5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499"/>
                                          </p:stCondLst>
                                        </p:cTn>
                                        <p:tgtEl>
                                          <p:spTgt spid="5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499"/>
                                          </p:stCondLst>
                                        </p:cTn>
                                        <p:tgtEl>
                                          <p:spTgt spid="54"/>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499"/>
                                          </p:stCondLst>
                                        </p:cTn>
                                        <p:tgtEl>
                                          <p:spTgt spid="58"/>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499"/>
                                          </p:stCondLst>
                                        </p:cTn>
                                        <p:tgtEl>
                                          <p:spTgt spid="56"/>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499"/>
                                          </p:stCondLst>
                                        </p:cTn>
                                        <p:tgtEl>
                                          <p:spTgt spid="5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499"/>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99" grpId="0"/>
      <p:bldP spid="170000" grpId="0"/>
      <p:bldP spid="42" grpId="0"/>
      <p:bldP spid="44" grpId="0" autoUpdateAnimBg="0"/>
      <p:bldP spid="45" grpId="0" autoUpdateAnimBg="0"/>
      <p:bldP spid="46" grpId="0" autoUpdateAnimBg="0"/>
      <p:bldP spid="47" grpId="0" autoUpdateAnimBg="0"/>
      <p:bldP spid="48" grpId="0" autoUpdateAnimBg="0"/>
      <p:bldP spid="49" grpId="0" autoUpdateAnimBg="0"/>
      <p:bldP spid="50" grpId="0" autoUpdateAnimBg="0"/>
      <p:bldP spid="51" grpId="0" autoUpdateAnimBg="0"/>
      <p:bldP spid="52" grpId="0" autoUpdateAnimBg="0"/>
      <p:bldP spid="53" grpId="0" autoUpdateAnimBg="0"/>
      <p:bldP spid="54" grpId="0" autoUpdateAnimBg="0"/>
      <p:bldP spid="55" grpId="0" autoUpdateAnimBg="0"/>
      <p:bldP spid="56" grpId="0" autoUpdateAnimBg="0"/>
      <p:bldP spid="57" grpId="0" autoUpdateAnimBg="0"/>
      <p:bldP spid="58" grpId="0" autoUpdateAnimBg="0"/>
      <p:bldP spid="59" grpId="0" autoUpdateAnimBg="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30881</Words>
  <Application>WPS Presentation</Application>
  <PresentationFormat>On-screen Show (4:3)</PresentationFormat>
  <Paragraphs>2135</Paragraphs>
  <Slides>137</Slides>
  <Notes>22</Notes>
  <HiddenSlides>8</HiddenSlides>
  <MMClips>0</MMClips>
  <ScaleCrop>false</ScaleCrop>
  <HeadingPairs>
    <vt:vector size="8" baseType="variant">
      <vt:variant>
        <vt:lpstr>已用的字体</vt:lpstr>
      </vt:variant>
      <vt:variant>
        <vt:i4>28</vt:i4>
      </vt:variant>
      <vt:variant>
        <vt:lpstr>主题</vt:lpstr>
      </vt:variant>
      <vt:variant>
        <vt:i4>2</vt:i4>
      </vt:variant>
      <vt:variant>
        <vt:lpstr>嵌入 OLE 服务器</vt:lpstr>
      </vt:variant>
      <vt:variant>
        <vt:i4>22</vt:i4>
      </vt:variant>
      <vt:variant>
        <vt:lpstr>幻灯片标题</vt:lpstr>
      </vt:variant>
      <vt:variant>
        <vt:i4>137</vt:i4>
      </vt:variant>
    </vt:vector>
  </HeadingPairs>
  <TitlesOfParts>
    <vt:vector size="189" baseType="lpstr">
      <vt:lpstr>Arial</vt:lpstr>
      <vt:lpstr>SimSun</vt:lpstr>
      <vt:lpstr>Wingdings</vt:lpstr>
      <vt:lpstr>MS PGothic</vt:lpstr>
      <vt:lpstr>Verdana</vt:lpstr>
      <vt:lpstr>Tahoma</vt:lpstr>
      <vt:lpstr>Calibri</vt:lpstr>
      <vt:lpstr>Arial</vt:lpstr>
      <vt:lpstr>Tahoma</vt:lpstr>
      <vt:lpstr>Albany</vt:lpstr>
      <vt:lpstr>StarSymbol</vt:lpstr>
      <vt:lpstr>PakType Naskh Basic</vt:lpstr>
      <vt:lpstr>Helvetica, Arial</vt:lpstr>
      <vt:lpstr>Times New Roman</vt:lpstr>
      <vt:lpstr>PMingLiU</vt:lpstr>
      <vt:lpstr>DFKai-SB</vt:lpstr>
      <vt:lpstr>Times-Italic</vt:lpstr>
      <vt:lpstr>DejaVu Sans</vt:lpstr>
      <vt:lpstr>Times-Roman</vt:lpstr>
      <vt:lpstr>Optr2k</vt:lpstr>
      <vt:lpstr>Symbol</vt:lpstr>
      <vt:lpstr>Symbol</vt:lpstr>
      <vt:lpstr>Times New Roman</vt:lpstr>
      <vt:lpstr>微软雅黑</vt:lpstr>
      <vt:lpstr>Arial Unicode MS</vt:lpstr>
      <vt:lpstr>Batang</vt:lpstr>
      <vt:lpstr>ＭＳ Ｐゴシック</vt:lpstr>
      <vt:lpstr>Droid Sans Fallback</vt:lpstr>
      <vt:lpstr>Default Design</vt:lpstr>
      <vt:lpstr>1_Default Design</vt:lpstr>
      <vt:lpstr>Word.Picture</vt:lpstr>
      <vt:lpstr>Equation.DSMT4</vt:lpstr>
      <vt:lpstr>Word.Picture.8</vt:lpstr>
      <vt:lpstr>Word.Picture.8</vt:lpstr>
      <vt:lpstr>Word.Picture.8</vt:lpstr>
      <vt:lpstr>Word.Picture.8</vt:lpstr>
      <vt:lpstr>Word.Picture.8</vt:lpstr>
      <vt:lpstr>Word.Picture.8</vt:lpstr>
      <vt:lpstr>Word.Picture.8</vt:lpstr>
      <vt:lpstr>Word.Picture.8</vt:lpstr>
      <vt:lpstr>Word.Picture.8</vt:lpstr>
      <vt:lpstr>Word.Picture</vt:lpstr>
      <vt:lpstr>Equation.DSMT4</vt:lpstr>
      <vt:lpstr>Equation.DSMT4</vt:lpstr>
      <vt:lpstr>Equation.DSMT4</vt:lpstr>
      <vt:lpstr>Word.Picture.8</vt:lpstr>
      <vt:lpstr>Word.Picture.8</vt:lpstr>
      <vt:lpstr>Word.Picture.8</vt:lpstr>
      <vt:lpstr>Word.Picture.8</vt:lpstr>
      <vt:lpstr>Word.Picture.8</vt:lpstr>
      <vt:lpstr>Word.Picture.8</vt:lpstr>
      <vt:lpstr>Word.Picture.8</vt:lpstr>
      <vt:lpstr>PowerPoint 演示文稿</vt:lpstr>
      <vt:lpstr>The Mole</vt:lpstr>
      <vt:lpstr>PowerPoint 演示文稿</vt:lpstr>
      <vt:lpstr>One Mole of Four Elements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Rearranging Equations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Relative Atomic Mass</vt:lpstr>
      <vt:lpstr>PowerPoint 演示文稿</vt:lpstr>
      <vt:lpstr>PowerPoint 演示文稿</vt:lpstr>
      <vt:lpstr>PowerPoint 演示文稿</vt:lpstr>
      <vt:lpstr>PowerPoint 演示文稿</vt:lpstr>
      <vt:lpstr>PowerPoint 演示文稿</vt:lpstr>
      <vt:lpstr>Formulae, Nomenclature and Equations</vt:lpstr>
      <vt:lpstr>Learn these common ions</vt:lpstr>
      <vt:lpstr>PowerPoint 演示文稿</vt:lpstr>
      <vt:lpstr>PowerPoint 演示文稿</vt:lpstr>
      <vt:lpstr>A balanced equation is a chemical equation in which mass is conserved and there are equal numbers of atoms of each element on both sides of the equation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Actual Yield of ZnS Is Less than the Theoretical Yield</vt:lpstr>
      <vt:lpstr>PowerPoint 演示文稿</vt:lpstr>
      <vt:lpstr>PowerPoint 演示文稿</vt:lpstr>
      <vt:lpstr>PowerPoint 演示文稿</vt:lpstr>
      <vt:lpstr>PERCENTAGE COMPOSITION AND EMPIRICIAL/MOLECULAR FORMULAE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Chemsheets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Chemsheets</dc:creator>
  <cp:lastModifiedBy>jonathan</cp:lastModifiedBy>
  <cp:revision>261</cp:revision>
  <dcterms:created xsi:type="dcterms:W3CDTF">2020-02-19T06:05:56Z</dcterms:created>
  <dcterms:modified xsi:type="dcterms:W3CDTF">2020-02-19T06:05:56Z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1033-11.1.0.9080</vt:lpwstr>
  </property>
</Properties>
</file>